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63" r:id="rId6"/>
    <p:sldId id="264" r:id="rId7"/>
    <p:sldId id="265" r:id="rId8"/>
    <p:sldId id="268" r:id="rId9"/>
    <p:sldId id="269" r:id="rId10"/>
    <p:sldId id="270" r:id="rId11"/>
    <p:sldId id="271" r:id="rId12"/>
    <p:sldId id="272" r:id="rId13"/>
    <p:sldId id="273" r:id="rId14"/>
    <p:sldId id="274" r:id="rId15"/>
    <p:sldId id="275" r:id="rId16"/>
    <p:sldId id="276" r:id="rId17"/>
    <p:sldId id="277" r:id="rId18"/>
    <p:sldId id="278" r:id="rId19"/>
    <p:sldId id="259"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30FBF-9015-4F1D-8755-DE2362DDDE76}" v="610" dt="2018-08-13T21:22:07.90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64" d="100"/>
          <a:sy n="64" d="100"/>
        </p:scale>
        <p:origin x="78" y="17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jam Howald" userId="ec809e2718f46823" providerId="LiveId" clId="{AD030FBF-9015-4F1D-8755-DE2362DDDE76}"/>
    <pc:docChg chg="undo custSel addSld delSld modSld sldOrd">
      <pc:chgData name="Mirjam Howald" userId="ec809e2718f46823" providerId="LiveId" clId="{AD030FBF-9015-4F1D-8755-DE2362DDDE76}" dt="2018-08-16T09:34:08.952" v="2248" actId="1037"/>
      <pc:docMkLst>
        <pc:docMk/>
      </pc:docMkLst>
      <pc:sldChg chg="modSp modAnim">
        <pc:chgData name="Mirjam Howald" userId="ec809e2718f46823" providerId="LiveId" clId="{AD030FBF-9015-4F1D-8755-DE2362DDDE76}" dt="2018-08-16T08:39:39.443" v="2042" actId="255"/>
        <pc:sldMkLst>
          <pc:docMk/>
          <pc:sldMk cId="689253557" sldId="258"/>
        </pc:sldMkLst>
        <pc:spChg chg="mod">
          <ac:chgData name="Mirjam Howald" userId="ec809e2718f46823" providerId="LiveId" clId="{AD030FBF-9015-4F1D-8755-DE2362DDDE76}" dt="2018-08-16T08:39:39.443" v="2042" actId="255"/>
          <ac:spMkLst>
            <pc:docMk/>
            <pc:sldMk cId="689253557" sldId="258"/>
            <ac:spMk id="2" creationId="{2A09238B-9C25-4AA8-A605-507D39463662}"/>
          </ac:spMkLst>
        </pc:spChg>
        <pc:spChg chg="mod">
          <ac:chgData name="Mirjam Howald" userId="ec809e2718f46823" providerId="LiveId" clId="{AD030FBF-9015-4F1D-8755-DE2362DDDE76}" dt="2018-08-14T18:36:57.928" v="688" actId="12"/>
          <ac:spMkLst>
            <pc:docMk/>
            <pc:sldMk cId="689253557" sldId="258"/>
            <ac:spMk id="3" creationId="{3BEBC398-38FC-4C26-A2CC-C92E3825EE5B}"/>
          </ac:spMkLst>
        </pc:spChg>
        <pc:spChg chg="mod">
          <ac:chgData name="Mirjam Howald" userId="ec809e2718f46823" providerId="LiveId" clId="{AD030FBF-9015-4F1D-8755-DE2362DDDE76}" dt="2018-08-14T18:37:06.807" v="689" actId="12"/>
          <ac:spMkLst>
            <pc:docMk/>
            <pc:sldMk cId="689253557" sldId="258"/>
            <ac:spMk id="5" creationId="{C5DC4C68-D5DE-4334-945D-788C94CCA5E8}"/>
          </ac:spMkLst>
        </pc:spChg>
        <pc:spChg chg="mod">
          <ac:chgData name="Mirjam Howald" userId="ec809e2718f46823" providerId="LiveId" clId="{AD030FBF-9015-4F1D-8755-DE2362DDDE76}" dt="2018-08-14T18:37:38.818" v="697" actId="12"/>
          <ac:spMkLst>
            <pc:docMk/>
            <pc:sldMk cId="689253557" sldId="258"/>
            <ac:spMk id="6" creationId="{99B88DF2-8EDC-455B-B110-62ADC7B1503E}"/>
          </ac:spMkLst>
        </pc:spChg>
        <pc:spChg chg="mod">
          <ac:chgData name="Mirjam Howald" userId="ec809e2718f46823" providerId="LiveId" clId="{AD030FBF-9015-4F1D-8755-DE2362DDDE76}" dt="2018-08-14T18:38:10.230" v="702" actId="1036"/>
          <ac:spMkLst>
            <pc:docMk/>
            <pc:sldMk cId="689253557" sldId="258"/>
            <ac:spMk id="7" creationId="{BC931F28-8FF4-4063-B04B-E3A2D3FDBA88}"/>
          </ac:spMkLst>
        </pc:spChg>
        <pc:spChg chg="mod">
          <ac:chgData name="Mirjam Howald" userId="ec809e2718f46823" providerId="LiveId" clId="{AD030FBF-9015-4F1D-8755-DE2362DDDE76}" dt="2018-08-14T18:38:13.788" v="704" actId="1036"/>
          <ac:spMkLst>
            <pc:docMk/>
            <pc:sldMk cId="689253557" sldId="258"/>
            <ac:spMk id="8" creationId="{0641D72D-810D-46C2-A747-ED9C3314BAFC}"/>
          </ac:spMkLst>
        </pc:spChg>
        <pc:spChg chg="mod">
          <ac:chgData name="Mirjam Howald" userId="ec809e2718f46823" providerId="LiveId" clId="{AD030FBF-9015-4F1D-8755-DE2362DDDE76}" dt="2018-08-14T18:38:21.033" v="706" actId="1036"/>
          <ac:spMkLst>
            <pc:docMk/>
            <pc:sldMk cId="689253557" sldId="258"/>
            <ac:spMk id="9" creationId="{1888B719-B29E-48AB-89F0-B13C6470C947}"/>
          </ac:spMkLst>
        </pc:spChg>
      </pc:sldChg>
      <pc:sldChg chg="modSp modAnim">
        <pc:chgData name="Mirjam Howald" userId="ec809e2718f46823" providerId="LiveId" clId="{AD030FBF-9015-4F1D-8755-DE2362DDDE76}" dt="2018-08-16T08:39:49.047" v="2043" actId="255"/>
        <pc:sldMkLst>
          <pc:docMk/>
          <pc:sldMk cId="2593769726" sldId="261"/>
        </pc:sldMkLst>
        <pc:spChg chg="mod">
          <ac:chgData name="Mirjam Howald" userId="ec809e2718f46823" providerId="LiveId" clId="{AD030FBF-9015-4F1D-8755-DE2362DDDE76}" dt="2018-08-16T08:39:49.047" v="2043" actId="255"/>
          <ac:spMkLst>
            <pc:docMk/>
            <pc:sldMk cId="2593769726" sldId="261"/>
            <ac:spMk id="2" creationId="{2A09238B-9C25-4AA8-A605-507D39463662}"/>
          </ac:spMkLst>
        </pc:spChg>
        <pc:spChg chg="mod">
          <ac:chgData name="Mirjam Howald" userId="ec809e2718f46823" providerId="LiveId" clId="{AD030FBF-9015-4F1D-8755-DE2362DDDE76}" dt="2018-08-14T18:31:04.868" v="653" actId="1036"/>
          <ac:spMkLst>
            <pc:docMk/>
            <pc:sldMk cId="2593769726" sldId="261"/>
            <ac:spMk id="3" creationId="{3BEBC398-38FC-4C26-A2CC-C92E3825EE5B}"/>
          </ac:spMkLst>
        </pc:spChg>
        <pc:spChg chg="mod">
          <ac:chgData name="Mirjam Howald" userId="ec809e2718f46823" providerId="LiveId" clId="{AD030FBF-9015-4F1D-8755-DE2362DDDE76}" dt="2018-08-16T08:39:20.142" v="2041" actId="20577"/>
          <ac:spMkLst>
            <pc:docMk/>
            <pc:sldMk cId="2593769726" sldId="261"/>
            <ac:spMk id="7" creationId="{BC931F28-8FF4-4063-B04B-E3A2D3FDBA88}"/>
          </ac:spMkLst>
        </pc:spChg>
      </pc:sldChg>
      <pc:sldChg chg="addSp modSp modAnim">
        <pc:chgData name="Mirjam Howald" userId="ec809e2718f46823" providerId="LiveId" clId="{AD030FBF-9015-4F1D-8755-DE2362DDDE76}" dt="2018-08-16T08:40:00.253" v="2044" actId="255"/>
        <pc:sldMkLst>
          <pc:docMk/>
          <pc:sldMk cId="3414480702" sldId="262"/>
        </pc:sldMkLst>
        <pc:spChg chg="mod">
          <ac:chgData name="Mirjam Howald" userId="ec809e2718f46823" providerId="LiveId" clId="{AD030FBF-9015-4F1D-8755-DE2362DDDE76}" dt="2018-08-16T08:40:00.253" v="2044" actId="255"/>
          <ac:spMkLst>
            <pc:docMk/>
            <pc:sldMk cId="3414480702" sldId="262"/>
            <ac:spMk id="2" creationId="{2A09238B-9C25-4AA8-A605-507D39463662}"/>
          </ac:spMkLst>
        </pc:spChg>
        <pc:spChg chg="add mod">
          <ac:chgData name="Mirjam Howald" userId="ec809e2718f46823" providerId="LiveId" clId="{AD030FBF-9015-4F1D-8755-DE2362DDDE76}" dt="2018-08-14T20:14:42.278" v="1786" actId="1076"/>
          <ac:spMkLst>
            <pc:docMk/>
            <pc:sldMk cId="3414480702" sldId="262"/>
            <ac:spMk id="6" creationId="{B12115D0-26FB-4AE0-822A-15262024C166}"/>
          </ac:spMkLst>
        </pc:spChg>
        <pc:spChg chg="mod">
          <ac:chgData name="Mirjam Howald" userId="ec809e2718f46823" providerId="LiveId" clId="{AD030FBF-9015-4F1D-8755-DE2362DDDE76}" dt="2018-08-16T08:28:41.399" v="2011" actId="113"/>
          <ac:spMkLst>
            <pc:docMk/>
            <pc:sldMk cId="3414480702" sldId="262"/>
            <ac:spMk id="7" creationId="{BC931F28-8FF4-4063-B04B-E3A2D3FDBA88}"/>
          </ac:spMkLst>
        </pc:spChg>
        <pc:spChg chg="mod">
          <ac:chgData name="Mirjam Howald" userId="ec809e2718f46823" providerId="LiveId" clId="{AD030FBF-9015-4F1D-8755-DE2362DDDE76}" dt="2018-08-16T08:28:46.340" v="2012" actId="113"/>
          <ac:spMkLst>
            <pc:docMk/>
            <pc:sldMk cId="3414480702" sldId="262"/>
            <ac:spMk id="8" creationId="{9B0C30D2-B109-4BE7-ABE2-D43B58285845}"/>
          </ac:spMkLst>
        </pc:spChg>
        <pc:spChg chg="mod">
          <ac:chgData name="Mirjam Howald" userId="ec809e2718f46823" providerId="LiveId" clId="{AD030FBF-9015-4F1D-8755-DE2362DDDE76}" dt="2018-08-16T08:28:50.934" v="2013" actId="113"/>
          <ac:spMkLst>
            <pc:docMk/>
            <pc:sldMk cId="3414480702" sldId="262"/>
            <ac:spMk id="9" creationId="{F77B80E6-6D12-459A-8850-E0BCBE82288E}"/>
          </ac:spMkLst>
        </pc:spChg>
      </pc:sldChg>
      <pc:sldChg chg="addSp delSp modSp modAnim">
        <pc:chgData name="Mirjam Howald" userId="ec809e2718f46823" providerId="LiveId" clId="{AD030FBF-9015-4F1D-8755-DE2362DDDE76}" dt="2018-08-16T08:40:17.168" v="2045" actId="255"/>
        <pc:sldMkLst>
          <pc:docMk/>
          <pc:sldMk cId="442792138" sldId="263"/>
        </pc:sldMkLst>
        <pc:spChg chg="mod">
          <ac:chgData name="Mirjam Howald" userId="ec809e2718f46823" providerId="LiveId" clId="{AD030FBF-9015-4F1D-8755-DE2362DDDE76}" dt="2018-08-16T08:40:17.168" v="2045" actId="255"/>
          <ac:spMkLst>
            <pc:docMk/>
            <pc:sldMk cId="442792138" sldId="263"/>
            <ac:spMk id="2" creationId="{2A09238B-9C25-4AA8-A605-507D39463662}"/>
          </ac:spMkLst>
        </pc:spChg>
        <pc:spChg chg="add mod">
          <ac:chgData name="Mirjam Howald" userId="ec809e2718f46823" providerId="LiveId" clId="{AD030FBF-9015-4F1D-8755-DE2362DDDE76}" dt="2018-08-14T20:18:18.820" v="1874" actId="20577"/>
          <ac:spMkLst>
            <pc:docMk/>
            <pc:sldMk cId="442792138" sldId="263"/>
            <ac:spMk id="5" creationId="{2B06351F-89C8-4F34-9471-FE5987A96316}"/>
          </ac:spMkLst>
        </pc:spChg>
        <pc:spChg chg="mod">
          <ac:chgData name="Mirjam Howald" userId="ec809e2718f46823" providerId="LiveId" clId="{AD030FBF-9015-4F1D-8755-DE2362DDDE76}" dt="2018-08-16T08:29:00.285" v="2014" actId="113"/>
          <ac:spMkLst>
            <pc:docMk/>
            <pc:sldMk cId="442792138" sldId="263"/>
            <ac:spMk id="7" creationId="{BC931F28-8FF4-4063-B04B-E3A2D3FDBA88}"/>
          </ac:spMkLst>
        </pc:spChg>
        <pc:spChg chg="mod">
          <ac:chgData name="Mirjam Howald" userId="ec809e2718f46823" providerId="LiveId" clId="{AD030FBF-9015-4F1D-8755-DE2362DDDE76}" dt="2018-08-16T08:29:06.597" v="2015" actId="113"/>
          <ac:spMkLst>
            <pc:docMk/>
            <pc:sldMk cId="442792138" sldId="263"/>
            <ac:spMk id="8" creationId="{9B0C30D2-B109-4BE7-ABE2-D43B58285845}"/>
          </ac:spMkLst>
        </pc:spChg>
        <pc:spChg chg="del">
          <ac:chgData name="Mirjam Howald" userId="ec809e2718f46823" providerId="LiveId" clId="{AD030FBF-9015-4F1D-8755-DE2362DDDE76}" dt="2018-08-13T20:51:58.308" v="25" actId="478"/>
          <ac:spMkLst>
            <pc:docMk/>
            <pc:sldMk cId="442792138" sldId="263"/>
            <ac:spMk id="9" creationId="{F77B80E6-6D12-459A-8850-E0BCBE82288E}"/>
          </ac:spMkLst>
        </pc:spChg>
      </pc:sldChg>
      <pc:sldChg chg="addSp modSp add modAnim">
        <pc:chgData name="Mirjam Howald" userId="ec809e2718f46823" providerId="LiveId" clId="{AD030FBF-9015-4F1D-8755-DE2362DDDE76}" dt="2018-08-16T08:40:26.929" v="2046" actId="255"/>
        <pc:sldMkLst>
          <pc:docMk/>
          <pc:sldMk cId="943613529" sldId="264"/>
        </pc:sldMkLst>
        <pc:spChg chg="mod">
          <ac:chgData name="Mirjam Howald" userId="ec809e2718f46823" providerId="LiveId" clId="{AD030FBF-9015-4F1D-8755-DE2362DDDE76}" dt="2018-08-16T08:40:26.929" v="2046" actId="255"/>
          <ac:spMkLst>
            <pc:docMk/>
            <pc:sldMk cId="943613529" sldId="264"/>
            <ac:spMk id="2" creationId="{2A09238B-9C25-4AA8-A605-507D39463662}"/>
          </ac:spMkLst>
        </pc:spChg>
        <pc:spChg chg="add mod">
          <ac:chgData name="Mirjam Howald" userId="ec809e2718f46823" providerId="LiveId" clId="{AD030FBF-9015-4F1D-8755-DE2362DDDE76}" dt="2018-08-14T20:22:01.907" v="1950" actId="1035"/>
          <ac:spMkLst>
            <pc:docMk/>
            <pc:sldMk cId="943613529" sldId="264"/>
            <ac:spMk id="5" creationId="{BA98793C-F7D5-490F-88AE-2B86A032E7F5}"/>
          </ac:spMkLst>
        </pc:spChg>
        <pc:spChg chg="add mod">
          <ac:chgData name="Mirjam Howald" userId="ec809e2718f46823" providerId="LiveId" clId="{AD030FBF-9015-4F1D-8755-DE2362DDDE76}" dt="2018-08-14T20:22:11.254" v="1958" actId="1035"/>
          <ac:spMkLst>
            <pc:docMk/>
            <pc:sldMk cId="943613529" sldId="264"/>
            <ac:spMk id="6" creationId="{D6417177-05B2-4746-996F-E4FDF502A88A}"/>
          </ac:spMkLst>
        </pc:spChg>
        <pc:spChg chg="mod">
          <ac:chgData name="Mirjam Howald" userId="ec809e2718f46823" providerId="LiveId" clId="{AD030FBF-9015-4F1D-8755-DE2362DDDE76}" dt="2018-08-14T20:21:54.476" v="1946" actId="1035"/>
          <ac:spMkLst>
            <pc:docMk/>
            <pc:sldMk cId="943613529" sldId="264"/>
            <ac:spMk id="7" creationId="{BC931F28-8FF4-4063-B04B-E3A2D3FDBA88}"/>
          </ac:spMkLst>
        </pc:spChg>
        <pc:spChg chg="mod">
          <ac:chgData name="Mirjam Howald" userId="ec809e2718f46823" providerId="LiveId" clId="{AD030FBF-9015-4F1D-8755-DE2362DDDE76}" dt="2018-08-14T20:22:06.116" v="1954" actId="1035"/>
          <ac:spMkLst>
            <pc:docMk/>
            <pc:sldMk cId="943613529" sldId="264"/>
            <ac:spMk id="8" creationId="{9B0C30D2-B109-4BE7-ABE2-D43B58285845}"/>
          </ac:spMkLst>
        </pc:spChg>
      </pc:sldChg>
      <pc:sldChg chg="addSp delSp modSp add modAnim">
        <pc:chgData name="Mirjam Howald" userId="ec809e2718f46823" providerId="LiveId" clId="{AD030FBF-9015-4F1D-8755-DE2362DDDE76}" dt="2018-08-16T08:40:40.099" v="2047" actId="255"/>
        <pc:sldMkLst>
          <pc:docMk/>
          <pc:sldMk cId="3823429535" sldId="265"/>
        </pc:sldMkLst>
        <pc:spChg chg="mod">
          <ac:chgData name="Mirjam Howald" userId="ec809e2718f46823" providerId="LiveId" clId="{AD030FBF-9015-4F1D-8755-DE2362DDDE76}" dt="2018-08-16T08:40:40.099" v="2047" actId="255"/>
          <ac:spMkLst>
            <pc:docMk/>
            <pc:sldMk cId="3823429535" sldId="265"/>
            <ac:spMk id="2" creationId="{2A09238B-9C25-4AA8-A605-507D39463662}"/>
          </ac:spMkLst>
        </pc:spChg>
        <pc:spChg chg="mod">
          <ac:chgData name="Mirjam Howald" userId="ec809e2718f46823" providerId="LiveId" clId="{AD030FBF-9015-4F1D-8755-DE2362DDDE76}" dt="2018-08-14T18:32:49.725" v="659" actId="12"/>
          <ac:spMkLst>
            <pc:docMk/>
            <pc:sldMk cId="3823429535" sldId="265"/>
            <ac:spMk id="5" creationId="{BA98793C-F7D5-490F-88AE-2B86A032E7F5}"/>
          </ac:spMkLst>
        </pc:spChg>
        <pc:spChg chg="del">
          <ac:chgData name="Mirjam Howald" userId="ec809e2718f46823" providerId="LiveId" clId="{AD030FBF-9015-4F1D-8755-DE2362DDDE76}" dt="2018-08-13T21:13:43.810" v="343" actId="478"/>
          <ac:spMkLst>
            <pc:docMk/>
            <pc:sldMk cId="3823429535" sldId="265"/>
            <ac:spMk id="6" creationId="{D6417177-05B2-4746-996F-E4FDF502A88A}"/>
          </ac:spMkLst>
        </pc:spChg>
        <pc:spChg chg="add del mod">
          <ac:chgData name="Mirjam Howald" userId="ec809e2718f46823" providerId="LiveId" clId="{AD030FBF-9015-4F1D-8755-DE2362DDDE76}" dt="2018-08-14T18:32:42.143" v="658" actId="12"/>
          <ac:spMkLst>
            <pc:docMk/>
            <pc:sldMk cId="3823429535" sldId="265"/>
            <ac:spMk id="7" creationId="{BC931F28-8FF4-4063-B04B-E3A2D3FDBA88}"/>
          </ac:spMkLst>
        </pc:spChg>
        <pc:spChg chg="del">
          <ac:chgData name="Mirjam Howald" userId="ec809e2718f46823" providerId="LiveId" clId="{AD030FBF-9015-4F1D-8755-DE2362DDDE76}" dt="2018-08-13T21:13:40.835" v="342" actId="478"/>
          <ac:spMkLst>
            <pc:docMk/>
            <pc:sldMk cId="3823429535" sldId="265"/>
            <ac:spMk id="8" creationId="{9B0C30D2-B109-4BE7-ABE2-D43B58285845}"/>
          </ac:spMkLst>
        </pc:spChg>
        <pc:spChg chg="add mod">
          <ac:chgData name="Mirjam Howald" userId="ec809e2718f46823" providerId="LiveId" clId="{AD030FBF-9015-4F1D-8755-DE2362DDDE76}" dt="2018-08-14T18:34:13.071" v="668" actId="12"/>
          <ac:spMkLst>
            <pc:docMk/>
            <pc:sldMk cId="3823429535" sldId="265"/>
            <ac:spMk id="9" creationId="{155A2913-8857-4DDC-8D6B-C9BAA31195E7}"/>
          </ac:spMkLst>
        </pc:spChg>
        <pc:spChg chg="add del mod">
          <ac:chgData name="Mirjam Howald" userId="ec809e2718f46823" providerId="LiveId" clId="{AD030FBF-9015-4F1D-8755-DE2362DDDE76}" dt="2018-08-13T21:20:16.734" v="559" actId="478"/>
          <ac:spMkLst>
            <pc:docMk/>
            <pc:sldMk cId="3823429535" sldId="265"/>
            <ac:spMk id="10" creationId="{CAA0B8DE-5C1C-4DDC-A81A-3B804B50C9AE}"/>
          </ac:spMkLst>
        </pc:spChg>
        <pc:spChg chg="add del mod">
          <ac:chgData name="Mirjam Howald" userId="ec809e2718f46823" providerId="LiveId" clId="{AD030FBF-9015-4F1D-8755-DE2362DDDE76}" dt="2018-08-13T21:20:20.690" v="560" actId="478"/>
          <ac:spMkLst>
            <pc:docMk/>
            <pc:sldMk cId="3823429535" sldId="265"/>
            <ac:spMk id="11" creationId="{C46251EB-A8F3-4F2B-A539-DB023A32CB9F}"/>
          </ac:spMkLst>
        </pc:spChg>
        <pc:spChg chg="add del mod">
          <ac:chgData name="Mirjam Howald" userId="ec809e2718f46823" providerId="LiveId" clId="{AD030FBF-9015-4F1D-8755-DE2362DDDE76}" dt="2018-08-13T21:20:14.575" v="558" actId="478"/>
          <ac:spMkLst>
            <pc:docMk/>
            <pc:sldMk cId="3823429535" sldId="265"/>
            <ac:spMk id="12" creationId="{354F5E4C-4E82-4F4F-8379-0CE67FA25140}"/>
          </ac:spMkLst>
        </pc:spChg>
        <pc:spChg chg="add del mod">
          <ac:chgData name="Mirjam Howald" userId="ec809e2718f46823" providerId="LiveId" clId="{AD030FBF-9015-4F1D-8755-DE2362DDDE76}" dt="2018-08-13T21:20:12.439" v="557" actId="478"/>
          <ac:spMkLst>
            <pc:docMk/>
            <pc:sldMk cId="3823429535" sldId="265"/>
            <ac:spMk id="13" creationId="{3F0847EE-E9F8-4636-BB5F-D100F2F1A8A5}"/>
          </ac:spMkLst>
        </pc:spChg>
      </pc:sldChg>
      <pc:sldChg chg="addSp modSp add modAnim">
        <pc:chgData name="Mirjam Howald" userId="ec809e2718f46823" providerId="LiveId" clId="{AD030FBF-9015-4F1D-8755-DE2362DDDE76}" dt="2018-08-16T08:40:48.230" v="2048" actId="255"/>
        <pc:sldMkLst>
          <pc:docMk/>
          <pc:sldMk cId="2552461672" sldId="268"/>
        </pc:sldMkLst>
        <pc:spChg chg="mod">
          <ac:chgData name="Mirjam Howald" userId="ec809e2718f46823" providerId="LiveId" clId="{AD030FBF-9015-4F1D-8755-DE2362DDDE76}" dt="2018-08-16T08:40:48.230" v="2048" actId="255"/>
          <ac:spMkLst>
            <pc:docMk/>
            <pc:sldMk cId="2552461672" sldId="268"/>
            <ac:spMk id="2" creationId="{2A09238B-9C25-4AA8-A605-507D39463662}"/>
          </ac:spMkLst>
        </pc:spChg>
        <pc:spChg chg="mod">
          <ac:chgData name="Mirjam Howald" userId="ec809e2718f46823" providerId="LiveId" clId="{AD030FBF-9015-4F1D-8755-DE2362DDDE76}" dt="2018-08-16T08:29:31.588" v="2016" actId="113"/>
          <ac:spMkLst>
            <pc:docMk/>
            <pc:sldMk cId="2552461672" sldId="268"/>
            <ac:spMk id="5" creationId="{BA98793C-F7D5-490F-88AE-2B86A032E7F5}"/>
          </ac:spMkLst>
        </pc:spChg>
        <pc:spChg chg="add mod">
          <ac:chgData name="Mirjam Howald" userId="ec809e2718f46823" providerId="LiveId" clId="{AD030FBF-9015-4F1D-8755-DE2362DDDE76}" dt="2018-08-16T08:29:39.730" v="2018" actId="113"/>
          <ac:spMkLst>
            <pc:docMk/>
            <pc:sldMk cId="2552461672" sldId="268"/>
            <ac:spMk id="6" creationId="{75284018-EB3A-4DC0-9C48-6C74E6BFB6C1}"/>
          </ac:spMkLst>
        </pc:spChg>
        <pc:spChg chg="mod">
          <ac:chgData name="Mirjam Howald" userId="ec809e2718f46823" providerId="LiveId" clId="{AD030FBF-9015-4F1D-8755-DE2362DDDE76}" dt="2018-08-14T19:28:03.851" v="1462" actId="1076"/>
          <ac:spMkLst>
            <pc:docMk/>
            <pc:sldMk cId="2552461672" sldId="268"/>
            <ac:spMk id="7" creationId="{BC931F28-8FF4-4063-B04B-E3A2D3FDBA88}"/>
          </ac:spMkLst>
        </pc:spChg>
        <pc:spChg chg="mod">
          <ac:chgData name="Mirjam Howald" userId="ec809e2718f46823" providerId="LiveId" clId="{AD030FBF-9015-4F1D-8755-DE2362DDDE76}" dt="2018-08-16T08:29:35.620" v="2017" actId="113"/>
          <ac:spMkLst>
            <pc:docMk/>
            <pc:sldMk cId="2552461672" sldId="268"/>
            <ac:spMk id="9" creationId="{155A2913-8857-4DDC-8D6B-C9BAA31195E7}"/>
          </ac:spMkLst>
        </pc:spChg>
      </pc:sldChg>
      <pc:sldChg chg="delSp modSp add modAnim">
        <pc:chgData name="Mirjam Howald" userId="ec809e2718f46823" providerId="LiveId" clId="{AD030FBF-9015-4F1D-8755-DE2362DDDE76}" dt="2018-08-16T08:41:06.686" v="2052" actId="255"/>
        <pc:sldMkLst>
          <pc:docMk/>
          <pc:sldMk cId="163473577" sldId="269"/>
        </pc:sldMkLst>
        <pc:spChg chg="mod">
          <ac:chgData name="Mirjam Howald" userId="ec809e2718f46823" providerId="LiveId" clId="{AD030FBF-9015-4F1D-8755-DE2362DDDE76}" dt="2018-08-16T08:41:06.686" v="2052" actId="255"/>
          <ac:spMkLst>
            <pc:docMk/>
            <pc:sldMk cId="163473577" sldId="269"/>
            <ac:spMk id="2" creationId="{2A09238B-9C25-4AA8-A605-507D39463662}"/>
          </ac:spMkLst>
        </pc:spChg>
        <pc:spChg chg="mod">
          <ac:chgData name="Mirjam Howald" userId="ec809e2718f46823" providerId="LiveId" clId="{AD030FBF-9015-4F1D-8755-DE2362DDDE76}" dt="2018-08-16T08:29:48.281" v="2019" actId="113"/>
          <ac:spMkLst>
            <pc:docMk/>
            <pc:sldMk cId="163473577" sldId="269"/>
            <ac:spMk id="5" creationId="{BA98793C-F7D5-490F-88AE-2B86A032E7F5}"/>
          </ac:spMkLst>
        </pc:spChg>
        <pc:spChg chg="mod">
          <ac:chgData name="Mirjam Howald" userId="ec809e2718f46823" providerId="LiveId" clId="{AD030FBF-9015-4F1D-8755-DE2362DDDE76}" dt="2018-08-16T08:29:56.127" v="2020" actId="113"/>
          <ac:spMkLst>
            <pc:docMk/>
            <pc:sldMk cId="163473577" sldId="269"/>
            <ac:spMk id="6" creationId="{75284018-EB3A-4DC0-9C48-6C74E6BFB6C1}"/>
          </ac:spMkLst>
        </pc:spChg>
        <pc:spChg chg="del">
          <ac:chgData name="Mirjam Howald" userId="ec809e2718f46823" providerId="LiveId" clId="{AD030FBF-9015-4F1D-8755-DE2362DDDE76}" dt="2018-08-14T18:50:51.162" v="799" actId="478"/>
          <ac:spMkLst>
            <pc:docMk/>
            <pc:sldMk cId="163473577" sldId="269"/>
            <ac:spMk id="9" creationId="{155A2913-8857-4DDC-8D6B-C9BAA31195E7}"/>
          </ac:spMkLst>
        </pc:spChg>
      </pc:sldChg>
      <pc:sldChg chg="modSp add modAnim">
        <pc:chgData name="Mirjam Howald" userId="ec809e2718f46823" providerId="LiveId" clId="{AD030FBF-9015-4F1D-8755-DE2362DDDE76}" dt="2018-08-16T08:41:15.953" v="2053" actId="255"/>
        <pc:sldMkLst>
          <pc:docMk/>
          <pc:sldMk cId="2324605142" sldId="270"/>
        </pc:sldMkLst>
        <pc:spChg chg="mod">
          <ac:chgData name="Mirjam Howald" userId="ec809e2718f46823" providerId="LiveId" clId="{AD030FBF-9015-4F1D-8755-DE2362DDDE76}" dt="2018-08-16T08:41:15.953" v="2053" actId="255"/>
          <ac:spMkLst>
            <pc:docMk/>
            <pc:sldMk cId="2324605142" sldId="270"/>
            <ac:spMk id="2" creationId="{2A09238B-9C25-4AA8-A605-507D39463662}"/>
          </ac:spMkLst>
        </pc:spChg>
        <pc:spChg chg="mod">
          <ac:chgData name="Mirjam Howald" userId="ec809e2718f46823" providerId="LiveId" clId="{AD030FBF-9015-4F1D-8755-DE2362DDDE76}" dt="2018-08-16T08:32:16.842" v="2021" actId="113"/>
          <ac:spMkLst>
            <pc:docMk/>
            <pc:sldMk cId="2324605142" sldId="270"/>
            <ac:spMk id="5" creationId="{BA98793C-F7D5-490F-88AE-2B86A032E7F5}"/>
          </ac:spMkLst>
        </pc:spChg>
        <pc:spChg chg="mod">
          <ac:chgData name="Mirjam Howald" userId="ec809e2718f46823" providerId="LiveId" clId="{AD030FBF-9015-4F1D-8755-DE2362DDDE76}" dt="2018-08-16T08:32:30.724" v="2023" actId="6549"/>
          <ac:spMkLst>
            <pc:docMk/>
            <pc:sldMk cId="2324605142" sldId="270"/>
            <ac:spMk id="6" creationId="{75284018-EB3A-4DC0-9C48-6C74E6BFB6C1}"/>
          </ac:spMkLst>
        </pc:spChg>
        <pc:spChg chg="mod">
          <ac:chgData name="Mirjam Howald" userId="ec809e2718f46823" providerId="LiveId" clId="{AD030FBF-9015-4F1D-8755-DE2362DDDE76}" dt="2018-08-14T18:52:58.155" v="830" actId="20577"/>
          <ac:spMkLst>
            <pc:docMk/>
            <pc:sldMk cId="2324605142" sldId="270"/>
            <ac:spMk id="7" creationId="{BC931F28-8FF4-4063-B04B-E3A2D3FDBA88}"/>
          </ac:spMkLst>
        </pc:spChg>
      </pc:sldChg>
      <pc:sldChg chg="addSp delSp modSp add modAnim">
        <pc:chgData name="Mirjam Howald" userId="ec809e2718f46823" providerId="LiveId" clId="{AD030FBF-9015-4F1D-8755-DE2362DDDE76}" dt="2018-08-16T08:41:24.389" v="2054" actId="255"/>
        <pc:sldMkLst>
          <pc:docMk/>
          <pc:sldMk cId="3534301970" sldId="271"/>
        </pc:sldMkLst>
        <pc:spChg chg="mod">
          <ac:chgData name="Mirjam Howald" userId="ec809e2718f46823" providerId="LiveId" clId="{AD030FBF-9015-4F1D-8755-DE2362DDDE76}" dt="2018-08-16T08:41:24.389" v="2054" actId="255"/>
          <ac:spMkLst>
            <pc:docMk/>
            <pc:sldMk cId="3534301970" sldId="271"/>
            <ac:spMk id="2" creationId="{2A09238B-9C25-4AA8-A605-507D39463662}"/>
          </ac:spMkLst>
        </pc:spChg>
        <pc:spChg chg="add mod">
          <ac:chgData name="Mirjam Howald" userId="ec809e2718f46823" providerId="LiveId" clId="{AD030FBF-9015-4F1D-8755-DE2362DDDE76}" dt="2018-08-14T20:19:31.306" v="1894" actId="20577"/>
          <ac:spMkLst>
            <pc:docMk/>
            <pc:sldMk cId="3534301970" sldId="271"/>
            <ac:spMk id="3" creationId="{67219304-E854-4A2A-9E46-B96BC503B1E0}"/>
          </ac:spMkLst>
        </pc:spChg>
        <pc:spChg chg="del mod">
          <ac:chgData name="Mirjam Howald" userId="ec809e2718f46823" providerId="LiveId" clId="{AD030FBF-9015-4F1D-8755-DE2362DDDE76}" dt="2018-08-14T18:58:40.269" v="975" actId="478"/>
          <ac:spMkLst>
            <pc:docMk/>
            <pc:sldMk cId="3534301970" sldId="271"/>
            <ac:spMk id="5" creationId="{BA98793C-F7D5-490F-88AE-2B86A032E7F5}"/>
          </ac:spMkLst>
        </pc:spChg>
        <pc:spChg chg="del mod">
          <ac:chgData name="Mirjam Howald" userId="ec809e2718f46823" providerId="LiveId" clId="{AD030FBF-9015-4F1D-8755-DE2362DDDE76}" dt="2018-08-14T18:57:20.471" v="958"/>
          <ac:spMkLst>
            <pc:docMk/>
            <pc:sldMk cId="3534301970" sldId="271"/>
            <ac:spMk id="6" creationId="{75284018-EB3A-4DC0-9C48-6C74E6BFB6C1}"/>
          </ac:spMkLst>
        </pc:spChg>
        <pc:spChg chg="mod">
          <ac:chgData name="Mirjam Howald" userId="ec809e2718f46823" providerId="LiveId" clId="{AD030FBF-9015-4F1D-8755-DE2362DDDE76}" dt="2018-08-14T18:59:52.929" v="995" actId="1036"/>
          <ac:spMkLst>
            <pc:docMk/>
            <pc:sldMk cId="3534301970" sldId="271"/>
            <ac:spMk id="7" creationId="{BC931F28-8FF4-4063-B04B-E3A2D3FDBA88}"/>
          </ac:spMkLst>
        </pc:spChg>
      </pc:sldChg>
      <pc:sldChg chg="addSp delSp modSp add modAnim">
        <pc:chgData name="Mirjam Howald" userId="ec809e2718f46823" providerId="LiveId" clId="{AD030FBF-9015-4F1D-8755-DE2362DDDE76}" dt="2018-08-16T08:41:32.460" v="2055" actId="255"/>
        <pc:sldMkLst>
          <pc:docMk/>
          <pc:sldMk cId="1398741685" sldId="272"/>
        </pc:sldMkLst>
        <pc:spChg chg="mod">
          <ac:chgData name="Mirjam Howald" userId="ec809e2718f46823" providerId="LiveId" clId="{AD030FBF-9015-4F1D-8755-DE2362DDDE76}" dt="2018-08-16T08:41:32.460" v="2055" actId="255"/>
          <ac:spMkLst>
            <pc:docMk/>
            <pc:sldMk cId="1398741685" sldId="272"/>
            <ac:spMk id="2" creationId="{2A09238B-9C25-4AA8-A605-507D39463662}"/>
          </ac:spMkLst>
        </pc:spChg>
        <pc:spChg chg="del mod">
          <ac:chgData name="Mirjam Howald" userId="ec809e2718f46823" providerId="LiveId" clId="{AD030FBF-9015-4F1D-8755-DE2362DDDE76}" dt="2018-08-14T19:06:02.294" v="1084"/>
          <ac:spMkLst>
            <pc:docMk/>
            <pc:sldMk cId="1398741685" sldId="272"/>
            <ac:spMk id="3" creationId="{67219304-E854-4A2A-9E46-B96BC503B1E0}"/>
          </ac:spMkLst>
        </pc:spChg>
        <pc:spChg chg="add mod">
          <ac:chgData name="Mirjam Howald" userId="ec809e2718f46823" providerId="LiveId" clId="{AD030FBF-9015-4F1D-8755-DE2362DDDE76}" dt="2018-08-16T08:32:47.078" v="2024" actId="113"/>
          <ac:spMkLst>
            <pc:docMk/>
            <pc:sldMk cId="1398741685" sldId="272"/>
            <ac:spMk id="4" creationId="{B2BA958B-D26F-4D9B-8F80-6472B3AF8988}"/>
          </ac:spMkLst>
        </pc:spChg>
        <pc:spChg chg="add mod">
          <ac:chgData name="Mirjam Howald" userId="ec809e2718f46823" providerId="LiveId" clId="{AD030FBF-9015-4F1D-8755-DE2362DDDE76}" dt="2018-08-16T08:32:52.190" v="2025" actId="113"/>
          <ac:spMkLst>
            <pc:docMk/>
            <pc:sldMk cId="1398741685" sldId="272"/>
            <ac:spMk id="5" creationId="{9570D073-133A-40ED-92CF-9C6ABFED353D}"/>
          </ac:spMkLst>
        </pc:spChg>
        <pc:spChg chg="mod">
          <ac:chgData name="Mirjam Howald" userId="ec809e2718f46823" providerId="LiveId" clId="{AD030FBF-9015-4F1D-8755-DE2362DDDE76}" dt="2018-08-14T19:06:51.105" v="1102" actId="20577"/>
          <ac:spMkLst>
            <pc:docMk/>
            <pc:sldMk cId="1398741685" sldId="272"/>
            <ac:spMk id="7" creationId="{BC931F28-8FF4-4063-B04B-E3A2D3FDBA88}"/>
          </ac:spMkLst>
        </pc:spChg>
      </pc:sldChg>
      <pc:sldChg chg="addSp delSp modSp add modAnim">
        <pc:chgData name="Mirjam Howald" userId="ec809e2718f46823" providerId="LiveId" clId="{AD030FBF-9015-4F1D-8755-DE2362DDDE76}" dt="2018-08-16T08:41:45.021" v="2056" actId="255"/>
        <pc:sldMkLst>
          <pc:docMk/>
          <pc:sldMk cId="344352102" sldId="273"/>
        </pc:sldMkLst>
        <pc:spChg chg="mod">
          <ac:chgData name="Mirjam Howald" userId="ec809e2718f46823" providerId="LiveId" clId="{AD030FBF-9015-4F1D-8755-DE2362DDDE76}" dt="2018-08-16T08:41:45.021" v="2056" actId="255"/>
          <ac:spMkLst>
            <pc:docMk/>
            <pc:sldMk cId="344352102" sldId="273"/>
            <ac:spMk id="2" creationId="{2A09238B-9C25-4AA8-A605-507D39463662}"/>
          </ac:spMkLst>
        </pc:spChg>
        <pc:spChg chg="add mod">
          <ac:chgData name="Mirjam Howald" userId="ec809e2718f46823" providerId="LiveId" clId="{AD030FBF-9015-4F1D-8755-DE2362DDDE76}" dt="2018-08-16T08:33:08.021" v="2026" actId="113"/>
          <ac:spMkLst>
            <pc:docMk/>
            <pc:sldMk cId="344352102" sldId="273"/>
            <ac:spMk id="3" creationId="{A036424E-704B-4A6F-B885-AA100F60DAA0}"/>
          </ac:spMkLst>
        </pc:spChg>
        <pc:spChg chg="del mod">
          <ac:chgData name="Mirjam Howald" userId="ec809e2718f46823" providerId="LiveId" clId="{AD030FBF-9015-4F1D-8755-DE2362DDDE76}" dt="2018-08-14T19:10:15.141" v="1129"/>
          <ac:spMkLst>
            <pc:docMk/>
            <pc:sldMk cId="344352102" sldId="273"/>
            <ac:spMk id="4" creationId="{B2BA958B-D26F-4D9B-8F80-6472B3AF8988}"/>
          </ac:spMkLst>
        </pc:spChg>
        <pc:spChg chg="mod">
          <ac:chgData name="Mirjam Howald" userId="ec809e2718f46823" providerId="LiveId" clId="{AD030FBF-9015-4F1D-8755-DE2362DDDE76}" dt="2018-08-16T08:33:11.862" v="2027" actId="113"/>
          <ac:spMkLst>
            <pc:docMk/>
            <pc:sldMk cId="344352102" sldId="273"/>
            <ac:spMk id="5" creationId="{9570D073-133A-40ED-92CF-9C6ABFED353D}"/>
          </ac:spMkLst>
        </pc:spChg>
        <pc:spChg chg="add del mod">
          <ac:chgData name="Mirjam Howald" userId="ec809e2718f46823" providerId="LiveId" clId="{AD030FBF-9015-4F1D-8755-DE2362DDDE76}" dt="2018-08-14T19:16:42.194" v="1290" actId="478"/>
          <ac:spMkLst>
            <pc:docMk/>
            <pc:sldMk cId="344352102" sldId="273"/>
            <ac:spMk id="6" creationId="{E59C210C-21BD-4CF2-95F2-C3567089B3AB}"/>
          </ac:spMkLst>
        </pc:spChg>
        <pc:spChg chg="mod">
          <ac:chgData name="Mirjam Howald" userId="ec809e2718f46823" providerId="LiveId" clId="{AD030FBF-9015-4F1D-8755-DE2362DDDE76}" dt="2018-08-14T19:13:09.135" v="1178" actId="14100"/>
          <ac:spMkLst>
            <pc:docMk/>
            <pc:sldMk cId="344352102" sldId="273"/>
            <ac:spMk id="7" creationId="{BC931F28-8FF4-4063-B04B-E3A2D3FDBA88}"/>
          </ac:spMkLst>
        </pc:spChg>
        <pc:spChg chg="add del mod">
          <ac:chgData name="Mirjam Howald" userId="ec809e2718f46823" providerId="LiveId" clId="{AD030FBF-9015-4F1D-8755-DE2362DDDE76}" dt="2018-08-14T19:17:26.261" v="1295" actId="478"/>
          <ac:spMkLst>
            <pc:docMk/>
            <pc:sldMk cId="344352102" sldId="273"/>
            <ac:spMk id="8" creationId="{C346FA1F-9B00-4846-9F72-E1BE8326BE7A}"/>
          </ac:spMkLst>
        </pc:spChg>
      </pc:sldChg>
      <pc:sldChg chg="delSp modSp add modAnim">
        <pc:chgData name="Mirjam Howald" userId="ec809e2718f46823" providerId="LiveId" clId="{AD030FBF-9015-4F1D-8755-DE2362DDDE76}" dt="2018-08-16T08:41:57.276" v="2057" actId="255"/>
        <pc:sldMkLst>
          <pc:docMk/>
          <pc:sldMk cId="2087166853" sldId="274"/>
        </pc:sldMkLst>
        <pc:spChg chg="mod">
          <ac:chgData name="Mirjam Howald" userId="ec809e2718f46823" providerId="LiveId" clId="{AD030FBF-9015-4F1D-8755-DE2362DDDE76}" dt="2018-08-16T08:41:57.276" v="2057" actId="255"/>
          <ac:spMkLst>
            <pc:docMk/>
            <pc:sldMk cId="2087166853" sldId="274"/>
            <ac:spMk id="2" creationId="{2A09238B-9C25-4AA8-A605-507D39463662}"/>
          </ac:spMkLst>
        </pc:spChg>
        <pc:spChg chg="mod">
          <ac:chgData name="Mirjam Howald" userId="ec809e2718f46823" providerId="LiveId" clId="{AD030FBF-9015-4F1D-8755-DE2362DDDE76}" dt="2018-08-16T08:33:17.730" v="2028" actId="113"/>
          <ac:spMkLst>
            <pc:docMk/>
            <pc:sldMk cId="2087166853" sldId="274"/>
            <ac:spMk id="3" creationId="{A036424E-704B-4A6F-B885-AA100F60DAA0}"/>
          </ac:spMkLst>
        </pc:spChg>
        <pc:spChg chg="del">
          <ac:chgData name="Mirjam Howald" userId="ec809e2718f46823" providerId="LiveId" clId="{AD030FBF-9015-4F1D-8755-DE2362DDDE76}" dt="2018-08-14T19:17:32.422" v="1296" actId="478"/>
          <ac:spMkLst>
            <pc:docMk/>
            <pc:sldMk cId="2087166853" sldId="274"/>
            <ac:spMk id="5" creationId="{9570D073-133A-40ED-92CF-9C6ABFED353D}"/>
          </ac:spMkLst>
        </pc:spChg>
        <pc:spChg chg="mod">
          <ac:chgData name="Mirjam Howald" userId="ec809e2718f46823" providerId="LiveId" clId="{AD030FBF-9015-4F1D-8755-DE2362DDDE76}" dt="2018-08-16T08:33:22.818" v="2029" actId="113"/>
          <ac:spMkLst>
            <pc:docMk/>
            <pc:sldMk cId="2087166853" sldId="274"/>
            <ac:spMk id="6" creationId="{E59C210C-21BD-4CF2-95F2-C3567089B3AB}"/>
          </ac:spMkLst>
        </pc:spChg>
      </pc:sldChg>
      <pc:sldChg chg="addSp delSp modSp add modAnim">
        <pc:chgData name="Mirjam Howald" userId="ec809e2718f46823" providerId="LiveId" clId="{AD030FBF-9015-4F1D-8755-DE2362DDDE76}" dt="2018-08-16T08:42:04.828" v="2058" actId="255"/>
        <pc:sldMkLst>
          <pc:docMk/>
          <pc:sldMk cId="2367219992" sldId="275"/>
        </pc:sldMkLst>
        <pc:spChg chg="mod">
          <ac:chgData name="Mirjam Howald" userId="ec809e2718f46823" providerId="LiveId" clId="{AD030FBF-9015-4F1D-8755-DE2362DDDE76}" dt="2018-08-16T08:42:04.828" v="2058" actId="255"/>
          <ac:spMkLst>
            <pc:docMk/>
            <pc:sldMk cId="2367219992" sldId="275"/>
            <ac:spMk id="2" creationId="{2A09238B-9C25-4AA8-A605-507D39463662}"/>
          </ac:spMkLst>
        </pc:spChg>
        <pc:spChg chg="add del mod">
          <ac:chgData name="Mirjam Howald" userId="ec809e2718f46823" providerId="LiveId" clId="{AD030FBF-9015-4F1D-8755-DE2362DDDE76}" dt="2018-08-14T19:21:02.285" v="1363"/>
          <ac:spMkLst>
            <pc:docMk/>
            <pc:sldMk cId="2367219992" sldId="275"/>
            <ac:spMk id="3" creationId="{A036424E-704B-4A6F-B885-AA100F60DAA0}"/>
          </ac:spMkLst>
        </pc:spChg>
        <pc:spChg chg="del mod">
          <ac:chgData name="Mirjam Howald" userId="ec809e2718f46823" providerId="LiveId" clId="{AD030FBF-9015-4F1D-8755-DE2362DDDE76}" dt="2018-08-14T19:22:16.306" v="1375"/>
          <ac:spMkLst>
            <pc:docMk/>
            <pc:sldMk cId="2367219992" sldId="275"/>
            <ac:spMk id="6" creationId="{E59C210C-21BD-4CF2-95F2-C3567089B3AB}"/>
          </ac:spMkLst>
        </pc:spChg>
        <pc:spChg chg="mod">
          <ac:chgData name="Mirjam Howald" userId="ec809e2718f46823" providerId="LiveId" clId="{AD030FBF-9015-4F1D-8755-DE2362DDDE76}" dt="2018-08-14T19:19:41.309" v="1343" actId="14100"/>
          <ac:spMkLst>
            <pc:docMk/>
            <pc:sldMk cId="2367219992" sldId="275"/>
            <ac:spMk id="7" creationId="{BC931F28-8FF4-4063-B04B-E3A2D3FDBA88}"/>
          </ac:spMkLst>
        </pc:spChg>
        <pc:spChg chg="del mod">
          <ac:chgData name="Mirjam Howald" userId="ec809e2718f46823" providerId="LiveId" clId="{AD030FBF-9015-4F1D-8755-DE2362DDDE76}" dt="2018-08-14T19:19:19.270" v="1313" actId="478"/>
          <ac:spMkLst>
            <pc:docMk/>
            <pc:sldMk cId="2367219992" sldId="275"/>
            <ac:spMk id="8" creationId="{C346FA1F-9B00-4846-9F72-E1BE8326BE7A}"/>
          </ac:spMkLst>
        </pc:spChg>
        <pc:spChg chg="add mod">
          <ac:chgData name="Mirjam Howald" userId="ec809e2718f46823" providerId="LiveId" clId="{AD030FBF-9015-4F1D-8755-DE2362DDDE76}" dt="2018-08-16T08:33:32.371" v="2030" actId="113"/>
          <ac:spMkLst>
            <pc:docMk/>
            <pc:sldMk cId="2367219992" sldId="275"/>
            <ac:spMk id="10" creationId="{EAE65D72-4F15-4B34-A4CE-A74518A409A2}"/>
          </ac:spMkLst>
        </pc:spChg>
        <pc:spChg chg="add mod">
          <ac:chgData name="Mirjam Howald" userId="ec809e2718f46823" providerId="LiveId" clId="{AD030FBF-9015-4F1D-8755-DE2362DDDE76}" dt="2018-08-16T08:33:38.213" v="2031" actId="113"/>
          <ac:spMkLst>
            <pc:docMk/>
            <pc:sldMk cId="2367219992" sldId="275"/>
            <ac:spMk id="11" creationId="{F1F8CCD2-53D5-4607-8386-4525CA2E5AD4}"/>
          </ac:spMkLst>
        </pc:spChg>
        <pc:graphicFrameChg chg="add del">
          <ac:chgData name="Mirjam Howald" userId="ec809e2718f46823" providerId="LiveId" clId="{AD030FBF-9015-4F1D-8755-DE2362DDDE76}" dt="2018-08-14T19:20:54.874" v="1360"/>
          <ac:graphicFrameMkLst>
            <pc:docMk/>
            <pc:sldMk cId="2367219992" sldId="275"/>
            <ac:graphicFrameMk id="4" creationId="{2570D50F-BCF8-4090-BB75-1E0660D28F17}"/>
          </ac:graphicFrameMkLst>
        </pc:graphicFrameChg>
        <pc:graphicFrameChg chg="add del mod modGraphic">
          <ac:chgData name="Mirjam Howald" userId="ec809e2718f46823" providerId="LiveId" clId="{AD030FBF-9015-4F1D-8755-DE2362DDDE76}" dt="2018-08-14T19:20:53.101" v="1358"/>
          <ac:graphicFrameMkLst>
            <pc:docMk/>
            <pc:sldMk cId="2367219992" sldId="275"/>
            <ac:graphicFrameMk id="5" creationId="{075B9657-7284-4D67-A41A-87AAC00A5A27}"/>
          </ac:graphicFrameMkLst>
        </pc:graphicFrameChg>
        <pc:graphicFrameChg chg="add del">
          <ac:chgData name="Mirjam Howald" userId="ec809e2718f46823" providerId="LiveId" clId="{AD030FBF-9015-4F1D-8755-DE2362DDDE76}" dt="2018-08-14T19:21:08.268" v="1365"/>
          <ac:graphicFrameMkLst>
            <pc:docMk/>
            <pc:sldMk cId="2367219992" sldId="275"/>
            <ac:graphicFrameMk id="9" creationId="{DC339EBC-4DE0-4DED-AFE1-51C2093003A2}"/>
          </ac:graphicFrameMkLst>
        </pc:graphicFrameChg>
      </pc:sldChg>
      <pc:sldChg chg="modSp add modAnim">
        <pc:chgData name="Mirjam Howald" userId="ec809e2718f46823" providerId="LiveId" clId="{AD030FBF-9015-4F1D-8755-DE2362DDDE76}" dt="2018-08-16T08:42:19.570" v="2059" actId="255"/>
        <pc:sldMkLst>
          <pc:docMk/>
          <pc:sldMk cId="3505244374" sldId="276"/>
        </pc:sldMkLst>
        <pc:spChg chg="mod">
          <ac:chgData name="Mirjam Howald" userId="ec809e2718f46823" providerId="LiveId" clId="{AD030FBF-9015-4F1D-8755-DE2362DDDE76}" dt="2018-08-16T08:42:19.570" v="2059" actId="255"/>
          <ac:spMkLst>
            <pc:docMk/>
            <pc:sldMk cId="3505244374" sldId="276"/>
            <ac:spMk id="2" creationId="{2A09238B-9C25-4AA8-A605-507D39463662}"/>
          </ac:spMkLst>
        </pc:spChg>
        <pc:spChg chg="mod">
          <ac:chgData name="Mirjam Howald" userId="ec809e2718f46823" providerId="LiveId" clId="{AD030FBF-9015-4F1D-8755-DE2362DDDE76}" dt="2018-08-16T08:34:02.653" v="2032" actId="113"/>
          <ac:spMkLst>
            <pc:docMk/>
            <pc:sldMk cId="3505244374" sldId="276"/>
            <ac:spMk id="10" creationId="{EAE65D72-4F15-4B34-A4CE-A74518A409A2}"/>
          </ac:spMkLst>
        </pc:spChg>
        <pc:spChg chg="mod">
          <ac:chgData name="Mirjam Howald" userId="ec809e2718f46823" providerId="LiveId" clId="{AD030FBF-9015-4F1D-8755-DE2362DDDE76}" dt="2018-08-16T08:34:06.592" v="2033" actId="113"/>
          <ac:spMkLst>
            <pc:docMk/>
            <pc:sldMk cId="3505244374" sldId="276"/>
            <ac:spMk id="11" creationId="{F1F8CCD2-53D5-4607-8386-4525CA2E5AD4}"/>
          </ac:spMkLst>
        </pc:spChg>
      </pc:sldChg>
      <pc:sldChg chg="modSp add modAnim">
        <pc:chgData name="Mirjam Howald" userId="ec809e2718f46823" providerId="LiveId" clId="{AD030FBF-9015-4F1D-8755-DE2362DDDE76}" dt="2018-08-16T08:42:27.515" v="2060" actId="255"/>
        <pc:sldMkLst>
          <pc:docMk/>
          <pc:sldMk cId="2816793039" sldId="277"/>
        </pc:sldMkLst>
        <pc:spChg chg="mod">
          <ac:chgData name="Mirjam Howald" userId="ec809e2718f46823" providerId="LiveId" clId="{AD030FBF-9015-4F1D-8755-DE2362DDDE76}" dt="2018-08-16T08:42:27.515" v="2060" actId="255"/>
          <ac:spMkLst>
            <pc:docMk/>
            <pc:sldMk cId="2816793039" sldId="277"/>
            <ac:spMk id="2" creationId="{2A09238B-9C25-4AA8-A605-507D39463662}"/>
          </ac:spMkLst>
        </pc:spChg>
        <pc:spChg chg="mod">
          <ac:chgData name="Mirjam Howald" userId="ec809e2718f46823" providerId="LiveId" clId="{AD030FBF-9015-4F1D-8755-DE2362DDDE76}" dt="2018-08-14T19:25:53.637" v="1451" actId="20577"/>
          <ac:spMkLst>
            <pc:docMk/>
            <pc:sldMk cId="2816793039" sldId="277"/>
            <ac:spMk id="7" creationId="{BC931F28-8FF4-4063-B04B-E3A2D3FDBA88}"/>
          </ac:spMkLst>
        </pc:spChg>
        <pc:spChg chg="mod">
          <ac:chgData name="Mirjam Howald" userId="ec809e2718f46823" providerId="LiveId" clId="{AD030FBF-9015-4F1D-8755-DE2362DDDE76}" dt="2018-08-16T08:34:17.169" v="2034" actId="113"/>
          <ac:spMkLst>
            <pc:docMk/>
            <pc:sldMk cId="2816793039" sldId="277"/>
            <ac:spMk id="10" creationId="{EAE65D72-4F15-4B34-A4CE-A74518A409A2}"/>
          </ac:spMkLst>
        </pc:spChg>
        <pc:spChg chg="mod">
          <ac:chgData name="Mirjam Howald" userId="ec809e2718f46823" providerId="LiveId" clId="{AD030FBF-9015-4F1D-8755-DE2362DDDE76}" dt="2018-08-16T08:34:22.729" v="2035" actId="113"/>
          <ac:spMkLst>
            <pc:docMk/>
            <pc:sldMk cId="2816793039" sldId="277"/>
            <ac:spMk id="11" creationId="{F1F8CCD2-53D5-4607-8386-4525CA2E5AD4}"/>
          </ac:spMkLst>
        </pc:spChg>
      </pc:sldChg>
      <pc:sldChg chg="addSp delSp modSp add modAnim">
        <pc:chgData name="Mirjam Howald" userId="ec809e2718f46823" providerId="LiveId" clId="{AD030FBF-9015-4F1D-8755-DE2362DDDE76}" dt="2018-08-16T09:34:08.952" v="2248" actId="1037"/>
        <pc:sldMkLst>
          <pc:docMk/>
          <pc:sldMk cId="1986508397" sldId="278"/>
        </pc:sldMkLst>
        <pc:spChg chg="mod">
          <ac:chgData name="Mirjam Howald" userId="ec809e2718f46823" providerId="LiveId" clId="{AD030FBF-9015-4F1D-8755-DE2362DDDE76}" dt="2018-08-16T08:42:38.151" v="2061" actId="255"/>
          <ac:spMkLst>
            <pc:docMk/>
            <pc:sldMk cId="1986508397" sldId="278"/>
            <ac:spMk id="2" creationId="{2A09238B-9C25-4AA8-A605-507D39463662}"/>
          </ac:spMkLst>
        </pc:spChg>
        <pc:spChg chg="add mod ord">
          <ac:chgData name="Mirjam Howald" userId="ec809e2718f46823" providerId="LiveId" clId="{AD030FBF-9015-4F1D-8755-DE2362DDDE76}" dt="2018-08-16T09:33:56.043" v="2240" actId="20577"/>
          <ac:spMkLst>
            <pc:docMk/>
            <pc:sldMk cId="1986508397" sldId="278"/>
            <ac:spMk id="6" creationId="{581DC470-7A10-45B4-B08A-FD918CFF92DA}"/>
          </ac:spMkLst>
        </pc:spChg>
        <pc:spChg chg="mod">
          <ac:chgData name="Mirjam Howald" userId="ec809e2718f46823" providerId="LiveId" clId="{AD030FBF-9015-4F1D-8755-DE2362DDDE76}" dt="2018-08-16T08:34:31.732" v="2036" actId="113"/>
          <ac:spMkLst>
            <pc:docMk/>
            <pc:sldMk cId="1986508397" sldId="278"/>
            <ac:spMk id="7" creationId="{BC931F28-8FF4-4063-B04B-E3A2D3FDBA88}"/>
          </ac:spMkLst>
        </pc:spChg>
        <pc:spChg chg="mod">
          <ac:chgData name="Mirjam Howald" userId="ec809e2718f46823" providerId="LiveId" clId="{AD030FBF-9015-4F1D-8755-DE2362DDDE76}" dt="2018-08-16T08:34:40.652" v="2037" actId="113"/>
          <ac:spMkLst>
            <pc:docMk/>
            <pc:sldMk cId="1986508397" sldId="278"/>
            <ac:spMk id="10" creationId="{EAE65D72-4F15-4B34-A4CE-A74518A409A2}"/>
          </ac:spMkLst>
        </pc:spChg>
        <pc:spChg chg="del mod">
          <ac:chgData name="Mirjam Howald" userId="ec809e2718f46823" providerId="LiveId" clId="{AD030FBF-9015-4F1D-8755-DE2362DDDE76}" dt="2018-08-16T08:42:50.041" v="2062" actId="478"/>
          <ac:spMkLst>
            <pc:docMk/>
            <pc:sldMk cId="1986508397" sldId="278"/>
            <ac:spMk id="11" creationId="{F1F8CCD2-53D5-4607-8386-4525CA2E5AD4}"/>
          </ac:spMkLst>
        </pc:spChg>
        <pc:picChg chg="add mod modCrop">
          <ac:chgData name="Mirjam Howald" userId="ec809e2718f46823" providerId="LiveId" clId="{AD030FBF-9015-4F1D-8755-DE2362DDDE76}" dt="2018-08-16T09:34:08.952" v="2248" actId="1037"/>
          <ac:picMkLst>
            <pc:docMk/>
            <pc:sldMk cId="1986508397" sldId="278"/>
            <ac:picMk id="4" creationId="{00344FCB-B068-4397-8FB3-6FCF254DDEA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16.08.2018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16.08.2018</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476611" y="4855618"/>
            <a:ext cx="7238777" cy="938719"/>
          </a:xfrm>
          <a:prstGeom prst="rect">
            <a:avLst/>
          </a:prstGeom>
          <a:noFill/>
        </p:spPr>
        <p:txBody>
          <a:bodyPr wrap="none" rtlCol="0">
            <a:spAutoFit/>
          </a:bodyPr>
          <a:lstStyle/>
          <a:p>
            <a:r>
              <a:rPr lang="de-CH" sz="5500" b="1" dirty="0"/>
              <a:t>Sprüche in Bezug auf NT</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445828"/>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Hebräerbrief</a:t>
            </a:r>
          </a:p>
        </p:txBody>
      </p:sp>
      <p:sp>
        <p:nvSpPr>
          <p:cNvPr id="5" name="Textfeld 4">
            <a:extLst>
              <a:ext uri="{FF2B5EF4-FFF2-40B4-BE49-F238E27FC236}">
                <a16:creationId xmlns:a16="http://schemas.microsoft.com/office/drawing/2014/main" id="{BA98793C-F7D5-490F-88AE-2B86A032E7F5}"/>
              </a:ext>
            </a:extLst>
          </p:cNvPr>
          <p:cNvSpPr txBox="1"/>
          <p:nvPr/>
        </p:nvSpPr>
        <p:spPr>
          <a:xfrm>
            <a:off x="1461654" y="2103401"/>
            <a:ext cx="9912928" cy="1938992"/>
          </a:xfrm>
          <a:prstGeom prst="rect">
            <a:avLst/>
          </a:prstGeom>
          <a:noFill/>
        </p:spPr>
        <p:txBody>
          <a:bodyPr wrap="square" rtlCol="0">
            <a:spAutoFit/>
          </a:bodyPr>
          <a:lstStyle/>
          <a:p>
            <a:r>
              <a:rPr lang="de-CH" sz="3000" dirty="0"/>
              <a:t>"Mein Sohn, verwirf nicht die Züchtigung des HERRN und sei nicht unwillig über seine Zurechtweisung; denn wen der HERR liebt, den züchtigt er, wie ein Vater den Sohn, an dem er Wohlgefallen hat." </a:t>
            </a:r>
            <a:r>
              <a:rPr lang="de-CH" sz="3000" b="1" dirty="0" err="1"/>
              <a:t>Spr</a:t>
            </a:r>
            <a:r>
              <a:rPr lang="de-CH" sz="3000" b="1" dirty="0"/>
              <a:t> 3,11.12</a:t>
            </a:r>
          </a:p>
        </p:txBody>
      </p:sp>
      <p:sp>
        <p:nvSpPr>
          <p:cNvPr id="6" name="Textfeld 5">
            <a:extLst>
              <a:ext uri="{FF2B5EF4-FFF2-40B4-BE49-F238E27FC236}">
                <a16:creationId xmlns:a16="http://schemas.microsoft.com/office/drawing/2014/main" id="{75284018-EB3A-4DC0-9C48-6C74E6BFB6C1}"/>
              </a:ext>
            </a:extLst>
          </p:cNvPr>
          <p:cNvSpPr txBox="1"/>
          <p:nvPr/>
        </p:nvSpPr>
        <p:spPr>
          <a:xfrm>
            <a:off x="1413161" y="4184841"/>
            <a:ext cx="9961421" cy="2400657"/>
          </a:xfrm>
          <a:prstGeom prst="rect">
            <a:avLst/>
          </a:prstGeom>
          <a:noFill/>
        </p:spPr>
        <p:txBody>
          <a:bodyPr wrap="square" rtlCol="0">
            <a:spAutoFit/>
          </a:bodyPr>
          <a:lstStyle/>
          <a:p>
            <a:r>
              <a:rPr lang="de-CH" sz="3000" dirty="0"/>
              <a:t>"Und habt das Trostwort vergessen, das zu euch als zu Söhnen spricht: "Mein Sohn, achte nicht gering die Züchtigung des Herrn und verzage nicht, wenn du von ihm zurechtgewiesen wirst! Denn wen der Herr lieb hat, den züchtigt er, und er schlägt jeden Sohn, den er annimmt." </a:t>
            </a:r>
            <a:r>
              <a:rPr lang="de-CH" sz="3000" b="1" dirty="0" err="1"/>
              <a:t>Hebr</a:t>
            </a:r>
            <a:r>
              <a:rPr lang="de-CH" sz="3000" b="1" dirty="0"/>
              <a:t> 12,5.6</a:t>
            </a:r>
            <a:endParaRPr lang="de-CH" sz="3000" dirty="0"/>
          </a:p>
        </p:txBody>
      </p:sp>
    </p:spTree>
    <p:extLst>
      <p:ext uri="{BB962C8B-B14F-4D97-AF65-F5344CB8AC3E}">
        <p14:creationId xmlns:p14="http://schemas.microsoft.com/office/powerpoint/2010/main" val="232460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Jesus spricht in Offenbarung</a:t>
            </a:r>
          </a:p>
        </p:txBody>
      </p:sp>
      <p:sp>
        <p:nvSpPr>
          <p:cNvPr id="3" name="Rechteck 2">
            <a:extLst>
              <a:ext uri="{FF2B5EF4-FFF2-40B4-BE49-F238E27FC236}">
                <a16:creationId xmlns:a16="http://schemas.microsoft.com/office/drawing/2014/main" id="{67219304-E854-4A2A-9E46-B96BC503B1E0}"/>
              </a:ext>
            </a:extLst>
          </p:cNvPr>
          <p:cNvSpPr/>
          <p:nvPr/>
        </p:nvSpPr>
        <p:spPr>
          <a:xfrm>
            <a:off x="1413163" y="3052376"/>
            <a:ext cx="9559636" cy="1058367"/>
          </a:xfrm>
          <a:prstGeom prst="rect">
            <a:avLst/>
          </a:prstGeom>
        </p:spPr>
        <p:txBody>
          <a:bodyPr wrap="square">
            <a:spAutoFit/>
          </a:bodyPr>
          <a:lstStyle/>
          <a:p>
            <a:pPr>
              <a:lnSpc>
                <a:spcPct val="107000"/>
              </a:lnSpc>
              <a:spcAft>
                <a:spcPts val="800"/>
              </a:spcAft>
            </a:pPr>
            <a:r>
              <a:rPr lang="de-CH" sz="3000" dirty="0">
                <a:ea typeface="Calibri" panose="020F0502020204030204" pitchFamily="34" charset="0"/>
                <a:cs typeface="Times New Roman" panose="02020603050405020304" pitchFamily="18" charset="0"/>
              </a:rPr>
              <a:t>"Alle, die ich lieb habe, die überführe und züchtige ich. So sei nun eifrig und tue Busse!" Off 3,19</a:t>
            </a:r>
          </a:p>
        </p:txBody>
      </p:sp>
    </p:spTree>
    <p:extLst>
      <p:ext uri="{BB962C8B-B14F-4D97-AF65-F5344CB8AC3E}">
        <p14:creationId xmlns:p14="http://schemas.microsoft.com/office/powerpoint/2010/main" val="353430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Hebräerbrief</a:t>
            </a:r>
          </a:p>
        </p:txBody>
      </p:sp>
      <p:sp>
        <p:nvSpPr>
          <p:cNvPr id="4" name="Rechteck 3">
            <a:extLst>
              <a:ext uri="{FF2B5EF4-FFF2-40B4-BE49-F238E27FC236}">
                <a16:creationId xmlns:a16="http://schemas.microsoft.com/office/drawing/2014/main" id="{B2BA958B-D26F-4D9B-8F80-6472B3AF8988}"/>
              </a:ext>
            </a:extLst>
          </p:cNvPr>
          <p:cNvSpPr/>
          <p:nvPr/>
        </p:nvSpPr>
        <p:spPr>
          <a:xfrm>
            <a:off x="1413163" y="2695411"/>
            <a:ext cx="9240982" cy="1015663"/>
          </a:xfrm>
          <a:prstGeom prst="rect">
            <a:avLst/>
          </a:prstGeom>
        </p:spPr>
        <p:txBody>
          <a:bodyPr wrap="square">
            <a:spAutoFit/>
          </a:bodyPr>
          <a:lstStyle/>
          <a:p>
            <a:r>
              <a:rPr lang="de-CH" sz="3000" dirty="0">
                <a:ea typeface="Calibri" panose="020F0502020204030204" pitchFamily="34" charset="0"/>
              </a:rPr>
              <a:t>"Mache die Bahn für deinen Fuss gerade, und alle deine Wege seien bestimmt." </a:t>
            </a:r>
            <a:r>
              <a:rPr lang="de-CH" sz="3000" b="1" dirty="0" err="1">
                <a:ea typeface="Calibri" panose="020F0502020204030204" pitchFamily="34" charset="0"/>
              </a:rPr>
              <a:t>Spr</a:t>
            </a:r>
            <a:r>
              <a:rPr lang="de-CH" sz="3000" b="1" dirty="0">
                <a:ea typeface="Calibri" panose="020F0502020204030204" pitchFamily="34" charset="0"/>
              </a:rPr>
              <a:t> 4,26</a:t>
            </a:r>
            <a:endParaRPr lang="de-CH" sz="3000" b="1" dirty="0"/>
          </a:p>
        </p:txBody>
      </p:sp>
      <p:sp>
        <p:nvSpPr>
          <p:cNvPr id="5" name="Rechteck 4">
            <a:extLst>
              <a:ext uri="{FF2B5EF4-FFF2-40B4-BE49-F238E27FC236}">
                <a16:creationId xmlns:a16="http://schemas.microsoft.com/office/drawing/2014/main" id="{9570D073-133A-40ED-92CF-9C6ABFED353D}"/>
              </a:ext>
            </a:extLst>
          </p:cNvPr>
          <p:cNvSpPr/>
          <p:nvPr/>
        </p:nvSpPr>
        <p:spPr>
          <a:xfrm>
            <a:off x="1413163" y="4254254"/>
            <a:ext cx="9240982" cy="1938992"/>
          </a:xfrm>
          <a:prstGeom prst="rect">
            <a:avLst/>
          </a:prstGeom>
        </p:spPr>
        <p:txBody>
          <a:bodyPr wrap="square">
            <a:spAutoFit/>
          </a:bodyPr>
          <a:lstStyle/>
          <a:p>
            <a:r>
              <a:rPr lang="de-CH" sz="3000" dirty="0">
                <a:ea typeface="Calibri" panose="020F0502020204030204" pitchFamily="34" charset="0"/>
              </a:rPr>
              <a:t>"Darum "richtet wieder auf die schlaff gewordenen Hände und die erlahmten Knie" und "mach gerade Bahnen für eure Füsse", damit das Lahme nicht vom Weg abkommt, sondern vielmehr geheilt wird!" </a:t>
            </a:r>
            <a:r>
              <a:rPr lang="de-CH" sz="3000" b="1" dirty="0" err="1">
                <a:ea typeface="Calibri" panose="020F0502020204030204" pitchFamily="34" charset="0"/>
              </a:rPr>
              <a:t>Hebr</a:t>
            </a:r>
            <a:r>
              <a:rPr lang="de-CH" sz="3000" b="1" dirty="0">
                <a:ea typeface="Calibri" panose="020F0502020204030204" pitchFamily="34" charset="0"/>
              </a:rPr>
              <a:t> 12,12.13</a:t>
            </a:r>
            <a:endParaRPr lang="de-CH" sz="3000" b="1" dirty="0"/>
          </a:p>
        </p:txBody>
      </p:sp>
    </p:spTree>
    <p:extLst>
      <p:ext uri="{BB962C8B-B14F-4D97-AF65-F5344CB8AC3E}">
        <p14:creationId xmlns:p14="http://schemas.microsoft.com/office/powerpoint/2010/main" val="139874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4" y="1598233"/>
            <a:ext cx="2618510"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Jakobusbrief</a:t>
            </a:r>
          </a:p>
        </p:txBody>
      </p:sp>
      <p:sp>
        <p:nvSpPr>
          <p:cNvPr id="5" name="Rechteck 4">
            <a:extLst>
              <a:ext uri="{FF2B5EF4-FFF2-40B4-BE49-F238E27FC236}">
                <a16:creationId xmlns:a16="http://schemas.microsoft.com/office/drawing/2014/main" id="{9570D073-133A-40ED-92CF-9C6ABFED353D}"/>
              </a:ext>
            </a:extLst>
          </p:cNvPr>
          <p:cNvSpPr/>
          <p:nvPr/>
        </p:nvSpPr>
        <p:spPr>
          <a:xfrm>
            <a:off x="1413162" y="4221942"/>
            <a:ext cx="9240982" cy="1477328"/>
          </a:xfrm>
          <a:prstGeom prst="rect">
            <a:avLst/>
          </a:prstGeom>
        </p:spPr>
        <p:txBody>
          <a:bodyPr wrap="square">
            <a:spAutoFit/>
          </a:bodyPr>
          <a:lstStyle/>
          <a:p>
            <a:r>
              <a:rPr lang="de-CH" sz="3000" dirty="0">
                <a:ea typeface="Calibri" panose="020F0502020204030204" pitchFamily="34" charset="0"/>
              </a:rPr>
              <a:t>"</a:t>
            </a:r>
            <a:r>
              <a:rPr lang="de-CH" sz="3000" dirty="0"/>
              <a:t>Umso reicher aber ist die Gnade, die er gibt. Darum spricht er: "Gott widersteht dem Hochmütigen; dem Demütigen aber gibt er Gnade." </a:t>
            </a:r>
            <a:r>
              <a:rPr lang="de-CH" sz="3000" b="1" dirty="0"/>
              <a:t>Jak 4,6</a:t>
            </a:r>
          </a:p>
        </p:txBody>
      </p:sp>
      <p:sp>
        <p:nvSpPr>
          <p:cNvPr id="3" name="Rechteck 2">
            <a:extLst>
              <a:ext uri="{FF2B5EF4-FFF2-40B4-BE49-F238E27FC236}">
                <a16:creationId xmlns:a16="http://schemas.microsoft.com/office/drawing/2014/main" id="{A036424E-704B-4A6F-B885-AA100F60DAA0}"/>
              </a:ext>
            </a:extLst>
          </p:cNvPr>
          <p:cNvSpPr/>
          <p:nvPr/>
        </p:nvSpPr>
        <p:spPr>
          <a:xfrm>
            <a:off x="1413162" y="2803946"/>
            <a:ext cx="9559636" cy="1015663"/>
          </a:xfrm>
          <a:prstGeom prst="rect">
            <a:avLst/>
          </a:prstGeom>
        </p:spPr>
        <p:txBody>
          <a:bodyPr wrap="square">
            <a:spAutoFit/>
          </a:bodyPr>
          <a:lstStyle/>
          <a:p>
            <a:r>
              <a:rPr lang="de-CH" sz="3000" dirty="0">
                <a:ea typeface="Calibri" panose="020F0502020204030204" pitchFamily="34" charset="0"/>
              </a:rPr>
              <a:t>"Wenn er auch spottet über die Spötter, so gibt er doch dem Demütigen Gnade." </a:t>
            </a:r>
            <a:r>
              <a:rPr lang="de-CH" sz="3000" b="1" dirty="0" err="1">
                <a:ea typeface="Calibri" panose="020F0502020204030204" pitchFamily="34" charset="0"/>
              </a:rPr>
              <a:t>Spr</a:t>
            </a:r>
            <a:r>
              <a:rPr lang="de-CH" sz="3000" b="1" dirty="0">
                <a:ea typeface="Calibri" panose="020F0502020204030204" pitchFamily="34" charset="0"/>
              </a:rPr>
              <a:t> 3,34</a:t>
            </a:r>
            <a:endParaRPr lang="de-CH" sz="3000" b="1" dirty="0"/>
          </a:p>
        </p:txBody>
      </p:sp>
    </p:spTree>
    <p:extLst>
      <p:ext uri="{BB962C8B-B14F-4D97-AF65-F5344CB8AC3E}">
        <p14:creationId xmlns:p14="http://schemas.microsoft.com/office/powerpoint/2010/main" val="344352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4" y="1598233"/>
            <a:ext cx="2618510"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Jakobusbrief</a:t>
            </a:r>
          </a:p>
        </p:txBody>
      </p:sp>
      <p:sp>
        <p:nvSpPr>
          <p:cNvPr id="3" name="Rechteck 2">
            <a:extLst>
              <a:ext uri="{FF2B5EF4-FFF2-40B4-BE49-F238E27FC236}">
                <a16:creationId xmlns:a16="http://schemas.microsoft.com/office/drawing/2014/main" id="{A036424E-704B-4A6F-B885-AA100F60DAA0}"/>
              </a:ext>
            </a:extLst>
          </p:cNvPr>
          <p:cNvSpPr/>
          <p:nvPr/>
        </p:nvSpPr>
        <p:spPr>
          <a:xfrm>
            <a:off x="1413161" y="2546761"/>
            <a:ext cx="9559636" cy="1015663"/>
          </a:xfrm>
          <a:prstGeom prst="rect">
            <a:avLst/>
          </a:prstGeom>
        </p:spPr>
        <p:txBody>
          <a:bodyPr wrap="square">
            <a:spAutoFit/>
          </a:bodyPr>
          <a:lstStyle/>
          <a:p>
            <a:r>
              <a:rPr lang="de-CH" sz="3000" dirty="0">
                <a:ea typeface="Calibri" panose="020F0502020204030204" pitchFamily="34" charset="0"/>
              </a:rPr>
              <a:t>"Wenn er auch spottet über die Spötter, so gibt er doch dem Demütigen Gnade." </a:t>
            </a:r>
            <a:r>
              <a:rPr lang="de-CH" sz="3000" b="1" dirty="0" err="1">
                <a:ea typeface="Calibri" panose="020F0502020204030204" pitchFamily="34" charset="0"/>
              </a:rPr>
              <a:t>Spr</a:t>
            </a:r>
            <a:r>
              <a:rPr lang="de-CH" sz="3000" b="1" dirty="0">
                <a:ea typeface="Calibri" panose="020F0502020204030204" pitchFamily="34" charset="0"/>
              </a:rPr>
              <a:t> 3,34</a:t>
            </a:r>
            <a:endParaRPr lang="de-CH" sz="3000" b="1" dirty="0"/>
          </a:p>
        </p:txBody>
      </p:sp>
      <p:sp>
        <p:nvSpPr>
          <p:cNvPr id="8" name="Textfeld 7">
            <a:extLst>
              <a:ext uri="{FF2B5EF4-FFF2-40B4-BE49-F238E27FC236}">
                <a16:creationId xmlns:a16="http://schemas.microsoft.com/office/drawing/2014/main" id="{C346FA1F-9B00-4846-9F72-E1BE8326BE7A}"/>
              </a:ext>
            </a:extLst>
          </p:cNvPr>
          <p:cNvSpPr txBox="1"/>
          <p:nvPr/>
        </p:nvSpPr>
        <p:spPr>
          <a:xfrm>
            <a:off x="3948544" y="1598233"/>
            <a:ext cx="2618510" cy="553998"/>
          </a:xfrm>
          <a:prstGeom prst="rect">
            <a:avLst/>
          </a:prstGeom>
          <a:noFill/>
        </p:spPr>
        <p:txBody>
          <a:bodyPr wrap="square" rtlCol="0">
            <a:spAutoFit/>
          </a:bodyPr>
          <a:lstStyle/>
          <a:p>
            <a:r>
              <a:rPr lang="de-CH" sz="3000" dirty="0"/>
              <a:t>/ 1. Petrusbrief</a:t>
            </a:r>
          </a:p>
        </p:txBody>
      </p:sp>
      <p:sp>
        <p:nvSpPr>
          <p:cNvPr id="6" name="Rechteck 5">
            <a:extLst>
              <a:ext uri="{FF2B5EF4-FFF2-40B4-BE49-F238E27FC236}">
                <a16:creationId xmlns:a16="http://schemas.microsoft.com/office/drawing/2014/main" id="{E59C210C-21BD-4CF2-95F2-C3567089B3AB}"/>
              </a:ext>
            </a:extLst>
          </p:cNvPr>
          <p:cNvSpPr/>
          <p:nvPr/>
        </p:nvSpPr>
        <p:spPr>
          <a:xfrm>
            <a:off x="1413161" y="3901534"/>
            <a:ext cx="9559635" cy="2046329"/>
          </a:xfrm>
          <a:prstGeom prst="rect">
            <a:avLst/>
          </a:prstGeom>
        </p:spPr>
        <p:txBody>
          <a:bodyPr wrap="square">
            <a:spAutoFit/>
          </a:bodyPr>
          <a:lstStyle/>
          <a:p>
            <a:pPr>
              <a:lnSpc>
                <a:spcPct val="107000"/>
              </a:lnSpc>
              <a:spcAft>
                <a:spcPts val="800"/>
              </a:spcAft>
            </a:pPr>
            <a:r>
              <a:rPr lang="de-CH" sz="3000" dirty="0">
                <a:ea typeface="Calibri" panose="020F0502020204030204" pitchFamily="34" charset="0"/>
                <a:cs typeface="Times New Roman" panose="02020603050405020304" pitchFamily="18" charset="0"/>
              </a:rPr>
              <a:t>"Ebenso die Jüngeren, ordnet euch den Ältesten unter; ihr alle sollt euch gegenseitig unterordnen und mit Demut bekleiden! Denn "Gott widersteht dem Hochmütigen; dem Demütigen aber gibt er Gnade." </a:t>
            </a:r>
            <a:r>
              <a:rPr lang="de-CH" sz="3000" b="1" dirty="0">
                <a:ea typeface="Calibri" panose="020F0502020204030204" pitchFamily="34" charset="0"/>
              </a:rPr>
              <a:t>1Petr 5,5</a:t>
            </a:r>
            <a:endParaRPr lang="de-CH" sz="3000" b="1" dirty="0"/>
          </a:p>
        </p:txBody>
      </p:sp>
    </p:spTree>
    <p:extLst>
      <p:ext uri="{BB962C8B-B14F-4D97-AF65-F5344CB8AC3E}">
        <p14:creationId xmlns:p14="http://schemas.microsoft.com/office/powerpoint/2010/main" val="208716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3837709"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1. Petrusbrief</a:t>
            </a:r>
          </a:p>
        </p:txBody>
      </p:sp>
      <p:sp>
        <p:nvSpPr>
          <p:cNvPr id="10" name="Rechteck 9">
            <a:extLst>
              <a:ext uri="{FF2B5EF4-FFF2-40B4-BE49-F238E27FC236}">
                <a16:creationId xmlns:a16="http://schemas.microsoft.com/office/drawing/2014/main" id="{EAE65D72-4F15-4B34-A4CE-A74518A409A2}"/>
              </a:ext>
            </a:extLst>
          </p:cNvPr>
          <p:cNvSpPr/>
          <p:nvPr/>
        </p:nvSpPr>
        <p:spPr>
          <a:xfrm>
            <a:off x="1413160" y="2703963"/>
            <a:ext cx="9559635" cy="1015663"/>
          </a:xfrm>
          <a:prstGeom prst="rect">
            <a:avLst/>
          </a:prstGeom>
        </p:spPr>
        <p:txBody>
          <a:bodyPr wrap="square">
            <a:spAutoFit/>
          </a:bodyPr>
          <a:lstStyle/>
          <a:p>
            <a:r>
              <a:rPr lang="de-CH" sz="3000" dirty="0">
                <a:ea typeface="Calibri" panose="020F0502020204030204" pitchFamily="34" charset="0"/>
              </a:rPr>
              <a:t>"Hass erregt Streit, aber die Liebe deckt alle Verfehlungen zu." </a:t>
            </a:r>
            <a:r>
              <a:rPr lang="de-CH" sz="3000" b="1" dirty="0" err="1">
                <a:ea typeface="Calibri" panose="020F0502020204030204" pitchFamily="34" charset="0"/>
              </a:rPr>
              <a:t>Spr</a:t>
            </a:r>
            <a:r>
              <a:rPr lang="de-CH" sz="3000" b="1" dirty="0">
                <a:ea typeface="Calibri" panose="020F0502020204030204" pitchFamily="34" charset="0"/>
              </a:rPr>
              <a:t> 10,12</a:t>
            </a:r>
            <a:endParaRPr lang="de-CH" sz="3000" b="1" dirty="0"/>
          </a:p>
        </p:txBody>
      </p:sp>
      <p:sp>
        <p:nvSpPr>
          <p:cNvPr id="11" name="Rechteck 10">
            <a:extLst>
              <a:ext uri="{FF2B5EF4-FFF2-40B4-BE49-F238E27FC236}">
                <a16:creationId xmlns:a16="http://schemas.microsoft.com/office/drawing/2014/main" id="{F1F8CCD2-53D5-4607-8386-4525CA2E5AD4}"/>
              </a:ext>
            </a:extLst>
          </p:cNvPr>
          <p:cNvSpPr/>
          <p:nvPr/>
        </p:nvSpPr>
        <p:spPr>
          <a:xfrm>
            <a:off x="1413159" y="4271358"/>
            <a:ext cx="9559635" cy="1058367"/>
          </a:xfrm>
          <a:prstGeom prst="rect">
            <a:avLst/>
          </a:prstGeom>
        </p:spPr>
        <p:txBody>
          <a:bodyPr wrap="square">
            <a:spAutoFit/>
          </a:bodyPr>
          <a:lstStyle/>
          <a:p>
            <a:pPr>
              <a:lnSpc>
                <a:spcPct val="107000"/>
              </a:lnSpc>
              <a:spcAft>
                <a:spcPts val="800"/>
              </a:spcAft>
            </a:pPr>
            <a:r>
              <a:rPr lang="de-CH" sz="3000" dirty="0">
                <a:ea typeface="Calibri" panose="020F0502020204030204" pitchFamily="34" charset="0"/>
                <a:cs typeface="Times New Roman" panose="02020603050405020304" pitchFamily="18" charset="0"/>
              </a:rPr>
              <a:t>"Vor allem aber habt innige Liebe untereinander; denn die Liebe wird eine Menge von Sünden zudecken." </a:t>
            </a:r>
            <a:r>
              <a:rPr lang="de-CH" sz="3000" b="1" dirty="0">
                <a:ea typeface="Calibri" panose="020F0502020204030204" pitchFamily="34" charset="0"/>
              </a:rPr>
              <a:t>1Petr 4,8</a:t>
            </a:r>
            <a:endParaRPr lang="de-CH" sz="3000" b="1" dirty="0"/>
          </a:p>
        </p:txBody>
      </p:sp>
    </p:spTree>
    <p:extLst>
      <p:ext uri="{BB962C8B-B14F-4D97-AF65-F5344CB8AC3E}">
        <p14:creationId xmlns:p14="http://schemas.microsoft.com/office/powerpoint/2010/main" val="236721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3837709"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1. Petrusbrief</a:t>
            </a:r>
          </a:p>
        </p:txBody>
      </p:sp>
      <p:sp>
        <p:nvSpPr>
          <p:cNvPr id="10" name="Rechteck 9">
            <a:extLst>
              <a:ext uri="{FF2B5EF4-FFF2-40B4-BE49-F238E27FC236}">
                <a16:creationId xmlns:a16="http://schemas.microsoft.com/office/drawing/2014/main" id="{EAE65D72-4F15-4B34-A4CE-A74518A409A2}"/>
              </a:ext>
            </a:extLst>
          </p:cNvPr>
          <p:cNvSpPr/>
          <p:nvPr/>
        </p:nvSpPr>
        <p:spPr>
          <a:xfrm>
            <a:off x="1413160" y="2703963"/>
            <a:ext cx="9559635" cy="1015663"/>
          </a:xfrm>
          <a:prstGeom prst="rect">
            <a:avLst/>
          </a:prstGeom>
        </p:spPr>
        <p:txBody>
          <a:bodyPr wrap="square">
            <a:spAutoFit/>
          </a:bodyPr>
          <a:lstStyle/>
          <a:p>
            <a:r>
              <a:rPr lang="de-CH" sz="3000" dirty="0"/>
              <a:t>"Siehe, dem Gerechten wird auf Erden vergolten – wie viel mehr dem Gottlosen und Sünder!" </a:t>
            </a:r>
            <a:r>
              <a:rPr lang="de-CH" sz="3000" b="1" dirty="0" err="1"/>
              <a:t>Spr</a:t>
            </a:r>
            <a:r>
              <a:rPr lang="de-CH" sz="3000" b="1" dirty="0"/>
              <a:t> 11,31</a:t>
            </a:r>
          </a:p>
        </p:txBody>
      </p:sp>
      <p:sp>
        <p:nvSpPr>
          <p:cNvPr id="11" name="Rechteck 10">
            <a:extLst>
              <a:ext uri="{FF2B5EF4-FFF2-40B4-BE49-F238E27FC236}">
                <a16:creationId xmlns:a16="http://schemas.microsoft.com/office/drawing/2014/main" id="{F1F8CCD2-53D5-4607-8386-4525CA2E5AD4}"/>
              </a:ext>
            </a:extLst>
          </p:cNvPr>
          <p:cNvSpPr/>
          <p:nvPr/>
        </p:nvSpPr>
        <p:spPr>
          <a:xfrm>
            <a:off x="1413159" y="4207858"/>
            <a:ext cx="9559635" cy="1015663"/>
          </a:xfrm>
          <a:prstGeom prst="rect">
            <a:avLst/>
          </a:prstGeom>
        </p:spPr>
        <p:txBody>
          <a:bodyPr wrap="square">
            <a:spAutoFit/>
          </a:bodyPr>
          <a:lstStyle/>
          <a:p>
            <a:r>
              <a:rPr lang="de-CH" sz="3000" dirty="0"/>
              <a:t>"Und wenn der Gerechte nur mit Not gerettet wird, wo wird sich der Gottlose und Sünder wieder finden?" </a:t>
            </a:r>
            <a:r>
              <a:rPr lang="de-CH" sz="3000" b="1" dirty="0"/>
              <a:t>1Petr 4,18</a:t>
            </a:r>
          </a:p>
        </p:txBody>
      </p:sp>
    </p:spTree>
    <p:extLst>
      <p:ext uri="{BB962C8B-B14F-4D97-AF65-F5344CB8AC3E}">
        <p14:creationId xmlns:p14="http://schemas.microsoft.com/office/powerpoint/2010/main" val="350524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3837709"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2. Petrusbrief</a:t>
            </a:r>
          </a:p>
        </p:txBody>
      </p:sp>
      <p:sp>
        <p:nvSpPr>
          <p:cNvPr id="10" name="Rechteck 9">
            <a:extLst>
              <a:ext uri="{FF2B5EF4-FFF2-40B4-BE49-F238E27FC236}">
                <a16:creationId xmlns:a16="http://schemas.microsoft.com/office/drawing/2014/main" id="{EAE65D72-4F15-4B34-A4CE-A74518A409A2}"/>
              </a:ext>
            </a:extLst>
          </p:cNvPr>
          <p:cNvSpPr/>
          <p:nvPr/>
        </p:nvSpPr>
        <p:spPr>
          <a:xfrm>
            <a:off x="1413160" y="2703963"/>
            <a:ext cx="9559635" cy="1015663"/>
          </a:xfrm>
          <a:prstGeom prst="rect">
            <a:avLst/>
          </a:prstGeom>
        </p:spPr>
        <p:txBody>
          <a:bodyPr wrap="square">
            <a:spAutoFit/>
          </a:bodyPr>
          <a:lstStyle/>
          <a:p>
            <a:r>
              <a:rPr lang="de-CH" sz="3000" dirty="0"/>
              <a:t>"Wie ein Hund, der zu seinem </a:t>
            </a:r>
            <a:r>
              <a:rPr lang="de-CH" sz="3000" dirty="0" err="1"/>
              <a:t>Gespei</a:t>
            </a:r>
            <a:r>
              <a:rPr lang="de-CH" sz="3000" dirty="0"/>
              <a:t> zurückkehrt, so ist ein Narr, der seine Dummheit wiederholt." </a:t>
            </a:r>
            <a:r>
              <a:rPr lang="de-CH" sz="3000" b="1" dirty="0" err="1"/>
              <a:t>Spr</a:t>
            </a:r>
            <a:r>
              <a:rPr lang="de-CH" sz="3000" b="1" dirty="0"/>
              <a:t> 26,11</a:t>
            </a:r>
          </a:p>
        </p:txBody>
      </p:sp>
      <p:sp>
        <p:nvSpPr>
          <p:cNvPr id="11" name="Rechteck 10">
            <a:extLst>
              <a:ext uri="{FF2B5EF4-FFF2-40B4-BE49-F238E27FC236}">
                <a16:creationId xmlns:a16="http://schemas.microsoft.com/office/drawing/2014/main" id="{F1F8CCD2-53D5-4607-8386-4525CA2E5AD4}"/>
              </a:ext>
            </a:extLst>
          </p:cNvPr>
          <p:cNvSpPr/>
          <p:nvPr/>
        </p:nvSpPr>
        <p:spPr>
          <a:xfrm>
            <a:off x="1413159" y="4131658"/>
            <a:ext cx="9559635" cy="1938992"/>
          </a:xfrm>
          <a:prstGeom prst="rect">
            <a:avLst/>
          </a:prstGeom>
        </p:spPr>
        <p:txBody>
          <a:bodyPr wrap="square">
            <a:spAutoFit/>
          </a:bodyPr>
          <a:lstStyle/>
          <a:p>
            <a:r>
              <a:rPr lang="de-CH" sz="3000" dirty="0"/>
              <a:t>"Doch es ist ihnen ergangen nach dem wahren Sprichwort: "Der Hund kehrt wieder um zu dem, was er erbrochen hat, und die gewaschene Sau zum Wälzen im Schlamm." </a:t>
            </a:r>
          </a:p>
          <a:p>
            <a:r>
              <a:rPr lang="de-CH" sz="3000" b="1" dirty="0"/>
              <a:t>2Petr 2,22</a:t>
            </a:r>
          </a:p>
        </p:txBody>
      </p:sp>
    </p:spTree>
    <p:extLst>
      <p:ext uri="{BB962C8B-B14F-4D97-AF65-F5344CB8AC3E}">
        <p14:creationId xmlns:p14="http://schemas.microsoft.com/office/powerpoint/2010/main" val="281679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Persönliches</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598233"/>
            <a:ext cx="9559631" cy="1015663"/>
          </a:xfrm>
          <a:prstGeom prst="rect">
            <a:avLst/>
          </a:prstGeom>
          <a:noFill/>
        </p:spPr>
        <p:txBody>
          <a:bodyPr wrap="square" rtlCol="0">
            <a:spAutoFit/>
          </a:bodyPr>
          <a:lstStyle/>
          <a:p>
            <a:r>
              <a:rPr lang="de-CH" sz="3000" dirty="0"/>
              <a:t>"Die Worte eines Mannes sind tiefe Wasser, ein sprudelnder Bach, eine Quelle der Weisheit." </a:t>
            </a:r>
            <a:r>
              <a:rPr lang="de-CH" sz="3000" b="1" dirty="0" err="1"/>
              <a:t>Spr</a:t>
            </a:r>
            <a:r>
              <a:rPr lang="de-CH" sz="3000" b="1" dirty="0"/>
              <a:t> 18,4</a:t>
            </a:r>
          </a:p>
        </p:txBody>
      </p:sp>
      <p:sp>
        <p:nvSpPr>
          <p:cNvPr id="10" name="Rechteck 9">
            <a:extLst>
              <a:ext uri="{FF2B5EF4-FFF2-40B4-BE49-F238E27FC236}">
                <a16:creationId xmlns:a16="http://schemas.microsoft.com/office/drawing/2014/main" id="{EAE65D72-4F15-4B34-A4CE-A74518A409A2}"/>
              </a:ext>
            </a:extLst>
          </p:cNvPr>
          <p:cNvSpPr/>
          <p:nvPr/>
        </p:nvSpPr>
        <p:spPr>
          <a:xfrm>
            <a:off x="1413158" y="2864945"/>
            <a:ext cx="9559635" cy="1015663"/>
          </a:xfrm>
          <a:prstGeom prst="rect">
            <a:avLst/>
          </a:prstGeom>
        </p:spPr>
        <p:txBody>
          <a:bodyPr wrap="square">
            <a:spAutoFit/>
          </a:bodyPr>
          <a:lstStyle/>
          <a:p>
            <a:r>
              <a:rPr lang="de-CH" sz="3000" dirty="0"/>
              <a:t>"Wer an mich glaubt, wie die Schrift gesagt hat, aus seinem Leib werden Ströme lebendigen Wassers fliessen." </a:t>
            </a:r>
            <a:r>
              <a:rPr lang="de-CH" sz="3000" b="1" dirty="0" err="1"/>
              <a:t>Joh</a:t>
            </a:r>
            <a:r>
              <a:rPr lang="de-CH" sz="3000" b="1" dirty="0"/>
              <a:t> 7,38</a:t>
            </a:r>
          </a:p>
        </p:txBody>
      </p:sp>
      <p:pic>
        <p:nvPicPr>
          <p:cNvPr id="4" name="Grafik 3">
            <a:extLst>
              <a:ext uri="{FF2B5EF4-FFF2-40B4-BE49-F238E27FC236}">
                <a16:creationId xmlns:a16="http://schemas.microsoft.com/office/drawing/2014/main" id="{00344FCB-B068-4397-8FB3-6FCF254DDEA3}"/>
              </a:ext>
            </a:extLst>
          </p:cNvPr>
          <p:cNvPicPr>
            <a:picLocks noChangeAspect="1"/>
          </p:cNvPicPr>
          <p:nvPr/>
        </p:nvPicPr>
        <p:blipFill rotWithShape="1">
          <a:blip r:embed="rId2">
            <a:extLst>
              <a:ext uri="{28A0092B-C50C-407E-A947-70E740481C1C}">
                <a14:useLocalDpi xmlns:a14="http://schemas.microsoft.com/office/drawing/2010/main" val="0"/>
              </a:ext>
            </a:extLst>
          </a:blip>
          <a:srcRect l="10951" t="11284" r="2934" b="5786"/>
          <a:stretch/>
        </p:blipFill>
        <p:spPr>
          <a:xfrm rot="348942">
            <a:off x="7972987" y="4131757"/>
            <a:ext cx="2593298" cy="2256018"/>
          </a:xfrm>
          <a:prstGeom prst="rect">
            <a:avLst/>
          </a:prstGeom>
        </p:spPr>
      </p:pic>
      <p:sp>
        <p:nvSpPr>
          <p:cNvPr id="6" name="Rechteck 5">
            <a:extLst>
              <a:ext uri="{FF2B5EF4-FFF2-40B4-BE49-F238E27FC236}">
                <a16:creationId xmlns:a16="http://schemas.microsoft.com/office/drawing/2014/main" id="{581DC470-7A10-45B4-B08A-FD918CFF92DA}"/>
              </a:ext>
            </a:extLst>
          </p:cNvPr>
          <p:cNvSpPr/>
          <p:nvPr/>
        </p:nvSpPr>
        <p:spPr>
          <a:xfrm>
            <a:off x="1823573" y="4405686"/>
            <a:ext cx="6555929" cy="1708160"/>
          </a:xfrm>
          <a:prstGeom prst="rect">
            <a:avLst/>
          </a:prstGeom>
          <a:ln>
            <a:noFill/>
          </a:ln>
        </p:spPr>
        <p:txBody>
          <a:bodyPr wrap="square">
            <a:spAutoFit/>
          </a:bodyPr>
          <a:lstStyle/>
          <a:p>
            <a:r>
              <a:rPr lang="de-CH" sz="3500" b="1" dirty="0"/>
              <a:t>Nutzen wir unser Projekt, um die Bibel noch besser kennen zu lernen und Leben zu verströmen! </a:t>
            </a:r>
            <a:endParaRPr lang="de-CH" sz="3500" b="1" dirty="0">
              <a:solidFill>
                <a:srgbClr val="FF0000"/>
              </a:solidFill>
            </a:endParaRPr>
          </a:p>
        </p:txBody>
      </p:sp>
    </p:spTree>
    <p:extLst>
      <p:ext uri="{BB962C8B-B14F-4D97-AF65-F5344CB8AC3E}">
        <p14:creationId xmlns:p14="http://schemas.microsoft.com/office/powerpoint/2010/main" val="198650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476611" y="4855618"/>
            <a:ext cx="7238777" cy="938719"/>
          </a:xfrm>
          <a:prstGeom prst="rect">
            <a:avLst/>
          </a:prstGeom>
          <a:noFill/>
        </p:spPr>
        <p:txBody>
          <a:bodyPr wrap="none" rtlCol="0">
            <a:spAutoFit/>
          </a:bodyPr>
          <a:lstStyle/>
          <a:p>
            <a:r>
              <a:rPr lang="de-CH" sz="5500" b="1" dirty="0"/>
              <a:t>Sprüche in Bezug auf NT</a:t>
            </a:r>
          </a:p>
        </p:txBody>
      </p:sp>
    </p:spTree>
    <p:extLst>
      <p:ext uri="{BB962C8B-B14F-4D97-AF65-F5344CB8AC3E}">
        <p14:creationId xmlns:p14="http://schemas.microsoft.com/office/powerpoint/2010/main" val="3387470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782321"/>
            <a:ext cx="9559636" cy="630942"/>
          </a:xfrm>
          <a:prstGeom prst="rect">
            <a:avLst/>
          </a:prstGeom>
          <a:noFill/>
        </p:spPr>
        <p:txBody>
          <a:bodyPr wrap="square" rtlCol="0">
            <a:spAutoFit/>
          </a:bodyPr>
          <a:lstStyle/>
          <a:p>
            <a:r>
              <a:rPr lang="de-CH" sz="3500" b="1" dirty="0"/>
              <a:t>Persönliches</a:t>
            </a:r>
          </a:p>
        </p:txBody>
      </p:sp>
      <p:sp>
        <p:nvSpPr>
          <p:cNvPr id="3" name="Textfeld 2">
            <a:extLst>
              <a:ext uri="{FF2B5EF4-FFF2-40B4-BE49-F238E27FC236}">
                <a16:creationId xmlns:a16="http://schemas.microsoft.com/office/drawing/2014/main" id="{3BEBC398-38FC-4C26-A2CC-C92E3825EE5B}"/>
              </a:ext>
            </a:extLst>
          </p:cNvPr>
          <p:cNvSpPr txBox="1"/>
          <p:nvPr/>
        </p:nvSpPr>
        <p:spPr>
          <a:xfrm>
            <a:off x="1413164" y="1577481"/>
            <a:ext cx="9462654"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Motiviert durch das Projekt die Bibel zu studieren</a:t>
            </a:r>
          </a:p>
        </p:txBody>
      </p:sp>
      <p:sp>
        <p:nvSpPr>
          <p:cNvPr id="5" name="Textfeld 4">
            <a:extLst>
              <a:ext uri="{FF2B5EF4-FFF2-40B4-BE49-F238E27FC236}">
                <a16:creationId xmlns:a16="http://schemas.microsoft.com/office/drawing/2014/main" id="{C5DC4C68-D5DE-4334-945D-788C94CCA5E8}"/>
              </a:ext>
            </a:extLst>
          </p:cNvPr>
          <p:cNvSpPr txBox="1"/>
          <p:nvPr/>
        </p:nvSpPr>
        <p:spPr>
          <a:xfrm>
            <a:off x="1413164" y="2372641"/>
            <a:ext cx="9462654"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Gelernt, dass:</a:t>
            </a:r>
          </a:p>
        </p:txBody>
      </p:sp>
      <p:sp>
        <p:nvSpPr>
          <p:cNvPr id="6" name="Textfeld 5">
            <a:extLst>
              <a:ext uri="{FF2B5EF4-FFF2-40B4-BE49-F238E27FC236}">
                <a16:creationId xmlns:a16="http://schemas.microsoft.com/office/drawing/2014/main" id="{99B88DF2-8EDC-455B-B110-62ADC7B1503E}"/>
              </a:ext>
            </a:extLst>
          </p:cNvPr>
          <p:cNvSpPr txBox="1"/>
          <p:nvPr/>
        </p:nvSpPr>
        <p:spPr>
          <a:xfrm>
            <a:off x="1413164" y="4314719"/>
            <a:ext cx="9462654"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Wo stehe ich vor Herausforderungen?</a:t>
            </a:r>
          </a:p>
        </p:txBody>
      </p:sp>
      <p:sp>
        <p:nvSpPr>
          <p:cNvPr id="7" name="Textfeld 6">
            <a:extLst>
              <a:ext uri="{FF2B5EF4-FFF2-40B4-BE49-F238E27FC236}">
                <a16:creationId xmlns:a16="http://schemas.microsoft.com/office/drawing/2014/main" id="{BC931F28-8FF4-4063-B04B-E3A2D3FDBA88}"/>
              </a:ext>
            </a:extLst>
          </p:cNvPr>
          <p:cNvSpPr txBox="1"/>
          <p:nvPr/>
        </p:nvSpPr>
        <p:spPr>
          <a:xfrm>
            <a:off x="2272143" y="2960118"/>
            <a:ext cx="8091057" cy="553998"/>
          </a:xfrm>
          <a:prstGeom prst="rect">
            <a:avLst/>
          </a:prstGeom>
          <a:noFill/>
        </p:spPr>
        <p:txBody>
          <a:bodyPr wrap="square" rtlCol="0">
            <a:spAutoFit/>
          </a:bodyPr>
          <a:lstStyle/>
          <a:p>
            <a:pPr marL="457200" indent="-457200">
              <a:buFont typeface="Wingdings" panose="05000000000000000000" pitchFamily="2" charset="2"/>
              <a:buChar char="ü"/>
            </a:pPr>
            <a:r>
              <a:rPr lang="de-CH" sz="3000" dirty="0"/>
              <a:t>es verschiedene Gattungen von Büchern gibt</a:t>
            </a:r>
          </a:p>
        </p:txBody>
      </p:sp>
      <p:sp>
        <p:nvSpPr>
          <p:cNvPr id="8" name="Textfeld 7">
            <a:extLst>
              <a:ext uri="{FF2B5EF4-FFF2-40B4-BE49-F238E27FC236}">
                <a16:creationId xmlns:a16="http://schemas.microsoft.com/office/drawing/2014/main" id="{0641D72D-810D-46C2-A747-ED9C3314BAFC}"/>
              </a:ext>
            </a:extLst>
          </p:cNvPr>
          <p:cNvSpPr txBox="1"/>
          <p:nvPr/>
        </p:nvSpPr>
        <p:spPr>
          <a:xfrm>
            <a:off x="2272143" y="3512774"/>
            <a:ext cx="7342911" cy="553998"/>
          </a:xfrm>
          <a:prstGeom prst="rect">
            <a:avLst/>
          </a:prstGeom>
          <a:noFill/>
        </p:spPr>
        <p:txBody>
          <a:bodyPr wrap="square" rtlCol="0">
            <a:spAutoFit/>
          </a:bodyPr>
          <a:lstStyle/>
          <a:p>
            <a:pPr marL="457200" indent="-457200">
              <a:buFont typeface="Wingdings" panose="05000000000000000000" pitchFamily="2" charset="2"/>
              <a:buChar char="ü"/>
            </a:pPr>
            <a:r>
              <a:rPr lang="de-CH" sz="3000" dirty="0"/>
              <a:t>der Kontext des Buches wichtig ist</a:t>
            </a:r>
          </a:p>
        </p:txBody>
      </p:sp>
      <p:sp>
        <p:nvSpPr>
          <p:cNvPr id="9" name="Textfeld 8">
            <a:extLst>
              <a:ext uri="{FF2B5EF4-FFF2-40B4-BE49-F238E27FC236}">
                <a16:creationId xmlns:a16="http://schemas.microsoft.com/office/drawing/2014/main" id="{1888B719-B29E-48AB-89F0-B13C6470C947}"/>
              </a:ext>
            </a:extLst>
          </p:cNvPr>
          <p:cNvSpPr txBox="1"/>
          <p:nvPr/>
        </p:nvSpPr>
        <p:spPr>
          <a:xfrm>
            <a:off x="2272143" y="4895085"/>
            <a:ext cx="8091057" cy="1015663"/>
          </a:xfrm>
          <a:prstGeom prst="rect">
            <a:avLst/>
          </a:prstGeom>
          <a:noFill/>
        </p:spPr>
        <p:txBody>
          <a:bodyPr wrap="square" rtlCol="0">
            <a:spAutoFit/>
          </a:bodyPr>
          <a:lstStyle/>
          <a:p>
            <a:pPr marL="457200" indent="-457200">
              <a:buFont typeface="Wingdings" panose="05000000000000000000" pitchFamily="2" charset="2"/>
              <a:buChar char="ü"/>
            </a:pPr>
            <a:r>
              <a:rPr lang="de-CH" sz="3000" dirty="0"/>
              <a:t>in Bezug auf die Zitate: welche Worte</a:t>
            </a:r>
          </a:p>
          <a:p>
            <a:r>
              <a:rPr lang="de-CH" sz="3000" dirty="0"/>
              <a:t>     wurden im Urtext verwendet?</a:t>
            </a:r>
          </a:p>
        </p:txBody>
      </p:sp>
    </p:spTree>
    <p:extLst>
      <p:ext uri="{BB962C8B-B14F-4D97-AF65-F5344CB8AC3E}">
        <p14:creationId xmlns:p14="http://schemas.microsoft.com/office/powerpoint/2010/main" val="68925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782321"/>
            <a:ext cx="9559636" cy="630942"/>
          </a:xfrm>
          <a:prstGeom prst="rect">
            <a:avLst/>
          </a:prstGeom>
          <a:noFill/>
        </p:spPr>
        <p:txBody>
          <a:bodyPr wrap="square" rtlCol="0">
            <a:spAutoFit/>
          </a:bodyPr>
          <a:lstStyle/>
          <a:p>
            <a:r>
              <a:rPr lang="de-CH" sz="3500" b="1" dirty="0"/>
              <a:t>NT ist stark geprägt durch die Sprüche</a:t>
            </a:r>
          </a:p>
        </p:txBody>
      </p:sp>
      <p:sp>
        <p:nvSpPr>
          <p:cNvPr id="3" name="Textfeld 2">
            <a:extLst>
              <a:ext uri="{FF2B5EF4-FFF2-40B4-BE49-F238E27FC236}">
                <a16:creationId xmlns:a16="http://schemas.microsoft.com/office/drawing/2014/main" id="{3BEBC398-38FC-4C26-A2CC-C92E3825EE5B}"/>
              </a:ext>
            </a:extLst>
          </p:cNvPr>
          <p:cNvSpPr txBox="1"/>
          <p:nvPr/>
        </p:nvSpPr>
        <p:spPr>
          <a:xfrm>
            <a:off x="1413164" y="1840726"/>
            <a:ext cx="9462654" cy="553998"/>
          </a:xfrm>
          <a:prstGeom prst="rect">
            <a:avLst/>
          </a:prstGeom>
          <a:noFill/>
        </p:spPr>
        <p:txBody>
          <a:bodyPr wrap="square" rtlCol="0">
            <a:spAutoFit/>
          </a:bodyPr>
          <a:lstStyle/>
          <a:p>
            <a:r>
              <a:rPr lang="de-CH" sz="3000" dirty="0"/>
              <a:t>Jakobusbrief</a:t>
            </a:r>
          </a:p>
        </p:txBody>
      </p:sp>
      <p:sp>
        <p:nvSpPr>
          <p:cNvPr id="7" name="Textfeld 6">
            <a:extLst>
              <a:ext uri="{FF2B5EF4-FFF2-40B4-BE49-F238E27FC236}">
                <a16:creationId xmlns:a16="http://schemas.microsoft.com/office/drawing/2014/main" id="{BC931F28-8FF4-4063-B04B-E3A2D3FDBA88}"/>
              </a:ext>
            </a:extLst>
          </p:cNvPr>
          <p:cNvSpPr txBox="1"/>
          <p:nvPr/>
        </p:nvSpPr>
        <p:spPr>
          <a:xfrm>
            <a:off x="2424544" y="2787530"/>
            <a:ext cx="7342911" cy="1938992"/>
          </a:xfrm>
          <a:prstGeom prst="rect">
            <a:avLst/>
          </a:prstGeom>
          <a:noFill/>
        </p:spPr>
        <p:txBody>
          <a:bodyPr wrap="square" rtlCol="0">
            <a:spAutoFit/>
          </a:bodyPr>
          <a:lstStyle/>
          <a:p>
            <a:r>
              <a:rPr lang="de-CH" sz="3000" dirty="0"/>
              <a:t>"Mit seiner Vorliebe für direkte, stichhaltige Aussagen über eine kluge Lebensweise erinnert der Jakobusbrief an das Buch der Sprüche." </a:t>
            </a:r>
            <a:r>
              <a:rPr lang="de-CH" sz="3000" b="1" dirty="0"/>
              <a:t>(MacArthur, Studienbibel, S. 1846) </a:t>
            </a:r>
          </a:p>
        </p:txBody>
      </p:sp>
    </p:spTree>
    <p:extLst>
      <p:ext uri="{BB962C8B-B14F-4D97-AF65-F5344CB8AC3E}">
        <p14:creationId xmlns:p14="http://schemas.microsoft.com/office/powerpoint/2010/main" val="259376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594285"/>
            <a:ext cx="9559636" cy="630942"/>
          </a:xfrm>
          <a:prstGeom prst="rect">
            <a:avLst/>
          </a:prstGeom>
          <a:noFill/>
        </p:spPr>
        <p:txBody>
          <a:bodyPr wrap="square" rtlCol="0">
            <a:spAutoFit/>
          </a:bodyPr>
          <a:lstStyle/>
          <a:p>
            <a:r>
              <a:rPr lang="de-CH" sz="3500" b="1" dirty="0"/>
              <a:t>WIR sind stark geprägt durch die Sprüche</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0" y="2407388"/>
            <a:ext cx="9296399" cy="1015663"/>
          </a:xfrm>
          <a:prstGeom prst="rect">
            <a:avLst/>
          </a:prstGeom>
          <a:noFill/>
        </p:spPr>
        <p:txBody>
          <a:bodyPr wrap="square" rtlCol="0">
            <a:spAutoFit/>
          </a:bodyPr>
          <a:lstStyle/>
          <a:p>
            <a:r>
              <a:rPr lang="de-CH" sz="3000" dirty="0"/>
              <a:t>"Wer Unrecht sät, wird Unheil ernten, und die Rute seines Übermuts wird ein Ende nehmen." </a:t>
            </a:r>
            <a:r>
              <a:rPr lang="de-CH" sz="3000" b="1" dirty="0" err="1"/>
              <a:t>Spr</a:t>
            </a:r>
            <a:r>
              <a:rPr lang="de-CH" sz="3000" b="1" dirty="0"/>
              <a:t> 22,8</a:t>
            </a:r>
          </a:p>
        </p:txBody>
      </p:sp>
      <p:sp>
        <p:nvSpPr>
          <p:cNvPr id="8" name="Textfeld 7">
            <a:extLst>
              <a:ext uri="{FF2B5EF4-FFF2-40B4-BE49-F238E27FC236}">
                <a16:creationId xmlns:a16="http://schemas.microsoft.com/office/drawing/2014/main" id="{9B0C30D2-B109-4BE7-ABE2-D43B58285845}"/>
              </a:ext>
            </a:extLst>
          </p:cNvPr>
          <p:cNvSpPr txBox="1"/>
          <p:nvPr/>
        </p:nvSpPr>
        <p:spPr>
          <a:xfrm>
            <a:off x="1413159" y="3557381"/>
            <a:ext cx="9296399" cy="1477328"/>
          </a:xfrm>
          <a:prstGeom prst="rect">
            <a:avLst/>
          </a:prstGeom>
          <a:noFill/>
        </p:spPr>
        <p:txBody>
          <a:bodyPr wrap="square" rtlCol="0">
            <a:spAutoFit/>
          </a:bodyPr>
          <a:lstStyle/>
          <a:p>
            <a:r>
              <a:rPr lang="de-CH" sz="3000" dirty="0"/>
              <a:t>"Das aber bedenkt: Wer kärglich sät, der wird auch kärglich ernten; und wer im Segen sät der wird auch im Segen ernten." </a:t>
            </a:r>
            <a:r>
              <a:rPr lang="de-CH" sz="3000" b="1" dirty="0"/>
              <a:t>2Kor 9,6 </a:t>
            </a:r>
          </a:p>
        </p:txBody>
      </p:sp>
      <p:sp>
        <p:nvSpPr>
          <p:cNvPr id="9" name="Textfeld 8">
            <a:extLst>
              <a:ext uri="{FF2B5EF4-FFF2-40B4-BE49-F238E27FC236}">
                <a16:creationId xmlns:a16="http://schemas.microsoft.com/office/drawing/2014/main" id="{F77B80E6-6D12-459A-8850-E0BCBE82288E}"/>
              </a:ext>
            </a:extLst>
          </p:cNvPr>
          <p:cNvSpPr txBox="1"/>
          <p:nvPr/>
        </p:nvSpPr>
        <p:spPr>
          <a:xfrm>
            <a:off x="1413165" y="5169039"/>
            <a:ext cx="9296398" cy="1015663"/>
          </a:xfrm>
          <a:prstGeom prst="rect">
            <a:avLst/>
          </a:prstGeom>
          <a:noFill/>
        </p:spPr>
        <p:txBody>
          <a:bodyPr wrap="square" rtlCol="0">
            <a:spAutoFit/>
          </a:bodyPr>
          <a:lstStyle/>
          <a:p>
            <a:r>
              <a:rPr lang="de-CH" sz="3000" dirty="0"/>
              <a:t>"Irrt euch nicht: Gott lässt sich nicht spotten! Denn was der Mensch sät, das wird er auch ernten." </a:t>
            </a:r>
            <a:r>
              <a:rPr lang="de-CH" sz="3000" b="1" dirty="0"/>
              <a:t>Gal 6,7 </a:t>
            </a:r>
          </a:p>
        </p:txBody>
      </p:sp>
      <p:sp>
        <p:nvSpPr>
          <p:cNvPr id="6" name="Textfeld 5">
            <a:extLst>
              <a:ext uri="{FF2B5EF4-FFF2-40B4-BE49-F238E27FC236}">
                <a16:creationId xmlns:a16="http://schemas.microsoft.com/office/drawing/2014/main" id="{B12115D0-26FB-4AE0-822A-15262024C166}"/>
              </a:ext>
            </a:extLst>
          </p:cNvPr>
          <p:cNvSpPr txBox="1"/>
          <p:nvPr/>
        </p:nvSpPr>
        <p:spPr>
          <a:xfrm>
            <a:off x="1413161" y="1584730"/>
            <a:ext cx="9296399" cy="553998"/>
          </a:xfrm>
          <a:prstGeom prst="rect">
            <a:avLst/>
          </a:prstGeom>
          <a:noFill/>
        </p:spPr>
        <p:txBody>
          <a:bodyPr wrap="square" rtlCol="0">
            <a:spAutoFit/>
          </a:bodyPr>
          <a:lstStyle/>
          <a:p>
            <a:r>
              <a:rPr lang="de-CH" sz="3000" dirty="0"/>
              <a:t>Zum Beispiel das Prinzip vom Säen und Ernten:</a:t>
            </a:r>
          </a:p>
        </p:txBody>
      </p:sp>
    </p:spTree>
    <p:extLst>
      <p:ext uri="{BB962C8B-B14F-4D97-AF65-F5344CB8AC3E}">
        <p14:creationId xmlns:p14="http://schemas.microsoft.com/office/powerpoint/2010/main" val="341448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WIR sind stark geprägt durch die Sprüche</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2" y="2606032"/>
            <a:ext cx="9204038" cy="1015663"/>
          </a:xfrm>
          <a:prstGeom prst="rect">
            <a:avLst/>
          </a:prstGeom>
          <a:noFill/>
        </p:spPr>
        <p:txBody>
          <a:bodyPr wrap="square" rtlCol="0">
            <a:spAutoFit/>
          </a:bodyPr>
          <a:lstStyle/>
          <a:p>
            <a:r>
              <a:rPr lang="de-CH" sz="3000" dirty="0"/>
              <a:t>"Hass erregt Streit, aber die Liebe deckt alle Verfehlungen zu." </a:t>
            </a:r>
            <a:r>
              <a:rPr lang="de-CH" sz="3000" b="1" dirty="0" err="1"/>
              <a:t>Spr</a:t>
            </a:r>
            <a:r>
              <a:rPr lang="de-CH" sz="3000" b="1" dirty="0"/>
              <a:t> 10,12</a:t>
            </a:r>
          </a:p>
        </p:txBody>
      </p:sp>
      <p:sp>
        <p:nvSpPr>
          <p:cNvPr id="8" name="Textfeld 7">
            <a:extLst>
              <a:ext uri="{FF2B5EF4-FFF2-40B4-BE49-F238E27FC236}">
                <a16:creationId xmlns:a16="http://schemas.microsoft.com/office/drawing/2014/main" id="{9B0C30D2-B109-4BE7-ABE2-D43B58285845}"/>
              </a:ext>
            </a:extLst>
          </p:cNvPr>
          <p:cNvSpPr txBox="1"/>
          <p:nvPr/>
        </p:nvSpPr>
        <p:spPr>
          <a:xfrm>
            <a:off x="1413160" y="3898499"/>
            <a:ext cx="9204040" cy="1015663"/>
          </a:xfrm>
          <a:prstGeom prst="rect">
            <a:avLst/>
          </a:prstGeom>
          <a:noFill/>
        </p:spPr>
        <p:txBody>
          <a:bodyPr wrap="square" rtlCol="0">
            <a:spAutoFit/>
          </a:bodyPr>
          <a:lstStyle/>
          <a:p>
            <a:r>
              <a:rPr lang="de-CH" sz="3000" dirty="0"/>
              <a:t>"Vor allem aber habt innige Liebe untereinander; denn die Liebe wird eine Menge von Sünden zudecken." </a:t>
            </a:r>
            <a:r>
              <a:rPr lang="de-CH" sz="3000" b="1" dirty="0"/>
              <a:t>1Petr 4,8 </a:t>
            </a:r>
          </a:p>
        </p:txBody>
      </p:sp>
      <p:sp>
        <p:nvSpPr>
          <p:cNvPr id="5" name="Textfeld 4">
            <a:extLst>
              <a:ext uri="{FF2B5EF4-FFF2-40B4-BE49-F238E27FC236}">
                <a16:creationId xmlns:a16="http://schemas.microsoft.com/office/drawing/2014/main" id="{2B06351F-89C8-4F34-9471-FE5987A96316}"/>
              </a:ext>
            </a:extLst>
          </p:cNvPr>
          <p:cNvSpPr txBox="1"/>
          <p:nvPr/>
        </p:nvSpPr>
        <p:spPr>
          <a:xfrm>
            <a:off x="1413161" y="1584730"/>
            <a:ext cx="9296399" cy="553998"/>
          </a:xfrm>
          <a:prstGeom prst="rect">
            <a:avLst/>
          </a:prstGeom>
          <a:noFill/>
        </p:spPr>
        <p:txBody>
          <a:bodyPr wrap="square" rtlCol="0">
            <a:spAutoFit/>
          </a:bodyPr>
          <a:lstStyle/>
          <a:p>
            <a:r>
              <a:rPr lang="de-CH" sz="3000" dirty="0"/>
              <a:t>Zum Beispiel unsere Erkenntnis über Liebe:</a:t>
            </a:r>
          </a:p>
        </p:txBody>
      </p:sp>
    </p:spTree>
    <p:extLst>
      <p:ext uri="{BB962C8B-B14F-4D97-AF65-F5344CB8AC3E}">
        <p14:creationId xmlns:p14="http://schemas.microsoft.com/office/powerpoint/2010/main" val="44279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des AT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865871"/>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Mindestens 295 Zitate</a:t>
            </a:r>
          </a:p>
        </p:txBody>
      </p:sp>
      <p:sp>
        <p:nvSpPr>
          <p:cNvPr id="8" name="Textfeld 7">
            <a:extLst>
              <a:ext uri="{FF2B5EF4-FFF2-40B4-BE49-F238E27FC236}">
                <a16:creationId xmlns:a16="http://schemas.microsoft.com/office/drawing/2014/main" id="{9B0C30D2-B109-4BE7-ABE2-D43B58285845}"/>
              </a:ext>
            </a:extLst>
          </p:cNvPr>
          <p:cNvSpPr txBox="1"/>
          <p:nvPr/>
        </p:nvSpPr>
        <p:spPr>
          <a:xfrm>
            <a:off x="1413164" y="3332673"/>
            <a:ext cx="9559636" cy="1569660"/>
          </a:xfrm>
          <a:prstGeom prst="rect">
            <a:avLst/>
          </a:prstGeom>
          <a:noFill/>
        </p:spPr>
        <p:txBody>
          <a:bodyPr wrap="square" rtlCol="0">
            <a:spAutoFit/>
          </a:bodyPr>
          <a:lstStyle/>
          <a:p>
            <a:pPr marL="457200" indent="-457200">
              <a:buFont typeface="Arial" panose="020B0604020202020204" pitchFamily="34" charset="0"/>
              <a:buChar char="•"/>
            </a:pPr>
            <a:r>
              <a:rPr lang="de-CH" sz="3200" dirty="0"/>
              <a:t>Vom Anfang bis zum Ende des Neuen Testaments wird dem Alten Testament uneingeschränkte Autorität beigemessen.</a:t>
            </a:r>
            <a:endParaRPr lang="de-CH" sz="3000" dirty="0"/>
          </a:p>
        </p:txBody>
      </p:sp>
      <p:sp>
        <p:nvSpPr>
          <p:cNvPr id="5" name="Textfeld 4">
            <a:extLst>
              <a:ext uri="{FF2B5EF4-FFF2-40B4-BE49-F238E27FC236}">
                <a16:creationId xmlns:a16="http://schemas.microsoft.com/office/drawing/2014/main" id="{BA98793C-F7D5-490F-88AE-2B86A032E7F5}"/>
              </a:ext>
            </a:extLst>
          </p:cNvPr>
          <p:cNvSpPr txBox="1"/>
          <p:nvPr/>
        </p:nvSpPr>
        <p:spPr>
          <a:xfrm>
            <a:off x="1413163" y="2599272"/>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278 verschiedene Verse </a:t>
            </a:r>
          </a:p>
        </p:txBody>
      </p:sp>
      <p:sp>
        <p:nvSpPr>
          <p:cNvPr id="6" name="Textfeld 5">
            <a:extLst>
              <a:ext uri="{FF2B5EF4-FFF2-40B4-BE49-F238E27FC236}">
                <a16:creationId xmlns:a16="http://schemas.microsoft.com/office/drawing/2014/main" id="{D6417177-05B2-4746-996F-E4FDF502A88A}"/>
              </a:ext>
            </a:extLst>
          </p:cNvPr>
          <p:cNvSpPr txBox="1"/>
          <p:nvPr/>
        </p:nvSpPr>
        <p:spPr>
          <a:xfrm>
            <a:off x="1413164" y="5081736"/>
            <a:ext cx="9559636" cy="1077218"/>
          </a:xfrm>
          <a:prstGeom prst="rect">
            <a:avLst/>
          </a:prstGeom>
          <a:noFill/>
        </p:spPr>
        <p:txBody>
          <a:bodyPr wrap="square" rtlCol="0">
            <a:spAutoFit/>
          </a:bodyPr>
          <a:lstStyle/>
          <a:p>
            <a:pPr marL="457200" indent="-457200">
              <a:buFont typeface="Arial" panose="020B0604020202020204" pitchFamily="34" charset="0"/>
              <a:buChar char="•"/>
            </a:pPr>
            <a:r>
              <a:rPr lang="de-CH" sz="3200" dirty="0"/>
              <a:t>Einführungsformel: «Es steht geschrieben…»; «was euch von Gott gesagt worden ist, der spricht…»</a:t>
            </a:r>
            <a:endParaRPr lang="de-CH" sz="3000" dirty="0"/>
          </a:p>
        </p:txBody>
      </p:sp>
    </p:spTree>
    <p:extLst>
      <p:ext uri="{BB962C8B-B14F-4D97-AF65-F5344CB8AC3E}">
        <p14:creationId xmlns:p14="http://schemas.microsoft.com/office/powerpoint/2010/main" val="94361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der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916671"/>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9  Zitate</a:t>
            </a:r>
          </a:p>
        </p:txBody>
      </p:sp>
      <p:sp>
        <p:nvSpPr>
          <p:cNvPr id="5" name="Textfeld 4">
            <a:extLst>
              <a:ext uri="{FF2B5EF4-FFF2-40B4-BE49-F238E27FC236}">
                <a16:creationId xmlns:a16="http://schemas.microsoft.com/office/drawing/2014/main" id="{BA98793C-F7D5-490F-88AE-2B86A032E7F5}"/>
              </a:ext>
            </a:extLst>
          </p:cNvPr>
          <p:cNvSpPr txBox="1"/>
          <p:nvPr/>
        </p:nvSpPr>
        <p:spPr>
          <a:xfrm>
            <a:off x="1413163" y="2633309"/>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In 5 verschiedenen Briefen</a:t>
            </a:r>
          </a:p>
        </p:txBody>
      </p:sp>
      <p:sp>
        <p:nvSpPr>
          <p:cNvPr id="9" name="Textfeld 8">
            <a:extLst>
              <a:ext uri="{FF2B5EF4-FFF2-40B4-BE49-F238E27FC236}">
                <a16:creationId xmlns:a16="http://schemas.microsoft.com/office/drawing/2014/main" id="{155A2913-8857-4DDC-8D6B-C9BAA31195E7}"/>
              </a:ext>
            </a:extLst>
          </p:cNvPr>
          <p:cNvSpPr txBox="1"/>
          <p:nvPr/>
        </p:nvSpPr>
        <p:spPr>
          <a:xfrm>
            <a:off x="2521526" y="3349947"/>
            <a:ext cx="7342911" cy="3323987"/>
          </a:xfrm>
          <a:prstGeom prst="rect">
            <a:avLst/>
          </a:prstGeom>
          <a:noFill/>
        </p:spPr>
        <p:txBody>
          <a:bodyPr wrap="square" rtlCol="0">
            <a:spAutoFit/>
          </a:bodyPr>
          <a:lstStyle/>
          <a:p>
            <a:pPr marL="457200" indent="-457200">
              <a:buFont typeface="Wingdings" panose="05000000000000000000" pitchFamily="2" charset="2"/>
              <a:buChar char="ü"/>
              <a:tabLst>
                <a:tab pos="2424113" algn="l"/>
              </a:tabLst>
            </a:pPr>
            <a:r>
              <a:rPr lang="de-CH" sz="3000" dirty="0"/>
              <a:t>Römerbrief:    	2 Zitate</a:t>
            </a:r>
          </a:p>
          <a:p>
            <a:pPr marL="457200" indent="-457200">
              <a:buFont typeface="Wingdings" panose="05000000000000000000" pitchFamily="2" charset="2"/>
              <a:buChar char="ü"/>
              <a:tabLst>
                <a:tab pos="2424113" algn="l"/>
              </a:tabLst>
            </a:pPr>
            <a:r>
              <a:rPr lang="de-CH" sz="3000" dirty="0"/>
              <a:t>Hebräerbrief: 	2 Zitate</a:t>
            </a:r>
          </a:p>
          <a:p>
            <a:pPr marL="457200" indent="-457200">
              <a:buFont typeface="Wingdings" panose="05000000000000000000" pitchFamily="2" charset="2"/>
              <a:buChar char="ü"/>
              <a:tabLst>
                <a:tab pos="2424113" algn="l"/>
              </a:tabLst>
            </a:pPr>
            <a:r>
              <a:rPr lang="de-CH" sz="3000" dirty="0"/>
              <a:t>Jakobusbrief: 	1 Zitat</a:t>
            </a:r>
          </a:p>
          <a:p>
            <a:pPr marL="457200" indent="-457200">
              <a:buFont typeface="Wingdings" panose="05000000000000000000" pitchFamily="2" charset="2"/>
              <a:buChar char="ü"/>
              <a:tabLst>
                <a:tab pos="2424113" algn="l"/>
              </a:tabLst>
            </a:pPr>
            <a:r>
              <a:rPr lang="de-CH" sz="3000" dirty="0"/>
              <a:t>1. Petrusbrief: 	3 Zitate</a:t>
            </a:r>
          </a:p>
          <a:p>
            <a:pPr marL="457200" indent="-457200">
              <a:buFont typeface="Wingdings" panose="05000000000000000000" pitchFamily="2" charset="2"/>
              <a:buChar char="ü"/>
              <a:tabLst>
                <a:tab pos="2424113" algn="l"/>
              </a:tabLst>
            </a:pPr>
            <a:r>
              <a:rPr lang="de-CH" sz="3000" dirty="0"/>
              <a:t>2. Petrusbrief: 	1 Zitat</a:t>
            </a:r>
          </a:p>
          <a:p>
            <a:endParaRPr lang="de-CH" sz="3000" dirty="0"/>
          </a:p>
          <a:p>
            <a:endParaRPr lang="de-CH" sz="3000" dirty="0"/>
          </a:p>
        </p:txBody>
      </p:sp>
    </p:spTree>
    <p:extLst>
      <p:ext uri="{BB962C8B-B14F-4D97-AF65-F5344CB8AC3E}">
        <p14:creationId xmlns:p14="http://schemas.microsoft.com/office/powerpoint/2010/main" val="382342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1" y="1480402"/>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Römerbrief</a:t>
            </a:r>
          </a:p>
        </p:txBody>
      </p:sp>
      <p:sp>
        <p:nvSpPr>
          <p:cNvPr id="5" name="Textfeld 4">
            <a:extLst>
              <a:ext uri="{FF2B5EF4-FFF2-40B4-BE49-F238E27FC236}">
                <a16:creationId xmlns:a16="http://schemas.microsoft.com/office/drawing/2014/main" id="{BA98793C-F7D5-490F-88AE-2B86A032E7F5}"/>
              </a:ext>
            </a:extLst>
          </p:cNvPr>
          <p:cNvSpPr txBox="1"/>
          <p:nvPr/>
        </p:nvSpPr>
        <p:spPr>
          <a:xfrm>
            <a:off x="1413162" y="2311985"/>
            <a:ext cx="9268692" cy="1015663"/>
          </a:xfrm>
          <a:prstGeom prst="rect">
            <a:avLst/>
          </a:prstGeom>
          <a:noFill/>
        </p:spPr>
        <p:txBody>
          <a:bodyPr wrap="square" rtlCol="0">
            <a:spAutoFit/>
          </a:bodyPr>
          <a:lstStyle/>
          <a:p>
            <a:r>
              <a:rPr lang="de-CH" sz="3000" dirty="0"/>
              <a:t>"Denn ihre Füsse laufen zum Bösen und eilen, um Blut zu vergiessen." </a:t>
            </a:r>
            <a:r>
              <a:rPr lang="de-CH" sz="3000" b="1" dirty="0" err="1"/>
              <a:t>Spr</a:t>
            </a:r>
            <a:r>
              <a:rPr lang="de-CH" sz="3000" b="1" dirty="0"/>
              <a:t> 1,16</a:t>
            </a:r>
          </a:p>
        </p:txBody>
      </p:sp>
      <p:sp>
        <p:nvSpPr>
          <p:cNvPr id="9" name="Textfeld 8">
            <a:extLst>
              <a:ext uri="{FF2B5EF4-FFF2-40B4-BE49-F238E27FC236}">
                <a16:creationId xmlns:a16="http://schemas.microsoft.com/office/drawing/2014/main" id="{155A2913-8857-4DDC-8D6B-C9BAA31195E7}"/>
              </a:ext>
            </a:extLst>
          </p:cNvPr>
          <p:cNvSpPr txBox="1"/>
          <p:nvPr/>
        </p:nvSpPr>
        <p:spPr>
          <a:xfrm>
            <a:off x="1413161" y="3617791"/>
            <a:ext cx="9268693" cy="553998"/>
          </a:xfrm>
          <a:prstGeom prst="rect">
            <a:avLst/>
          </a:prstGeom>
          <a:noFill/>
        </p:spPr>
        <p:txBody>
          <a:bodyPr wrap="square" rtlCol="0">
            <a:spAutoFit/>
          </a:bodyPr>
          <a:lstStyle/>
          <a:p>
            <a:r>
              <a:rPr lang="de-CH" sz="3000" dirty="0"/>
              <a:t>"Ihre Füsse eilen, um Blut zu vergiessen" </a:t>
            </a:r>
            <a:r>
              <a:rPr lang="de-CH" sz="3000" b="1" dirty="0" err="1"/>
              <a:t>Röm</a:t>
            </a:r>
            <a:r>
              <a:rPr lang="de-CH" sz="3000" b="1" dirty="0"/>
              <a:t> 3,15</a:t>
            </a:r>
          </a:p>
        </p:txBody>
      </p:sp>
      <p:sp>
        <p:nvSpPr>
          <p:cNvPr id="6" name="Textfeld 5">
            <a:extLst>
              <a:ext uri="{FF2B5EF4-FFF2-40B4-BE49-F238E27FC236}">
                <a16:creationId xmlns:a16="http://schemas.microsoft.com/office/drawing/2014/main" id="{75284018-EB3A-4DC0-9C48-6C74E6BFB6C1}"/>
              </a:ext>
            </a:extLst>
          </p:cNvPr>
          <p:cNvSpPr txBox="1"/>
          <p:nvPr/>
        </p:nvSpPr>
        <p:spPr>
          <a:xfrm>
            <a:off x="1413161" y="4461933"/>
            <a:ext cx="9268693" cy="1938992"/>
          </a:xfrm>
          <a:prstGeom prst="rect">
            <a:avLst/>
          </a:prstGeom>
          <a:noFill/>
        </p:spPr>
        <p:txBody>
          <a:bodyPr wrap="square" rtlCol="0">
            <a:spAutoFit/>
          </a:bodyPr>
          <a:lstStyle/>
          <a:p>
            <a:r>
              <a:rPr lang="de-CH" sz="3000" dirty="0"/>
              <a:t>"Ihre Füsse laufen zum Bösen und eilen, um unschuldiges Blut zu vergiessen; sie hegen schlimme Absichten; Verwüstung und Zerstörung bezeichnen ihre Bahnen." </a:t>
            </a:r>
            <a:r>
              <a:rPr lang="de-CH" sz="3000" b="1" dirty="0"/>
              <a:t>Jesaja 59,7</a:t>
            </a:r>
          </a:p>
        </p:txBody>
      </p:sp>
    </p:spTree>
    <p:extLst>
      <p:ext uri="{BB962C8B-B14F-4D97-AF65-F5344CB8AC3E}">
        <p14:creationId xmlns:p14="http://schemas.microsoft.com/office/powerpoint/2010/main" val="255246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9"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A09238B-9C25-4AA8-A605-507D39463662}"/>
              </a:ext>
            </a:extLst>
          </p:cNvPr>
          <p:cNvSpPr txBox="1"/>
          <p:nvPr/>
        </p:nvSpPr>
        <p:spPr>
          <a:xfrm>
            <a:off x="1413164" y="649705"/>
            <a:ext cx="9559636" cy="630942"/>
          </a:xfrm>
          <a:prstGeom prst="rect">
            <a:avLst/>
          </a:prstGeom>
          <a:noFill/>
        </p:spPr>
        <p:txBody>
          <a:bodyPr wrap="square" rtlCol="0">
            <a:spAutoFit/>
          </a:bodyPr>
          <a:lstStyle/>
          <a:p>
            <a:r>
              <a:rPr lang="de-CH" sz="3500" b="1" dirty="0"/>
              <a:t>Zitate aus den Sprüche im NT</a:t>
            </a:r>
          </a:p>
        </p:txBody>
      </p:sp>
      <p:sp>
        <p:nvSpPr>
          <p:cNvPr id="7" name="Textfeld 6">
            <a:extLst>
              <a:ext uri="{FF2B5EF4-FFF2-40B4-BE49-F238E27FC236}">
                <a16:creationId xmlns:a16="http://schemas.microsoft.com/office/drawing/2014/main" id="{BC931F28-8FF4-4063-B04B-E3A2D3FDBA88}"/>
              </a:ext>
            </a:extLst>
          </p:cNvPr>
          <p:cNvSpPr txBox="1"/>
          <p:nvPr/>
        </p:nvSpPr>
        <p:spPr>
          <a:xfrm>
            <a:off x="1413163" y="1445828"/>
            <a:ext cx="7342911" cy="553998"/>
          </a:xfrm>
          <a:prstGeom prst="rect">
            <a:avLst/>
          </a:prstGeom>
          <a:noFill/>
        </p:spPr>
        <p:txBody>
          <a:bodyPr wrap="square" rtlCol="0">
            <a:spAutoFit/>
          </a:bodyPr>
          <a:lstStyle/>
          <a:p>
            <a:pPr marL="457200" indent="-457200">
              <a:buFont typeface="Arial" panose="020B0604020202020204" pitchFamily="34" charset="0"/>
              <a:buChar char="•"/>
            </a:pPr>
            <a:r>
              <a:rPr lang="de-CH" sz="3000" dirty="0"/>
              <a:t>Römerbrief</a:t>
            </a:r>
          </a:p>
        </p:txBody>
      </p:sp>
      <p:sp>
        <p:nvSpPr>
          <p:cNvPr id="5" name="Textfeld 4">
            <a:extLst>
              <a:ext uri="{FF2B5EF4-FFF2-40B4-BE49-F238E27FC236}">
                <a16:creationId xmlns:a16="http://schemas.microsoft.com/office/drawing/2014/main" id="{BA98793C-F7D5-490F-88AE-2B86A032E7F5}"/>
              </a:ext>
            </a:extLst>
          </p:cNvPr>
          <p:cNvSpPr txBox="1"/>
          <p:nvPr/>
        </p:nvSpPr>
        <p:spPr>
          <a:xfrm>
            <a:off x="1461654" y="2241951"/>
            <a:ext cx="9268692" cy="1938992"/>
          </a:xfrm>
          <a:prstGeom prst="rect">
            <a:avLst/>
          </a:prstGeom>
          <a:noFill/>
        </p:spPr>
        <p:txBody>
          <a:bodyPr wrap="square" rtlCol="0">
            <a:spAutoFit/>
          </a:bodyPr>
          <a:lstStyle/>
          <a:p>
            <a:r>
              <a:rPr lang="de-CH" sz="3000" dirty="0"/>
              <a:t>"Hat dein Feind Hunger, so speise ihn mit Brot; hat er Durst, so gib ihm Wasser zu trinken! Denn damit sammelst du feurige Kohlen auf sein Haupt, und der HERR wird dir's vergelten." </a:t>
            </a:r>
            <a:r>
              <a:rPr lang="de-CH" sz="3000" b="1" dirty="0" err="1"/>
              <a:t>Spr</a:t>
            </a:r>
            <a:r>
              <a:rPr lang="de-CH" sz="3000" b="1" dirty="0"/>
              <a:t> 25,21.22</a:t>
            </a:r>
          </a:p>
        </p:txBody>
      </p:sp>
      <p:sp>
        <p:nvSpPr>
          <p:cNvPr id="6" name="Textfeld 5">
            <a:extLst>
              <a:ext uri="{FF2B5EF4-FFF2-40B4-BE49-F238E27FC236}">
                <a16:creationId xmlns:a16="http://schemas.microsoft.com/office/drawing/2014/main" id="{75284018-EB3A-4DC0-9C48-6C74E6BFB6C1}"/>
              </a:ext>
            </a:extLst>
          </p:cNvPr>
          <p:cNvSpPr txBox="1"/>
          <p:nvPr/>
        </p:nvSpPr>
        <p:spPr>
          <a:xfrm>
            <a:off x="1413161" y="4461933"/>
            <a:ext cx="9268693" cy="1938992"/>
          </a:xfrm>
          <a:prstGeom prst="rect">
            <a:avLst/>
          </a:prstGeom>
          <a:noFill/>
        </p:spPr>
        <p:txBody>
          <a:bodyPr wrap="square" rtlCol="0">
            <a:spAutoFit/>
          </a:bodyPr>
          <a:lstStyle/>
          <a:p>
            <a:r>
              <a:rPr lang="de-CH" sz="3000" dirty="0"/>
              <a:t>"Wenn nun dein Feind Hunger hat, so gib ihm zu essen; wenn er Durst hat, dann gib ihm zu trinken! Wenn du das tust, wirst du feurige Kohlen auf sein Haupt sammeln." </a:t>
            </a:r>
            <a:r>
              <a:rPr lang="de-CH" sz="3000" b="1" dirty="0" err="1"/>
              <a:t>Röm</a:t>
            </a:r>
            <a:r>
              <a:rPr lang="de-CH" sz="3000" b="1" dirty="0"/>
              <a:t> 12,20</a:t>
            </a:r>
          </a:p>
        </p:txBody>
      </p:sp>
    </p:spTree>
    <p:extLst>
      <p:ext uri="{BB962C8B-B14F-4D97-AF65-F5344CB8AC3E}">
        <p14:creationId xmlns:p14="http://schemas.microsoft.com/office/powerpoint/2010/main" val="16347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1008</Words>
  <Application>Microsoft Office PowerPoint</Application>
  <PresentationFormat>Breitbild</PresentationFormat>
  <Paragraphs>81</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Calibri Light</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Mirjam Howald</cp:lastModifiedBy>
  <cp:revision>58</cp:revision>
  <dcterms:created xsi:type="dcterms:W3CDTF">2018-05-19T05:14:58Z</dcterms:created>
  <dcterms:modified xsi:type="dcterms:W3CDTF">2018-08-16T09:34:16Z</dcterms:modified>
</cp:coreProperties>
</file>