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24" r:id="rId3"/>
    <p:sldId id="325" r:id="rId4"/>
    <p:sldId id="308" r:id="rId5"/>
    <p:sldId id="318" r:id="rId6"/>
    <p:sldId id="322" r:id="rId7"/>
    <p:sldId id="312" r:id="rId8"/>
    <p:sldId id="315" r:id="rId9"/>
    <p:sldId id="316" r:id="rId10"/>
    <p:sldId id="319" r:id="rId11"/>
    <p:sldId id="287" r:id="rId12"/>
    <p:sldId id="323" r:id="rId13"/>
    <p:sldId id="310" r:id="rId14"/>
    <p:sldId id="327" r:id="rId15"/>
    <p:sldId id="326" r:id="rId16"/>
    <p:sldId id="313" r:id="rId17"/>
    <p:sldId id="314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14" y="3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27.10.2018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27.10.2018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646708" y="5919281"/>
            <a:ext cx="3921073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>
                <a:solidFill>
                  <a:schemeClr val="bg1"/>
                </a:solidFill>
              </a:rPr>
              <a:t>Exodus Teil 3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4479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ildergebnis fÃ¼r zehn gebote">
            <a:extLst>
              <a:ext uri="{FF2B5EF4-FFF2-40B4-BE49-F238E27FC236}">
                <a16:creationId xmlns:a16="http://schemas.microsoft.com/office/drawing/2014/main" id="{2CE11E40-D4FA-47B1-9B84-CD931A14E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"/>
            <a:ext cx="12192000" cy="685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68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ergebnis fÃ¼r die stiftshÃ¼tte">
            <a:extLst>
              <a:ext uri="{FF2B5EF4-FFF2-40B4-BE49-F238E27FC236}">
                <a16:creationId xmlns:a16="http://schemas.microsoft.com/office/drawing/2014/main" id="{FA8F14B8-85DE-4D0D-B825-E1B19B13F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41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279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Ãhnliches Foto">
            <a:extLst>
              <a:ext uri="{FF2B5EF4-FFF2-40B4-BE49-F238E27FC236}">
                <a16:creationId xmlns:a16="http://schemas.microsoft.com/office/drawing/2014/main" id="{48969D6C-8816-4DBB-A0EA-0A0C66CAC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287" y="28575"/>
            <a:ext cx="6829425" cy="682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718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445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7" y="-484948"/>
            <a:ext cx="12156205" cy="7342948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971819" y="5711295"/>
            <a:ext cx="3921073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>
                <a:solidFill>
                  <a:schemeClr val="bg1"/>
                </a:solidFill>
              </a:rPr>
              <a:t>Exodus Teil 3</a:t>
            </a:r>
          </a:p>
        </p:txBody>
      </p:sp>
    </p:spTree>
    <p:extLst>
      <p:ext uri="{BB962C8B-B14F-4D97-AF65-F5344CB8AC3E}">
        <p14:creationId xmlns:p14="http://schemas.microsoft.com/office/powerpoint/2010/main" val="310695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78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1045002" y="5799640"/>
            <a:ext cx="10101996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>
                <a:solidFill>
                  <a:srgbClr val="00B0F0"/>
                </a:solidFill>
              </a:rPr>
              <a:t>Israel betet Gott an und dient ihm</a:t>
            </a:r>
          </a:p>
        </p:txBody>
      </p:sp>
    </p:spTree>
    <p:extLst>
      <p:ext uri="{BB962C8B-B14F-4D97-AF65-F5344CB8AC3E}">
        <p14:creationId xmlns:p14="http://schemas.microsoft.com/office/powerpoint/2010/main" val="61692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80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Ãhnliches Foto">
            <a:extLst>
              <a:ext uri="{FF2B5EF4-FFF2-40B4-BE49-F238E27FC236}">
                <a16:creationId xmlns:a16="http://schemas.microsoft.com/office/drawing/2014/main" id="{CC271096-0269-4497-B8F1-BAB893ED2F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13"/>
          <a:stretch/>
        </p:blipFill>
        <p:spPr bwMode="auto">
          <a:xfrm>
            <a:off x="458428" y="0"/>
            <a:ext cx="11275144" cy="669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80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659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Ãhnliches Foto">
            <a:extLst>
              <a:ext uri="{FF2B5EF4-FFF2-40B4-BE49-F238E27FC236}">
                <a16:creationId xmlns:a16="http://schemas.microsoft.com/office/drawing/2014/main" id="{26EB6CDF-4F85-45FC-B44D-F258DF8DA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099" y="28575"/>
            <a:ext cx="9077325" cy="680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47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12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ldergebnis fÃ¼r reserviert">
            <a:extLst>
              <a:ext uri="{FF2B5EF4-FFF2-40B4-BE49-F238E27FC236}">
                <a16:creationId xmlns:a16="http://schemas.microsoft.com/office/drawing/2014/main" id="{E60EB8AC-0284-4E8F-B69E-842E6AD841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33"/>
          <a:stretch/>
        </p:blipFill>
        <p:spPr bwMode="auto">
          <a:xfrm>
            <a:off x="-57150" y="384984"/>
            <a:ext cx="12192000" cy="608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73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3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Manuel Inniger</cp:lastModifiedBy>
  <cp:revision>125</cp:revision>
  <dcterms:created xsi:type="dcterms:W3CDTF">2018-05-19T05:14:58Z</dcterms:created>
  <dcterms:modified xsi:type="dcterms:W3CDTF">2018-10-27T16:56:19Z</dcterms:modified>
</cp:coreProperties>
</file>