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24" r:id="rId3"/>
    <p:sldId id="317" r:id="rId4"/>
    <p:sldId id="308" r:id="rId5"/>
    <p:sldId id="307" r:id="rId6"/>
    <p:sldId id="315" r:id="rId7"/>
    <p:sldId id="311" r:id="rId8"/>
    <p:sldId id="312" r:id="rId9"/>
    <p:sldId id="318" r:id="rId10"/>
    <p:sldId id="319" r:id="rId11"/>
    <p:sldId id="309" r:id="rId12"/>
    <p:sldId id="310" r:id="rId13"/>
    <p:sldId id="287" r:id="rId14"/>
    <p:sldId id="322" r:id="rId15"/>
    <p:sldId id="323" r:id="rId16"/>
    <p:sldId id="316" r:id="rId17"/>
    <p:sldId id="320" r:id="rId18"/>
    <p:sldId id="313" r:id="rId19"/>
    <p:sldId id="314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19.10.2018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19.10.2018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646708" y="5919281"/>
            <a:ext cx="3921073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>
                <a:solidFill>
                  <a:schemeClr val="bg1"/>
                </a:solidFill>
              </a:rPr>
              <a:t>Exodus Teil 2</a:t>
            </a:r>
          </a:p>
        </p:txBody>
      </p:sp>
    </p:spTree>
    <p:extLst>
      <p:ext uri="{BB962C8B-B14F-4D97-AF65-F5344CB8AC3E}">
        <p14:creationId xmlns:p14="http://schemas.microsoft.com/office/powerpoint/2010/main" val="398044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479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Ãhnliches Foto">
            <a:extLst>
              <a:ext uri="{FF2B5EF4-FFF2-40B4-BE49-F238E27FC236}">
                <a16:creationId xmlns:a16="http://schemas.microsoft.com/office/drawing/2014/main" id="{A4F70305-09E9-4DF5-90AF-1A9124310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99" y="0"/>
            <a:ext cx="960840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632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541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Ãhnliches Foto">
            <a:extLst>
              <a:ext uri="{FF2B5EF4-FFF2-40B4-BE49-F238E27FC236}">
                <a16:creationId xmlns:a16="http://schemas.microsoft.com/office/drawing/2014/main" id="{3D2CCD89-1F92-4473-86CE-C30EAA1BD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668" y="0"/>
            <a:ext cx="6824663" cy="682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120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659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Ã¼r the 10 commandements">
            <a:extLst>
              <a:ext uri="{FF2B5EF4-FFF2-40B4-BE49-F238E27FC236}">
                <a16:creationId xmlns:a16="http://schemas.microsoft.com/office/drawing/2014/main" id="{F98BD941-9430-4029-81B5-66E53BB757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9" b="10400"/>
          <a:stretch/>
        </p:blipFill>
        <p:spPr bwMode="auto">
          <a:xfrm>
            <a:off x="1200150" y="0"/>
            <a:ext cx="99200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689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738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ldergebnis fÃ¼r 2 kor 3,18">
            <a:extLst>
              <a:ext uri="{FF2B5EF4-FFF2-40B4-BE49-F238E27FC236}">
                <a16:creationId xmlns:a16="http://schemas.microsoft.com/office/drawing/2014/main" id="{DD237C99-0F35-4D21-86A8-67B50414F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292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445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7" y="-484948"/>
            <a:ext cx="12156205" cy="7342948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971819" y="5711295"/>
            <a:ext cx="3921073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>
                <a:solidFill>
                  <a:schemeClr val="bg1"/>
                </a:solidFill>
              </a:rPr>
              <a:t>Exodus Teil 2</a:t>
            </a:r>
          </a:p>
        </p:txBody>
      </p:sp>
    </p:spTree>
    <p:extLst>
      <p:ext uri="{BB962C8B-B14F-4D97-AF65-F5344CB8AC3E}">
        <p14:creationId xmlns:p14="http://schemas.microsoft.com/office/powerpoint/2010/main" val="3106959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788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fontis-shop.de/WebRoot/products/6518/6518358/bilder/6518358.jpg">
            <a:extLst>
              <a:ext uri="{FF2B5EF4-FFF2-40B4-BE49-F238E27FC236}">
                <a16:creationId xmlns:a16="http://schemas.microsoft.com/office/drawing/2014/main" id="{6881ED31-AFB8-4C9D-B217-8DA4DA8A4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-15735"/>
            <a:ext cx="4730911" cy="687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7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6800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705295"/>
            <a:ext cx="163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Beispiel</a:t>
            </a:r>
          </a:p>
        </p:txBody>
      </p:sp>
      <p:pic>
        <p:nvPicPr>
          <p:cNvPr id="4" name="Grafik 3" descr="Ein Bild, das Text enthält.&#10;&#10;Mit sehr hoher Zuverlässigkeit generierte Beschreibung">
            <a:extLst>
              <a:ext uri="{FF2B5EF4-FFF2-40B4-BE49-F238E27FC236}">
                <a16:creationId xmlns:a16="http://schemas.microsoft.com/office/drawing/2014/main" id="{F3FE5807-0F42-4812-9EB6-B7B0396E24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1" r="6582"/>
          <a:stretch/>
        </p:blipFill>
        <p:spPr>
          <a:xfrm rot="16200000">
            <a:off x="2650142" y="-2683860"/>
            <a:ext cx="6858002" cy="1222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4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121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Ãhnliches Foto">
            <a:extLst>
              <a:ext uri="{FF2B5EF4-FFF2-40B4-BE49-F238E27FC236}">
                <a16:creationId xmlns:a16="http://schemas.microsoft.com/office/drawing/2014/main" id="{F17DC8A0-E4C6-4D51-8824-F341C6BC5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0"/>
            <a:ext cx="5467349" cy="685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015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472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Ãhnliches Foto">
            <a:extLst>
              <a:ext uri="{FF2B5EF4-FFF2-40B4-BE49-F238E27FC236}">
                <a16:creationId xmlns:a16="http://schemas.microsoft.com/office/drawing/2014/main" id="{AED4356E-0115-4A11-9576-F4CDF210A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999"/>
            <a:ext cx="1217295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80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Breitbild</PresentationFormat>
  <Paragraphs>3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Reinhard</dc:creator>
  <cp:lastModifiedBy>Manuel Inniger</cp:lastModifiedBy>
  <cp:revision>116</cp:revision>
  <dcterms:created xsi:type="dcterms:W3CDTF">2018-05-19T05:14:58Z</dcterms:created>
  <dcterms:modified xsi:type="dcterms:W3CDTF">2018-10-19T15:15:18Z</dcterms:modified>
</cp:coreProperties>
</file>