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1"/>
  </p:notesMasterIdLst>
  <p:handoutMasterIdLst>
    <p:handoutMasterId r:id="rId52"/>
  </p:handoutMasterIdLst>
  <p:sldIdLst>
    <p:sldId id="624" r:id="rId2"/>
    <p:sldId id="702" r:id="rId3"/>
    <p:sldId id="701" r:id="rId4"/>
    <p:sldId id="728" r:id="rId5"/>
    <p:sldId id="751" r:id="rId6"/>
    <p:sldId id="727" r:id="rId7"/>
    <p:sldId id="752" r:id="rId8"/>
    <p:sldId id="643" r:id="rId9"/>
    <p:sldId id="753" r:id="rId10"/>
    <p:sldId id="723" r:id="rId11"/>
    <p:sldId id="705" r:id="rId12"/>
    <p:sldId id="725" r:id="rId13"/>
    <p:sldId id="684" r:id="rId14"/>
    <p:sldId id="754" r:id="rId15"/>
    <p:sldId id="739" r:id="rId16"/>
    <p:sldId id="755" r:id="rId17"/>
    <p:sldId id="673" r:id="rId18"/>
    <p:sldId id="756" r:id="rId19"/>
    <p:sldId id="693" r:id="rId20"/>
    <p:sldId id="757" r:id="rId21"/>
    <p:sldId id="740" r:id="rId22"/>
    <p:sldId id="758" r:id="rId23"/>
    <p:sldId id="741" r:id="rId24"/>
    <p:sldId id="759" r:id="rId25"/>
    <p:sldId id="738" r:id="rId26"/>
    <p:sldId id="729" r:id="rId27"/>
    <p:sldId id="699" r:id="rId28"/>
    <p:sldId id="722" r:id="rId29"/>
    <p:sldId id="742" r:id="rId30"/>
    <p:sldId id="760" r:id="rId31"/>
    <p:sldId id="698" r:id="rId32"/>
    <p:sldId id="731" r:id="rId33"/>
    <p:sldId id="713" r:id="rId34"/>
    <p:sldId id="743" r:id="rId35"/>
    <p:sldId id="714" r:id="rId36"/>
    <p:sldId id="744" r:id="rId37"/>
    <p:sldId id="733" r:id="rId38"/>
    <p:sldId id="732" r:id="rId39"/>
    <p:sldId id="746" r:id="rId40"/>
    <p:sldId id="736" r:id="rId41"/>
    <p:sldId id="747" r:id="rId42"/>
    <p:sldId id="737" r:id="rId43"/>
    <p:sldId id="748" r:id="rId44"/>
    <p:sldId id="735" r:id="rId45"/>
    <p:sldId id="749" r:id="rId46"/>
    <p:sldId id="734" r:id="rId47"/>
    <p:sldId id="761" r:id="rId48"/>
    <p:sldId id="750" r:id="rId49"/>
    <p:sldId id="726" r:id="rId50"/>
  </p:sldIdLst>
  <p:sldSz cx="12192000" cy="6858000"/>
  <p:notesSz cx="6797675" cy="9926638"/>
  <p:embeddedFontLst>
    <p:embeddedFont>
      <p:font typeface="Yu Gothic UI" panose="020B0500000000000000" pitchFamily="34" charset="-128"/>
      <p:regular r:id="rId53"/>
      <p:bold r:id="rId54"/>
    </p:embeddedFont>
    <p:embeddedFont>
      <p:font typeface="Arial Narrow" panose="020B0606020202030204" pitchFamily="34" charset="0"/>
      <p:regular r:id="rId55"/>
      <p:bold r:id="rId56"/>
      <p:italic r:id="rId57"/>
      <p:boldItalic r:id="rId58"/>
    </p:embeddedFont>
    <p:embeddedFont>
      <p:font typeface="Arial Rounded MT Bold" panose="020F0704030504030204" pitchFamily="34" charset="0"/>
      <p:regular r:id="rId59"/>
    </p:embeddedFont>
    <p:embeddedFont>
      <p:font typeface="Calibri" panose="020F0502020204030204" pitchFamily="34" charset="0"/>
      <p:regular r:id="rId60"/>
      <p:bold r:id="rId61"/>
      <p:italic r:id="rId62"/>
      <p:boldItalic r:id="rId63"/>
    </p:embeddedFont>
  </p:embeddedFontLst>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00CC00"/>
    <a:srgbClr val="66FF33"/>
    <a:srgbClr val="FFFF00"/>
    <a:srgbClr val="0066FF"/>
    <a:srgbClr val="FF9900"/>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88058" autoAdjust="0"/>
  </p:normalViewPr>
  <p:slideViewPr>
    <p:cSldViewPr>
      <p:cViewPr varScale="1">
        <p:scale>
          <a:sx n="133" d="100"/>
          <a:sy n="133" d="100"/>
        </p:scale>
        <p:origin x="113" y="110"/>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6BD7163-1C37-9E10-0214-4F9022A758F9}"/>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19" name="Rectangle 3">
            <a:extLst>
              <a:ext uri="{FF2B5EF4-FFF2-40B4-BE49-F238E27FC236}">
                <a16:creationId xmlns:a16="http://schemas.microsoft.com/office/drawing/2014/main" id="{C9B65FA0-0BA3-F3D5-6383-277D66A96AC4}"/>
              </a:ext>
            </a:extLst>
          </p:cNvPr>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r" defTabSz="915825" eaLnBrk="1" hangingPunct="1">
              <a:spcBef>
                <a:spcPct val="0"/>
              </a:spcBef>
              <a:defRPr sz="1200">
                <a:solidFill>
                  <a:schemeClr val="tx1"/>
                </a:solidFill>
                <a:latin typeface="Arial" charset="0"/>
              </a:defRPr>
            </a:lvl1pPr>
          </a:lstStyle>
          <a:p>
            <a:pPr>
              <a:defRPr/>
            </a:pPr>
            <a:endParaRPr lang="de-CH"/>
          </a:p>
        </p:txBody>
      </p:sp>
      <p:sp>
        <p:nvSpPr>
          <p:cNvPr id="9220" name="Rectangle 4">
            <a:extLst>
              <a:ext uri="{FF2B5EF4-FFF2-40B4-BE49-F238E27FC236}">
                <a16:creationId xmlns:a16="http://schemas.microsoft.com/office/drawing/2014/main" id="{5C33A760-B12A-F1AF-5F47-960305BB8C03}"/>
              </a:ext>
            </a:extLst>
          </p:cNvPr>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21" name="Rectangle 5">
            <a:extLst>
              <a:ext uri="{FF2B5EF4-FFF2-40B4-BE49-F238E27FC236}">
                <a16:creationId xmlns:a16="http://schemas.microsoft.com/office/drawing/2014/main" id="{17AC5F49-EA27-4632-10BB-6E3C7B807FE9}"/>
              </a:ext>
            </a:extLst>
          </p:cNvPr>
          <p:cNvSpPr>
            <a:spLocks noGrp="1" noChangeArrowheads="1"/>
          </p:cNvSpPr>
          <p:nvPr>
            <p:ph type="sldNum" sz="quarter" idx="3"/>
          </p:nvPr>
        </p:nvSpPr>
        <p:spPr bwMode="auto">
          <a:xfrm>
            <a:off x="3851275"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r" eaLnBrk="1" hangingPunct="1">
              <a:defRPr sz="1200">
                <a:solidFill>
                  <a:schemeClr val="tx1"/>
                </a:solidFill>
              </a:defRPr>
            </a:lvl1pPr>
          </a:lstStyle>
          <a:p>
            <a:pPr>
              <a:defRPr/>
            </a:pPr>
            <a:fld id="{C255321E-47C2-4D2B-9995-FB00F4D3AE83}"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9F66134-27B8-4616-ADCF-102470104FA5}"/>
              </a:ext>
            </a:extLst>
          </p:cNvPr>
          <p:cNvSpPr>
            <a:spLocks noGrp="1"/>
          </p:cNvSpPr>
          <p:nvPr>
            <p:ph type="hdr" sz="quarter"/>
          </p:nvPr>
        </p:nvSpPr>
        <p:spPr>
          <a:xfrm>
            <a:off x="0" y="0"/>
            <a:ext cx="2946400" cy="495300"/>
          </a:xfrm>
          <a:prstGeom prst="rect">
            <a:avLst/>
          </a:prstGeom>
        </p:spPr>
        <p:txBody>
          <a:bodyPr vert="horz" lIns="88221" tIns="44111" rIns="88221" bIns="44111" rtlCol="0"/>
          <a:lstStyle>
            <a:lvl1pPr algn="l" eaLnBrk="1" hangingPunct="1">
              <a:spcBef>
                <a:spcPct val="20000"/>
              </a:spcBef>
              <a:defRPr sz="1200">
                <a:latin typeface="Arial" pitchFamily="34" charset="0"/>
              </a:defRPr>
            </a:lvl1pPr>
          </a:lstStyle>
          <a:p>
            <a:pPr>
              <a:defRPr/>
            </a:pPr>
            <a:endParaRPr lang="de-CH"/>
          </a:p>
        </p:txBody>
      </p:sp>
      <p:sp>
        <p:nvSpPr>
          <p:cNvPr id="3" name="Datumsplatzhalter 2">
            <a:extLst>
              <a:ext uri="{FF2B5EF4-FFF2-40B4-BE49-F238E27FC236}">
                <a16:creationId xmlns:a16="http://schemas.microsoft.com/office/drawing/2014/main" id="{B3B07345-8E6D-74F5-9794-6B191D0F2BF5}"/>
              </a:ext>
            </a:extLst>
          </p:cNvPr>
          <p:cNvSpPr>
            <a:spLocks noGrp="1"/>
          </p:cNvSpPr>
          <p:nvPr>
            <p:ph type="dt" idx="1"/>
          </p:nvPr>
        </p:nvSpPr>
        <p:spPr>
          <a:xfrm>
            <a:off x="3849688" y="0"/>
            <a:ext cx="2946400" cy="495300"/>
          </a:xfrm>
          <a:prstGeom prst="rect">
            <a:avLst/>
          </a:prstGeom>
        </p:spPr>
        <p:txBody>
          <a:bodyPr vert="horz" lIns="88221" tIns="44111" rIns="88221" bIns="44111" rtlCol="0"/>
          <a:lstStyle>
            <a:lvl1pPr algn="r" eaLnBrk="1" hangingPunct="1">
              <a:spcBef>
                <a:spcPct val="20000"/>
              </a:spcBef>
              <a:defRPr sz="1200">
                <a:latin typeface="Arial" pitchFamily="34" charset="0"/>
              </a:defRPr>
            </a:lvl1pPr>
          </a:lstStyle>
          <a:p>
            <a:pPr>
              <a:defRPr/>
            </a:pPr>
            <a:fld id="{24D300B4-2EC0-4CE7-AD66-286CFF23793C}" type="datetimeFigureOut">
              <a:rPr lang="de-CH"/>
              <a:pPr>
                <a:defRPr/>
              </a:pPr>
              <a:t>10.06.2022</a:t>
            </a:fld>
            <a:endParaRPr lang="de-CH"/>
          </a:p>
        </p:txBody>
      </p:sp>
      <p:sp>
        <p:nvSpPr>
          <p:cNvPr id="4" name="Folienbildplatzhalter 3">
            <a:extLst>
              <a:ext uri="{FF2B5EF4-FFF2-40B4-BE49-F238E27FC236}">
                <a16:creationId xmlns:a16="http://schemas.microsoft.com/office/drawing/2014/main" id="{6CE29141-8E0D-5D38-8373-F1CF2ACFFFAD}"/>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pPr lvl="0"/>
            <a:endParaRPr lang="de-CH" noProof="0"/>
          </a:p>
        </p:txBody>
      </p:sp>
      <p:sp>
        <p:nvSpPr>
          <p:cNvPr id="5" name="Notizenplatzhalter 4">
            <a:extLst>
              <a:ext uri="{FF2B5EF4-FFF2-40B4-BE49-F238E27FC236}">
                <a16:creationId xmlns:a16="http://schemas.microsoft.com/office/drawing/2014/main" id="{F593627D-593D-532E-2B47-2D859487FFF1}"/>
              </a:ext>
            </a:extLst>
          </p:cNvPr>
          <p:cNvSpPr>
            <a:spLocks noGrp="1"/>
          </p:cNvSpPr>
          <p:nvPr>
            <p:ph type="body" sz="quarter" idx="3"/>
          </p:nvPr>
        </p:nvSpPr>
        <p:spPr>
          <a:xfrm>
            <a:off x="679450" y="4714875"/>
            <a:ext cx="5438775" cy="4467225"/>
          </a:xfrm>
          <a:prstGeom prst="rect">
            <a:avLst/>
          </a:prstGeom>
        </p:spPr>
        <p:txBody>
          <a:bodyPr vert="horz" lIns="88221" tIns="44111" rIns="88221" bIns="4411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F168E277-5045-EC33-C528-885C3B40A600}"/>
              </a:ext>
            </a:extLst>
          </p:cNvPr>
          <p:cNvSpPr>
            <a:spLocks noGrp="1"/>
          </p:cNvSpPr>
          <p:nvPr>
            <p:ph type="ftr" sz="quarter" idx="4"/>
          </p:nvPr>
        </p:nvSpPr>
        <p:spPr>
          <a:xfrm>
            <a:off x="0" y="9429750"/>
            <a:ext cx="2946400" cy="495300"/>
          </a:xfrm>
          <a:prstGeom prst="rect">
            <a:avLst/>
          </a:prstGeom>
        </p:spPr>
        <p:txBody>
          <a:bodyPr vert="horz" lIns="88221" tIns="44111" rIns="88221" bIns="44111" rtlCol="0" anchor="b"/>
          <a:lstStyle>
            <a:lvl1pPr algn="l" eaLnBrk="1" hangingPunct="1">
              <a:spcBef>
                <a:spcPct val="20000"/>
              </a:spcBef>
              <a:defRPr sz="1200">
                <a:latin typeface="Arial" pitchFamily="34" charset="0"/>
              </a:defRPr>
            </a:lvl1pPr>
          </a:lstStyle>
          <a:p>
            <a:pPr>
              <a:defRPr/>
            </a:pPr>
            <a:endParaRPr lang="de-CH"/>
          </a:p>
        </p:txBody>
      </p:sp>
      <p:sp>
        <p:nvSpPr>
          <p:cNvPr id="7" name="Foliennummernplatzhalter 6">
            <a:extLst>
              <a:ext uri="{FF2B5EF4-FFF2-40B4-BE49-F238E27FC236}">
                <a16:creationId xmlns:a16="http://schemas.microsoft.com/office/drawing/2014/main" id="{5867F00E-A5C3-6130-A243-C11F4D690FC6}"/>
              </a:ext>
            </a:extLst>
          </p:cNvPr>
          <p:cNvSpPr>
            <a:spLocks noGrp="1"/>
          </p:cNvSpPr>
          <p:nvPr>
            <p:ph type="sldNum" sz="quarter" idx="5"/>
          </p:nvPr>
        </p:nvSpPr>
        <p:spPr>
          <a:xfrm>
            <a:off x="3849688" y="9429750"/>
            <a:ext cx="2946400" cy="495300"/>
          </a:xfrm>
          <a:prstGeom prst="rect">
            <a:avLst/>
          </a:prstGeom>
        </p:spPr>
        <p:txBody>
          <a:bodyPr vert="horz" wrap="square" lIns="88221" tIns="44111" rIns="88221" bIns="44111" numCol="1" anchor="b" anchorCtr="0" compatLnSpc="1">
            <a:prstTxWarp prst="textNoShape">
              <a:avLst/>
            </a:prstTxWarp>
          </a:bodyPr>
          <a:lstStyle>
            <a:lvl1pPr algn="r" eaLnBrk="1" hangingPunct="1">
              <a:spcBef>
                <a:spcPct val="20000"/>
              </a:spcBef>
              <a:defRPr sz="1200"/>
            </a:lvl1pPr>
          </a:lstStyle>
          <a:p>
            <a:pPr>
              <a:defRPr/>
            </a:pPr>
            <a:fld id="{A8AB1977-6D4D-4985-A71E-4A2FF18CB60A}"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C6A01D6B-ECBD-9B10-FE7C-2338A36AB4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488BF1DB-F5BE-43D2-4865-4962C6E018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7172" name="Foliennummernplatzhalter 3">
            <a:extLst>
              <a:ext uri="{FF2B5EF4-FFF2-40B4-BE49-F238E27FC236}">
                <a16:creationId xmlns:a16="http://schemas.microsoft.com/office/drawing/2014/main" id="{CD7D6B6F-0224-77D0-8E7B-FC1CA678C8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50D5C5D-CA52-42DE-AEC2-84E5447D54D9}" type="slidenum">
              <a:rPr lang="de-CH" altLang="de-DE" smtClean="0">
                <a:solidFill>
                  <a:schemeClr val="bg1"/>
                </a:solidFill>
                <a:latin typeface="Arial" panose="020B0604020202020204" pitchFamily="34" charset="0"/>
              </a:rPr>
              <a:pPr>
                <a:spcBef>
                  <a:spcPct val="20000"/>
                </a:spcBef>
              </a:pPr>
              <a:t>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a:extLst>
              <a:ext uri="{FF2B5EF4-FFF2-40B4-BE49-F238E27FC236}">
                <a16:creationId xmlns:a16="http://schemas.microsoft.com/office/drawing/2014/main" id="{566D6308-13E3-3F71-5DDA-8A001359C2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a:extLst>
              <a:ext uri="{FF2B5EF4-FFF2-40B4-BE49-F238E27FC236}">
                <a16:creationId xmlns:a16="http://schemas.microsoft.com/office/drawing/2014/main" id="{8CD2FB25-98B1-9794-4DD3-F140196C4F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6628" name="Foliennummernplatzhalter 3">
            <a:extLst>
              <a:ext uri="{FF2B5EF4-FFF2-40B4-BE49-F238E27FC236}">
                <a16:creationId xmlns:a16="http://schemas.microsoft.com/office/drawing/2014/main" id="{D0F5358C-25D1-116A-499A-96E9F542C6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DE8F2C2-E89E-417A-A26E-9C16F620A873}" type="slidenum">
              <a:rPr lang="de-CH" altLang="de-DE" smtClean="0">
                <a:solidFill>
                  <a:schemeClr val="bg1"/>
                </a:solidFill>
                <a:latin typeface="Arial" panose="020B0604020202020204" pitchFamily="34" charset="0"/>
              </a:rPr>
              <a:pPr>
                <a:spcBef>
                  <a:spcPct val="20000"/>
                </a:spcBef>
              </a:pPr>
              <a:t>12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B02F272B-70BA-4A2F-C6C9-27D361453D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a:extLst>
              <a:ext uri="{FF2B5EF4-FFF2-40B4-BE49-F238E27FC236}">
                <a16:creationId xmlns:a16="http://schemas.microsoft.com/office/drawing/2014/main" id="{9A9A4E94-E35A-53CB-2742-0326E4EEE4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8676" name="Foliennummernplatzhalter 3">
            <a:extLst>
              <a:ext uri="{FF2B5EF4-FFF2-40B4-BE49-F238E27FC236}">
                <a16:creationId xmlns:a16="http://schemas.microsoft.com/office/drawing/2014/main" id="{6E602F71-3F61-55AC-5DA0-485FA7C032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AA909BF-1660-4E58-840E-E45CE24F21C5}" type="slidenum">
              <a:rPr lang="de-CH" altLang="de-DE" smtClean="0">
                <a:solidFill>
                  <a:schemeClr val="bg1"/>
                </a:solidFill>
                <a:latin typeface="Arial" panose="020B0604020202020204" pitchFamily="34" charset="0"/>
              </a:rPr>
              <a:pPr>
                <a:spcBef>
                  <a:spcPct val="20000"/>
                </a:spcBef>
              </a:pPr>
              <a:t>13</a:t>
            </a:fld>
            <a:endParaRPr lang="de-CH" altLang="de-DE">
              <a:solidFill>
                <a:schemeClr val="bg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4131AC6D-9ABA-0EC2-0AAE-AD92AF9E3A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a:extLst>
              <a:ext uri="{FF2B5EF4-FFF2-40B4-BE49-F238E27FC236}">
                <a16:creationId xmlns:a16="http://schemas.microsoft.com/office/drawing/2014/main" id="{B9F59EF6-5353-8C95-BBE6-887E8E5D06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0724" name="Foliennummernplatzhalter 3">
            <a:extLst>
              <a:ext uri="{FF2B5EF4-FFF2-40B4-BE49-F238E27FC236}">
                <a16:creationId xmlns:a16="http://schemas.microsoft.com/office/drawing/2014/main" id="{F81CD460-2277-8CEF-F804-8729CF6D94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0BE8F57-14C1-4CD8-9B4A-2779657B4D2E}" type="slidenum">
              <a:rPr lang="de-CH" altLang="de-DE" smtClean="0">
                <a:solidFill>
                  <a:schemeClr val="bg1"/>
                </a:solidFill>
                <a:latin typeface="Arial" panose="020B0604020202020204" pitchFamily="34" charset="0"/>
              </a:rPr>
              <a:pPr>
                <a:spcBef>
                  <a:spcPct val="20000"/>
                </a:spcBef>
              </a:pPr>
              <a:t>14</a:t>
            </a:fld>
            <a:endParaRPr lang="de-CH" altLang="de-DE">
              <a:solidFill>
                <a:schemeClr val="bg1"/>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a:extLst>
              <a:ext uri="{FF2B5EF4-FFF2-40B4-BE49-F238E27FC236}">
                <a16:creationId xmlns:a16="http://schemas.microsoft.com/office/drawing/2014/main" id="{28E39BD3-84BB-4EA4-333F-810B000A33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a:extLst>
              <a:ext uri="{FF2B5EF4-FFF2-40B4-BE49-F238E27FC236}">
                <a16:creationId xmlns:a16="http://schemas.microsoft.com/office/drawing/2014/main" id="{BF91EBDA-D807-5186-56AB-3BFE71D319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2772" name="Foliennummernplatzhalter 3">
            <a:extLst>
              <a:ext uri="{FF2B5EF4-FFF2-40B4-BE49-F238E27FC236}">
                <a16:creationId xmlns:a16="http://schemas.microsoft.com/office/drawing/2014/main" id="{4A7B21B9-2228-30F6-1CBE-272990A429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0A99686-2FD2-45AE-AEDC-1F2F665235A5}" type="slidenum">
              <a:rPr lang="de-CH" altLang="de-DE" smtClean="0">
                <a:solidFill>
                  <a:schemeClr val="bg1"/>
                </a:solidFill>
                <a:latin typeface="Arial" panose="020B0604020202020204" pitchFamily="34" charset="0"/>
              </a:rPr>
              <a:pPr>
                <a:spcBef>
                  <a:spcPct val="20000"/>
                </a:spcBef>
              </a:pPr>
              <a:t>15</a:t>
            </a:fld>
            <a:endParaRPr lang="de-CH" altLang="de-DE">
              <a:solidFill>
                <a:schemeClr val="bg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B3F8FC51-27D3-13E6-A50F-6BA163051D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a:extLst>
              <a:ext uri="{FF2B5EF4-FFF2-40B4-BE49-F238E27FC236}">
                <a16:creationId xmlns:a16="http://schemas.microsoft.com/office/drawing/2014/main" id="{A2349E73-A6F4-2714-A2DD-A30A654F44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4820" name="Foliennummernplatzhalter 3">
            <a:extLst>
              <a:ext uri="{FF2B5EF4-FFF2-40B4-BE49-F238E27FC236}">
                <a16:creationId xmlns:a16="http://schemas.microsoft.com/office/drawing/2014/main" id="{5AAF284D-8BC4-54D3-7BA5-7202498513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466F7A5-CEBF-453C-8AFC-B39A4F86C4BA}" type="slidenum">
              <a:rPr lang="de-CH" altLang="de-DE" smtClean="0">
                <a:solidFill>
                  <a:schemeClr val="bg1"/>
                </a:solidFill>
                <a:latin typeface="Arial" panose="020B0604020202020204" pitchFamily="34" charset="0"/>
              </a:rPr>
              <a:pPr>
                <a:spcBef>
                  <a:spcPct val="20000"/>
                </a:spcBef>
              </a:pPr>
              <a:t>16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17D804E5-4F96-391E-2A41-ECF95F3C2C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a:extLst>
              <a:ext uri="{FF2B5EF4-FFF2-40B4-BE49-F238E27FC236}">
                <a16:creationId xmlns:a16="http://schemas.microsoft.com/office/drawing/2014/main" id="{28995599-B293-876B-DEA1-2A6D90EFF6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6868" name="Foliennummernplatzhalter 3">
            <a:extLst>
              <a:ext uri="{FF2B5EF4-FFF2-40B4-BE49-F238E27FC236}">
                <a16:creationId xmlns:a16="http://schemas.microsoft.com/office/drawing/2014/main" id="{65712BB4-A980-F34C-FB7A-28E75D1E04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32ADA05-8CE7-4D77-A76F-9E5BC8E3D101}" type="slidenum">
              <a:rPr lang="de-CH" altLang="de-DE" smtClean="0">
                <a:solidFill>
                  <a:schemeClr val="bg1"/>
                </a:solidFill>
                <a:latin typeface="Arial" panose="020B0604020202020204" pitchFamily="34" charset="0"/>
              </a:rPr>
              <a:pPr>
                <a:spcBef>
                  <a:spcPct val="20000"/>
                </a:spcBef>
              </a:pPr>
              <a:t>17</a:t>
            </a:fld>
            <a:endParaRPr lang="de-CH" altLang="de-DE">
              <a:solidFill>
                <a:schemeClr val="bg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8763A8F8-2ADF-17BC-105D-8419E04125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a:extLst>
              <a:ext uri="{FF2B5EF4-FFF2-40B4-BE49-F238E27FC236}">
                <a16:creationId xmlns:a16="http://schemas.microsoft.com/office/drawing/2014/main" id="{802DF471-36BC-DFF6-657E-E2523FDD53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8916" name="Foliennummernplatzhalter 3">
            <a:extLst>
              <a:ext uri="{FF2B5EF4-FFF2-40B4-BE49-F238E27FC236}">
                <a16:creationId xmlns:a16="http://schemas.microsoft.com/office/drawing/2014/main" id="{C3D28D2F-3360-2B0B-8A82-16A35A6460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2CBC426-A083-4F06-9F16-91BBDE6D9BB0}" type="slidenum">
              <a:rPr lang="de-CH" altLang="de-DE" smtClean="0">
                <a:solidFill>
                  <a:schemeClr val="bg1"/>
                </a:solidFill>
                <a:latin typeface="Arial" panose="020B0604020202020204" pitchFamily="34" charset="0"/>
              </a:rPr>
              <a:pPr>
                <a:spcBef>
                  <a:spcPct val="20000"/>
                </a:spcBef>
              </a:pPr>
              <a:t>18</a:t>
            </a:fld>
            <a:endParaRPr lang="de-CH" altLang="de-DE">
              <a:solidFill>
                <a:schemeClr val="bg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68067CE-06F4-1E31-872D-EFC713F1BB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a:extLst>
              <a:ext uri="{FF2B5EF4-FFF2-40B4-BE49-F238E27FC236}">
                <a16:creationId xmlns:a16="http://schemas.microsoft.com/office/drawing/2014/main" id="{8EE2DF45-A29C-4B41-29AA-EE5C75CE6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0964" name="Foliennummernplatzhalter 3">
            <a:extLst>
              <a:ext uri="{FF2B5EF4-FFF2-40B4-BE49-F238E27FC236}">
                <a16:creationId xmlns:a16="http://schemas.microsoft.com/office/drawing/2014/main" id="{708E7595-F821-544C-8D89-70AAE74DA3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24A9656-279D-41C8-8C30-757EB220A9C0}" type="slidenum">
              <a:rPr lang="de-CH" altLang="de-DE" smtClean="0">
                <a:solidFill>
                  <a:schemeClr val="bg1"/>
                </a:solidFill>
                <a:latin typeface="Arial" panose="020B0604020202020204" pitchFamily="34" charset="0"/>
              </a:rPr>
              <a:pPr>
                <a:spcBef>
                  <a:spcPct val="20000"/>
                </a:spcBef>
              </a:pPr>
              <a:t>19</a:t>
            </a:fld>
            <a:endParaRPr lang="de-CH" altLang="de-DE">
              <a:solidFill>
                <a:schemeClr val="bg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DFB301BC-C607-0A25-9439-BD755F2909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a:extLst>
              <a:ext uri="{FF2B5EF4-FFF2-40B4-BE49-F238E27FC236}">
                <a16:creationId xmlns:a16="http://schemas.microsoft.com/office/drawing/2014/main" id="{710CED1B-11EB-75DE-1AA3-BDBA5BAABD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3012" name="Foliennummernplatzhalter 3">
            <a:extLst>
              <a:ext uri="{FF2B5EF4-FFF2-40B4-BE49-F238E27FC236}">
                <a16:creationId xmlns:a16="http://schemas.microsoft.com/office/drawing/2014/main" id="{94DC6AC8-9BDE-7669-BCE9-4FDD015524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7C420FF-F259-4767-803E-32FD8B21AC81}" type="slidenum">
              <a:rPr lang="de-CH" altLang="de-DE" smtClean="0">
                <a:solidFill>
                  <a:schemeClr val="bg1"/>
                </a:solidFill>
                <a:latin typeface="Arial" panose="020B0604020202020204" pitchFamily="34" charset="0"/>
              </a:rPr>
              <a:pPr>
                <a:spcBef>
                  <a:spcPct val="20000"/>
                </a:spcBef>
              </a:pPr>
              <a:t>20</a:t>
            </a:fld>
            <a:endParaRPr lang="de-CH" altLang="de-DE">
              <a:solidFill>
                <a:schemeClr val="bg1"/>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D09D2ACF-316F-33A0-6E56-0CD6B66239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a:extLst>
              <a:ext uri="{FF2B5EF4-FFF2-40B4-BE49-F238E27FC236}">
                <a16:creationId xmlns:a16="http://schemas.microsoft.com/office/drawing/2014/main" id="{83D499C7-A441-4050-F522-8EB5C43881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5060" name="Foliennummernplatzhalter 3">
            <a:extLst>
              <a:ext uri="{FF2B5EF4-FFF2-40B4-BE49-F238E27FC236}">
                <a16:creationId xmlns:a16="http://schemas.microsoft.com/office/drawing/2014/main" id="{2F9B318F-B12A-C9F4-11A1-2D2F94AC70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14FDD19-E326-41BE-9DB6-3CDF432880A2}" type="slidenum">
              <a:rPr lang="de-CH" altLang="de-DE" smtClean="0">
                <a:solidFill>
                  <a:schemeClr val="bg1"/>
                </a:solidFill>
                <a:latin typeface="Arial" panose="020B0604020202020204" pitchFamily="34" charset="0"/>
              </a:rPr>
              <a:pPr>
                <a:spcBef>
                  <a:spcPct val="20000"/>
                </a:spcBef>
              </a:pPr>
              <a:t>21</a:t>
            </a:fld>
            <a:endParaRPr lang="de-CH" altLang="de-DE">
              <a:solidFill>
                <a:schemeClr val="bg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963245DE-A262-50CA-B613-C61FFB12F6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a:extLst>
              <a:ext uri="{FF2B5EF4-FFF2-40B4-BE49-F238E27FC236}">
                <a16:creationId xmlns:a16="http://schemas.microsoft.com/office/drawing/2014/main" id="{DC96E7C9-BA4B-CD7D-1B24-01BFF36BC9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20" name="Foliennummernplatzhalter 3">
            <a:extLst>
              <a:ext uri="{FF2B5EF4-FFF2-40B4-BE49-F238E27FC236}">
                <a16:creationId xmlns:a16="http://schemas.microsoft.com/office/drawing/2014/main" id="{C0947251-6CA9-6E9C-D0D0-CF1FB33220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3B4C977-4211-45ED-A10F-3EB14FBBFFE8}" type="slidenum">
              <a:rPr lang="de-CH" altLang="de-DE" smtClean="0">
                <a:solidFill>
                  <a:schemeClr val="bg1"/>
                </a:solidFill>
                <a:latin typeface="Arial" panose="020B0604020202020204" pitchFamily="34" charset="0"/>
              </a:rPr>
              <a:pPr>
                <a:spcBef>
                  <a:spcPct val="20000"/>
                </a:spcBef>
              </a:pPr>
              <a:t>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CECECEC9-12D2-2735-7548-A215B86826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a:extLst>
              <a:ext uri="{FF2B5EF4-FFF2-40B4-BE49-F238E27FC236}">
                <a16:creationId xmlns:a16="http://schemas.microsoft.com/office/drawing/2014/main" id="{63501B57-3611-CA62-6B6B-4BF86F3955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7108" name="Foliennummernplatzhalter 3">
            <a:extLst>
              <a:ext uri="{FF2B5EF4-FFF2-40B4-BE49-F238E27FC236}">
                <a16:creationId xmlns:a16="http://schemas.microsoft.com/office/drawing/2014/main" id="{D6E91759-10C4-455F-78D6-D3BAFD465F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E234AA8-F3E5-4D2D-95B1-E1985D7C1685}" type="slidenum">
              <a:rPr lang="de-CH" altLang="de-DE" smtClean="0">
                <a:solidFill>
                  <a:schemeClr val="bg1"/>
                </a:solidFill>
                <a:latin typeface="Arial" panose="020B0604020202020204" pitchFamily="34" charset="0"/>
              </a:rPr>
              <a:pPr>
                <a:spcBef>
                  <a:spcPct val="20000"/>
                </a:spcBef>
              </a:pPr>
              <a:t>22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3600D79-CB5F-5A9D-1D17-6EF1742BD3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a:extLst>
              <a:ext uri="{FF2B5EF4-FFF2-40B4-BE49-F238E27FC236}">
                <a16:creationId xmlns:a16="http://schemas.microsoft.com/office/drawing/2014/main" id="{DD1EFB25-54E2-BEAB-3050-4E99CDEE82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9156" name="Foliennummernplatzhalter 3">
            <a:extLst>
              <a:ext uri="{FF2B5EF4-FFF2-40B4-BE49-F238E27FC236}">
                <a16:creationId xmlns:a16="http://schemas.microsoft.com/office/drawing/2014/main" id="{4CAE431A-FB6A-4148-86B4-75643BE810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EF4F802-DC9A-4FF3-A852-767B7786F22D}" type="slidenum">
              <a:rPr lang="de-CH" altLang="de-DE" smtClean="0">
                <a:solidFill>
                  <a:schemeClr val="bg1"/>
                </a:solidFill>
                <a:latin typeface="Arial" panose="020B0604020202020204" pitchFamily="34" charset="0"/>
              </a:rPr>
              <a:pPr>
                <a:spcBef>
                  <a:spcPct val="20000"/>
                </a:spcBef>
              </a:pPr>
              <a:t>23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a:extLst>
              <a:ext uri="{FF2B5EF4-FFF2-40B4-BE49-F238E27FC236}">
                <a16:creationId xmlns:a16="http://schemas.microsoft.com/office/drawing/2014/main" id="{F1FAE492-2CF2-A90F-C3FD-CAA2384285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a:extLst>
              <a:ext uri="{FF2B5EF4-FFF2-40B4-BE49-F238E27FC236}">
                <a16:creationId xmlns:a16="http://schemas.microsoft.com/office/drawing/2014/main" id="{27745FDC-E79E-797B-63D0-47DEB046EE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1204" name="Foliennummernplatzhalter 3">
            <a:extLst>
              <a:ext uri="{FF2B5EF4-FFF2-40B4-BE49-F238E27FC236}">
                <a16:creationId xmlns:a16="http://schemas.microsoft.com/office/drawing/2014/main" id="{28ED6FE7-E39C-948D-F191-14302C69A9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44DDC70-7AC6-4AE4-8066-CC294F9D2D4C}" type="slidenum">
              <a:rPr lang="de-CH" altLang="de-DE" smtClean="0">
                <a:solidFill>
                  <a:schemeClr val="bg1"/>
                </a:solidFill>
                <a:latin typeface="Arial" panose="020B0604020202020204" pitchFamily="34" charset="0"/>
              </a:rPr>
              <a:pPr>
                <a:spcBef>
                  <a:spcPct val="20000"/>
                </a:spcBef>
              </a:pPr>
              <a:t>24</a:t>
            </a:fld>
            <a:endParaRPr lang="de-CH" altLang="de-DE">
              <a:solidFill>
                <a:schemeClr val="bg1"/>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A766E86E-2DEA-5ECC-F40B-9A3FB80025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a:extLst>
              <a:ext uri="{FF2B5EF4-FFF2-40B4-BE49-F238E27FC236}">
                <a16:creationId xmlns:a16="http://schemas.microsoft.com/office/drawing/2014/main" id="{E8323F98-B793-FEF3-DF54-943BACEF32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3252" name="Foliennummernplatzhalter 3">
            <a:extLst>
              <a:ext uri="{FF2B5EF4-FFF2-40B4-BE49-F238E27FC236}">
                <a16:creationId xmlns:a16="http://schemas.microsoft.com/office/drawing/2014/main" id="{72BA08BB-8242-1F5E-15F9-2DE66FD331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5C27274-11A7-4011-A2AF-0044808CDA1E}" type="slidenum">
              <a:rPr lang="de-CH" altLang="de-DE" smtClean="0">
                <a:solidFill>
                  <a:schemeClr val="bg1"/>
                </a:solidFill>
                <a:latin typeface="Arial" panose="020B0604020202020204" pitchFamily="34" charset="0"/>
              </a:rPr>
              <a:pPr>
                <a:spcBef>
                  <a:spcPct val="20000"/>
                </a:spcBef>
              </a:pPr>
              <a:t>25</a:t>
            </a:fld>
            <a:endParaRPr lang="de-CH" altLang="de-DE">
              <a:solidFill>
                <a:schemeClr val="bg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174B198B-1E5A-ED61-527B-5E7AE0BA60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a:extLst>
              <a:ext uri="{FF2B5EF4-FFF2-40B4-BE49-F238E27FC236}">
                <a16:creationId xmlns:a16="http://schemas.microsoft.com/office/drawing/2014/main" id="{34B7D286-5492-B1C0-6F17-CF41055100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5300" name="Foliennummernplatzhalter 3">
            <a:extLst>
              <a:ext uri="{FF2B5EF4-FFF2-40B4-BE49-F238E27FC236}">
                <a16:creationId xmlns:a16="http://schemas.microsoft.com/office/drawing/2014/main" id="{7A7DA064-7F0A-E8D8-D3D1-09A0393BD2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F8312F5-5AAC-4A03-8018-337B124F4105}" type="slidenum">
              <a:rPr lang="de-CH" altLang="de-DE" smtClean="0">
                <a:solidFill>
                  <a:schemeClr val="bg1"/>
                </a:solidFill>
                <a:latin typeface="Arial" panose="020B0604020202020204" pitchFamily="34" charset="0"/>
              </a:rPr>
              <a:pPr>
                <a:spcBef>
                  <a:spcPct val="20000"/>
                </a:spcBef>
              </a:pPr>
              <a:t>26</a:t>
            </a:fld>
            <a:endParaRPr lang="de-CH" altLang="de-DE">
              <a:solidFill>
                <a:schemeClr val="bg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B2FAA70-BB4C-65B6-EAC1-488614D8DF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a:extLst>
              <a:ext uri="{FF2B5EF4-FFF2-40B4-BE49-F238E27FC236}">
                <a16:creationId xmlns:a16="http://schemas.microsoft.com/office/drawing/2014/main" id="{BE20C515-E020-6A47-C432-A6FB7B4C33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7348" name="Foliennummernplatzhalter 3">
            <a:extLst>
              <a:ext uri="{FF2B5EF4-FFF2-40B4-BE49-F238E27FC236}">
                <a16:creationId xmlns:a16="http://schemas.microsoft.com/office/drawing/2014/main" id="{339437D5-DAB7-73A4-F5E6-E5754311BB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E86D3FD-D4CF-43CA-97C1-588BAD9F0574}" type="slidenum">
              <a:rPr lang="de-CH" altLang="de-DE" smtClean="0">
                <a:solidFill>
                  <a:schemeClr val="bg1"/>
                </a:solidFill>
                <a:latin typeface="Arial" panose="020B0604020202020204" pitchFamily="34" charset="0"/>
              </a:rPr>
              <a:pPr>
                <a:spcBef>
                  <a:spcPct val="20000"/>
                </a:spcBef>
              </a:pPr>
              <a:t>27</a:t>
            </a:fld>
            <a:endParaRPr lang="de-CH" altLang="de-DE">
              <a:solidFill>
                <a:schemeClr val="bg1"/>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a:extLst>
              <a:ext uri="{FF2B5EF4-FFF2-40B4-BE49-F238E27FC236}">
                <a16:creationId xmlns:a16="http://schemas.microsoft.com/office/drawing/2014/main" id="{45CBF0EE-9B3C-4C05-81AD-7DB56E7E18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a:extLst>
              <a:ext uri="{FF2B5EF4-FFF2-40B4-BE49-F238E27FC236}">
                <a16:creationId xmlns:a16="http://schemas.microsoft.com/office/drawing/2014/main" id="{2E204652-4447-98D5-4AF0-8F0E73AAE7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9396" name="Foliennummernplatzhalter 3">
            <a:extLst>
              <a:ext uri="{FF2B5EF4-FFF2-40B4-BE49-F238E27FC236}">
                <a16:creationId xmlns:a16="http://schemas.microsoft.com/office/drawing/2014/main" id="{08F11AAE-C8B2-6A2E-9668-00687102ED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224D0B5-A9E8-4AFE-AD79-60E9A402649B}" type="slidenum">
              <a:rPr lang="de-CH" altLang="de-DE" smtClean="0">
                <a:solidFill>
                  <a:schemeClr val="bg1"/>
                </a:solidFill>
                <a:latin typeface="Arial" panose="020B0604020202020204" pitchFamily="34" charset="0"/>
              </a:rPr>
              <a:pPr>
                <a:spcBef>
                  <a:spcPct val="20000"/>
                </a:spcBef>
              </a:pPr>
              <a:t>28</a:t>
            </a:fld>
            <a:endParaRPr lang="de-CH" altLang="de-DE">
              <a:solidFill>
                <a:schemeClr val="bg1"/>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a:extLst>
              <a:ext uri="{FF2B5EF4-FFF2-40B4-BE49-F238E27FC236}">
                <a16:creationId xmlns:a16="http://schemas.microsoft.com/office/drawing/2014/main" id="{2F015370-59A0-36C6-D343-D342F5CB6B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a:extLst>
              <a:ext uri="{FF2B5EF4-FFF2-40B4-BE49-F238E27FC236}">
                <a16:creationId xmlns:a16="http://schemas.microsoft.com/office/drawing/2014/main" id="{D2B041A3-764D-757E-6A28-BECB105033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1444" name="Foliennummernplatzhalter 3">
            <a:extLst>
              <a:ext uri="{FF2B5EF4-FFF2-40B4-BE49-F238E27FC236}">
                <a16:creationId xmlns:a16="http://schemas.microsoft.com/office/drawing/2014/main" id="{89425EFA-7CA2-4C81-B8EC-32E3D42D53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DA62F02-D37F-49C5-A660-E86CD7CA2589}" type="slidenum">
              <a:rPr lang="de-CH" altLang="de-DE" smtClean="0">
                <a:solidFill>
                  <a:schemeClr val="bg1"/>
                </a:solidFill>
                <a:latin typeface="Arial" panose="020B0604020202020204" pitchFamily="34" charset="0"/>
              </a:rPr>
              <a:pPr>
                <a:spcBef>
                  <a:spcPct val="20000"/>
                </a:spcBef>
              </a:pPr>
              <a:t>29</a:t>
            </a:fld>
            <a:endParaRPr lang="de-CH" altLang="de-DE">
              <a:solidFill>
                <a:schemeClr val="bg1"/>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DF4254F1-50E0-0558-EADD-07C23578EC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izenplatzhalter 2">
            <a:extLst>
              <a:ext uri="{FF2B5EF4-FFF2-40B4-BE49-F238E27FC236}">
                <a16:creationId xmlns:a16="http://schemas.microsoft.com/office/drawing/2014/main" id="{509CE95D-0F4E-F720-8B18-981A85C913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3492" name="Foliennummernplatzhalter 3">
            <a:extLst>
              <a:ext uri="{FF2B5EF4-FFF2-40B4-BE49-F238E27FC236}">
                <a16:creationId xmlns:a16="http://schemas.microsoft.com/office/drawing/2014/main" id="{34CAD1F0-3877-0413-D953-035D8B4E33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8425BA3-58E4-42E8-AC72-4240D949CCB8}" type="slidenum">
              <a:rPr lang="de-CH" altLang="de-DE" smtClean="0">
                <a:solidFill>
                  <a:schemeClr val="bg1"/>
                </a:solidFill>
                <a:latin typeface="Arial" panose="020B0604020202020204" pitchFamily="34" charset="0"/>
              </a:rPr>
              <a:pPr>
                <a:spcBef>
                  <a:spcPct val="20000"/>
                </a:spcBef>
              </a:pPr>
              <a:t>30</a:t>
            </a:fld>
            <a:endParaRPr lang="de-CH" altLang="de-DE">
              <a:solidFill>
                <a:schemeClr val="bg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a:extLst>
              <a:ext uri="{FF2B5EF4-FFF2-40B4-BE49-F238E27FC236}">
                <a16:creationId xmlns:a16="http://schemas.microsoft.com/office/drawing/2014/main" id="{9D36D3EE-6E6B-9439-4549-F760E5F3C0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a:extLst>
              <a:ext uri="{FF2B5EF4-FFF2-40B4-BE49-F238E27FC236}">
                <a16:creationId xmlns:a16="http://schemas.microsoft.com/office/drawing/2014/main" id="{6C14F4FA-AEEE-E3C4-43A4-40A097F65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5540" name="Foliennummernplatzhalter 3">
            <a:extLst>
              <a:ext uri="{FF2B5EF4-FFF2-40B4-BE49-F238E27FC236}">
                <a16:creationId xmlns:a16="http://schemas.microsoft.com/office/drawing/2014/main" id="{4852B82A-8D6A-7F48-BE9F-05B443BF81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CF3C4D7-151B-4B32-A08C-CB6A9839F65C}" type="slidenum">
              <a:rPr lang="de-CH" altLang="de-DE" smtClean="0">
                <a:solidFill>
                  <a:schemeClr val="bg1"/>
                </a:solidFill>
                <a:latin typeface="Arial" panose="020B0604020202020204" pitchFamily="34" charset="0"/>
              </a:rPr>
              <a:pPr>
                <a:spcBef>
                  <a:spcPct val="20000"/>
                </a:spcBef>
              </a:pPr>
              <a:t>31</a:t>
            </a:fld>
            <a:endParaRPr lang="de-CH" altLang="de-DE">
              <a:solidFill>
                <a:schemeClr val="bg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2E7A2A1C-02FB-DA5F-BDB5-ECCDFFA0AF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a:extLst>
              <a:ext uri="{FF2B5EF4-FFF2-40B4-BE49-F238E27FC236}">
                <a16:creationId xmlns:a16="http://schemas.microsoft.com/office/drawing/2014/main" id="{63CE933A-0CA9-7595-0A00-25E97B9809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1268" name="Foliennummernplatzhalter 3">
            <a:extLst>
              <a:ext uri="{FF2B5EF4-FFF2-40B4-BE49-F238E27FC236}">
                <a16:creationId xmlns:a16="http://schemas.microsoft.com/office/drawing/2014/main" id="{37E1CE2B-9783-FE59-8F8C-5977A66DF6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10820B4-88A1-42FE-AC16-55B778FCF5CA}" type="slidenum">
              <a:rPr lang="de-CH" altLang="de-DE" smtClean="0">
                <a:solidFill>
                  <a:schemeClr val="bg1"/>
                </a:solidFill>
                <a:latin typeface="Arial" panose="020B0604020202020204" pitchFamily="34" charset="0"/>
              </a:rPr>
              <a:pPr>
                <a:spcBef>
                  <a:spcPct val="20000"/>
                </a:spcBef>
              </a:pPr>
              <a:t>4</a:t>
            </a:fld>
            <a:endParaRPr lang="de-CH" altLang="de-DE">
              <a:solidFill>
                <a:schemeClr val="bg1"/>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a:extLst>
              <a:ext uri="{FF2B5EF4-FFF2-40B4-BE49-F238E27FC236}">
                <a16:creationId xmlns:a16="http://schemas.microsoft.com/office/drawing/2014/main" id="{BF84A950-F5E8-7E9D-DDF3-8173EB0EB4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a:extLst>
              <a:ext uri="{FF2B5EF4-FFF2-40B4-BE49-F238E27FC236}">
                <a16:creationId xmlns:a16="http://schemas.microsoft.com/office/drawing/2014/main" id="{4E590804-FC35-7396-F00F-E40E4C3C0C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7588" name="Foliennummernplatzhalter 3">
            <a:extLst>
              <a:ext uri="{FF2B5EF4-FFF2-40B4-BE49-F238E27FC236}">
                <a16:creationId xmlns:a16="http://schemas.microsoft.com/office/drawing/2014/main" id="{04672870-7DE0-F681-80BF-214BEDC768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6C543A1-C3CB-490B-8F1F-A52CC4DDD087}" type="slidenum">
              <a:rPr lang="de-CH" altLang="de-DE" smtClean="0">
                <a:solidFill>
                  <a:schemeClr val="bg1"/>
                </a:solidFill>
                <a:latin typeface="Arial" panose="020B0604020202020204" pitchFamily="34" charset="0"/>
              </a:rPr>
              <a:pPr>
                <a:spcBef>
                  <a:spcPct val="20000"/>
                </a:spcBef>
              </a:pPr>
              <a:t>32</a:t>
            </a:fld>
            <a:endParaRPr lang="de-CH" altLang="de-DE">
              <a:solidFill>
                <a:schemeClr val="bg1"/>
              </a:solidFil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a:extLst>
              <a:ext uri="{FF2B5EF4-FFF2-40B4-BE49-F238E27FC236}">
                <a16:creationId xmlns:a16="http://schemas.microsoft.com/office/drawing/2014/main" id="{2C33BCDB-AC53-5843-56DA-56D87B6060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izenplatzhalter 2">
            <a:extLst>
              <a:ext uri="{FF2B5EF4-FFF2-40B4-BE49-F238E27FC236}">
                <a16:creationId xmlns:a16="http://schemas.microsoft.com/office/drawing/2014/main" id="{DED3DD1B-68A4-981D-81F7-731D635D03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9636" name="Foliennummernplatzhalter 3">
            <a:extLst>
              <a:ext uri="{FF2B5EF4-FFF2-40B4-BE49-F238E27FC236}">
                <a16:creationId xmlns:a16="http://schemas.microsoft.com/office/drawing/2014/main" id="{2F3171FF-AB38-50A0-7F6C-FBC74D4EFC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A4A9D10-9555-42A1-AA76-5435268C58F2}" type="slidenum">
              <a:rPr lang="de-CH" altLang="de-DE" smtClean="0">
                <a:solidFill>
                  <a:schemeClr val="bg1"/>
                </a:solidFill>
                <a:latin typeface="Arial" panose="020B0604020202020204" pitchFamily="34" charset="0"/>
              </a:rPr>
              <a:pPr>
                <a:spcBef>
                  <a:spcPct val="20000"/>
                </a:spcBef>
              </a:pPr>
              <a:t>33</a:t>
            </a:fld>
            <a:endParaRPr lang="de-CH" altLang="de-DE">
              <a:solidFill>
                <a:schemeClr val="bg1"/>
              </a:solidFill>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a:extLst>
              <a:ext uri="{FF2B5EF4-FFF2-40B4-BE49-F238E27FC236}">
                <a16:creationId xmlns:a16="http://schemas.microsoft.com/office/drawing/2014/main" id="{C6106F3C-BF45-E843-EBD3-18ACA08DF8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a:extLst>
              <a:ext uri="{FF2B5EF4-FFF2-40B4-BE49-F238E27FC236}">
                <a16:creationId xmlns:a16="http://schemas.microsoft.com/office/drawing/2014/main" id="{2C8776A4-70A4-D2AB-05DC-CBF52689F5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1684" name="Foliennummernplatzhalter 3">
            <a:extLst>
              <a:ext uri="{FF2B5EF4-FFF2-40B4-BE49-F238E27FC236}">
                <a16:creationId xmlns:a16="http://schemas.microsoft.com/office/drawing/2014/main" id="{9D8CE40E-20E6-2701-6579-177A4187BB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A6388C2-A54D-4E56-826A-0C54FAF6C73E}" type="slidenum">
              <a:rPr lang="de-CH" altLang="de-DE" smtClean="0">
                <a:solidFill>
                  <a:schemeClr val="bg1"/>
                </a:solidFill>
                <a:latin typeface="Arial" panose="020B0604020202020204" pitchFamily="34" charset="0"/>
              </a:rPr>
              <a:pPr>
                <a:spcBef>
                  <a:spcPct val="20000"/>
                </a:spcBef>
              </a:pPr>
              <a:t>34</a:t>
            </a:fld>
            <a:endParaRPr lang="de-CH" altLang="de-DE">
              <a:solidFill>
                <a:schemeClr val="bg1"/>
              </a:solidFill>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0CE0AD16-4DA3-D03F-77D4-2849DEAC5B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izenplatzhalter 2">
            <a:extLst>
              <a:ext uri="{FF2B5EF4-FFF2-40B4-BE49-F238E27FC236}">
                <a16:creationId xmlns:a16="http://schemas.microsoft.com/office/drawing/2014/main" id="{B51DB0CB-A968-E783-939B-4E280E8B29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3732" name="Foliennummernplatzhalter 3">
            <a:extLst>
              <a:ext uri="{FF2B5EF4-FFF2-40B4-BE49-F238E27FC236}">
                <a16:creationId xmlns:a16="http://schemas.microsoft.com/office/drawing/2014/main" id="{6964DCE3-A818-64CD-3882-357BDA5F66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2B12813-CA7B-4A01-8BE2-7D92B9CF397D}" type="slidenum">
              <a:rPr lang="de-CH" altLang="de-DE" smtClean="0">
                <a:solidFill>
                  <a:schemeClr val="bg1"/>
                </a:solidFill>
                <a:latin typeface="Arial" panose="020B0604020202020204" pitchFamily="34" charset="0"/>
              </a:rPr>
              <a:pPr>
                <a:spcBef>
                  <a:spcPct val="20000"/>
                </a:spcBef>
              </a:pPr>
              <a:t>35</a:t>
            </a:fld>
            <a:endParaRPr lang="de-CH" altLang="de-DE">
              <a:solidFill>
                <a:schemeClr val="bg1"/>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8CEAEF15-FCE6-73E1-4A10-C68D7397D0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a:extLst>
              <a:ext uri="{FF2B5EF4-FFF2-40B4-BE49-F238E27FC236}">
                <a16:creationId xmlns:a16="http://schemas.microsoft.com/office/drawing/2014/main" id="{D510272C-7BA0-11A6-8959-3332525B61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5780" name="Foliennummernplatzhalter 3">
            <a:extLst>
              <a:ext uri="{FF2B5EF4-FFF2-40B4-BE49-F238E27FC236}">
                <a16:creationId xmlns:a16="http://schemas.microsoft.com/office/drawing/2014/main" id="{B6D2DA7E-D3EA-0E34-8E89-81D091D896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54C56B2-A970-43EE-AE4E-407926D26095}" type="slidenum">
              <a:rPr lang="de-CH" altLang="de-DE" smtClean="0">
                <a:solidFill>
                  <a:schemeClr val="bg1"/>
                </a:solidFill>
                <a:latin typeface="Arial" panose="020B0604020202020204" pitchFamily="34" charset="0"/>
              </a:rPr>
              <a:pPr>
                <a:spcBef>
                  <a:spcPct val="20000"/>
                </a:spcBef>
              </a:pPr>
              <a:t>36</a:t>
            </a:fld>
            <a:endParaRPr lang="de-CH" altLang="de-DE">
              <a:solidFill>
                <a:schemeClr val="bg1"/>
              </a:solidFill>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669D3140-BAAE-BFF8-6E47-8A82FC89A7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izenplatzhalter 2">
            <a:extLst>
              <a:ext uri="{FF2B5EF4-FFF2-40B4-BE49-F238E27FC236}">
                <a16:creationId xmlns:a16="http://schemas.microsoft.com/office/drawing/2014/main" id="{527FF108-385C-207B-2B10-6BDDCD34D8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7828" name="Foliennummernplatzhalter 3">
            <a:extLst>
              <a:ext uri="{FF2B5EF4-FFF2-40B4-BE49-F238E27FC236}">
                <a16:creationId xmlns:a16="http://schemas.microsoft.com/office/drawing/2014/main" id="{ABF61BC9-C259-64C4-16BD-9560A9551D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23F924A-3409-4A10-862E-B2AD3F38B045}" type="slidenum">
              <a:rPr lang="de-CH" altLang="de-DE" smtClean="0">
                <a:solidFill>
                  <a:schemeClr val="bg1"/>
                </a:solidFill>
                <a:latin typeface="Arial" panose="020B0604020202020204" pitchFamily="34" charset="0"/>
              </a:rPr>
              <a:pPr>
                <a:spcBef>
                  <a:spcPct val="20000"/>
                </a:spcBef>
              </a:pPr>
              <a:t>37</a:t>
            </a:fld>
            <a:endParaRPr lang="de-CH" altLang="de-DE">
              <a:solidFill>
                <a:schemeClr val="bg1"/>
              </a:solidFill>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a:extLst>
              <a:ext uri="{FF2B5EF4-FFF2-40B4-BE49-F238E27FC236}">
                <a16:creationId xmlns:a16="http://schemas.microsoft.com/office/drawing/2014/main" id="{480B4762-B69F-B563-80B0-7A5A5C864B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izenplatzhalter 2">
            <a:extLst>
              <a:ext uri="{FF2B5EF4-FFF2-40B4-BE49-F238E27FC236}">
                <a16:creationId xmlns:a16="http://schemas.microsoft.com/office/drawing/2014/main" id="{1D232F1C-3742-7BDB-183C-60C0DFDF9E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9876" name="Foliennummernplatzhalter 3">
            <a:extLst>
              <a:ext uri="{FF2B5EF4-FFF2-40B4-BE49-F238E27FC236}">
                <a16:creationId xmlns:a16="http://schemas.microsoft.com/office/drawing/2014/main" id="{006778E7-955D-2306-E5F1-51DB6B082F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E28423E-9213-408D-A065-48CE4719A6F5}" type="slidenum">
              <a:rPr lang="de-CH" altLang="de-DE" smtClean="0">
                <a:solidFill>
                  <a:schemeClr val="bg1"/>
                </a:solidFill>
                <a:latin typeface="Arial" panose="020B0604020202020204" pitchFamily="34" charset="0"/>
              </a:rPr>
              <a:pPr>
                <a:spcBef>
                  <a:spcPct val="20000"/>
                </a:spcBef>
              </a:pPr>
              <a:t>38</a:t>
            </a:fld>
            <a:endParaRPr lang="de-CH" altLang="de-DE">
              <a:solidFill>
                <a:schemeClr val="bg1"/>
              </a:solidFill>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a:extLst>
              <a:ext uri="{FF2B5EF4-FFF2-40B4-BE49-F238E27FC236}">
                <a16:creationId xmlns:a16="http://schemas.microsoft.com/office/drawing/2014/main" id="{765A0E52-F2FD-796F-D945-BD3722B29F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izenplatzhalter 2">
            <a:extLst>
              <a:ext uri="{FF2B5EF4-FFF2-40B4-BE49-F238E27FC236}">
                <a16:creationId xmlns:a16="http://schemas.microsoft.com/office/drawing/2014/main" id="{A06F2036-79D9-3564-400A-D4F5C4E352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81924" name="Foliennummernplatzhalter 3">
            <a:extLst>
              <a:ext uri="{FF2B5EF4-FFF2-40B4-BE49-F238E27FC236}">
                <a16:creationId xmlns:a16="http://schemas.microsoft.com/office/drawing/2014/main" id="{46387781-C6AE-4472-4CAB-4CFA546B40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6320BED-F29A-4AB9-85BF-08F73D3BAD22}" type="slidenum">
              <a:rPr lang="de-CH" altLang="de-DE" smtClean="0">
                <a:solidFill>
                  <a:schemeClr val="bg1"/>
                </a:solidFill>
                <a:latin typeface="Arial" panose="020B0604020202020204" pitchFamily="34" charset="0"/>
              </a:rPr>
              <a:pPr>
                <a:spcBef>
                  <a:spcPct val="20000"/>
                </a:spcBef>
              </a:pPr>
              <a:t>39</a:t>
            </a:fld>
            <a:endParaRPr lang="de-CH" altLang="de-DE">
              <a:solidFill>
                <a:schemeClr val="bg1"/>
              </a:solidFill>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a:extLst>
              <a:ext uri="{FF2B5EF4-FFF2-40B4-BE49-F238E27FC236}">
                <a16:creationId xmlns:a16="http://schemas.microsoft.com/office/drawing/2014/main" id="{30BAEAE6-E971-29D7-D76B-ED278CCA94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izenplatzhalter 2">
            <a:extLst>
              <a:ext uri="{FF2B5EF4-FFF2-40B4-BE49-F238E27FC236}">
                <a16:creationId xmlns:a16="http://schemas.microsoft.com/office/drawing/2014/main" id="{73E589E6-88F4-09C8-D204-A74C98427C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83972" name="Foliennummernplatzhalter 3">
            <a:extLst>
              <a:ext uri="{FF2B5EF4-FFF2-40B4-BE49-F238E27FC236}">
                <a16:creationId xmlns:a16="http://schemas.microsoft.com/office/drawing/2014/main" id="{45F2E097-347D-17E1-4E54-1D3174E40C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94E6DE3-E1F6-4A0E-9E81-8581CCF48AA7}" type="slidenum">
              <a:rPr lang="de-CH" altLang="de-DE" smtClean="0">
                <a:solidFill>
                  <a:schemeClr val="bg1"/>
                </a:solidFill>
                <a:latin typeface="Arial" panose="020B0604020202020204" pitchFamily="34" charset="0"/>
              </a:rPr>
              <a:pPr>
                <a:spcBef>
                  <a:spcPct val="20000"/>
                </a:spcBef>
              </a:pPr>
              <a:t>40</a:t>
            </a:fld>
            <a:endParaRPr lang="de-CH" altLang="de-DE">
              <a:solidFill>
                <a:schemeClr val="bg1"/>
              </a:solidFill>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a:extLst>
              <a:ext uri="{FF2B5EF4-FFF2-40B4-BE49-F238E27FC236}">
                <a16:creationId xmlns:a16="http://schemas.microsoft.com/office/drawing/2014/main" id="{A6A0D34C-C558-47F8-F00B-3E9C86337F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izenplatzhalter 2">
            <a:extLst>
              <a:ext uri="{FF2B5EF4-FFF2-40B4-BE49-F238E27FC236}">
                <a16:creationId xmlns:a16="http://schemas.microsoft.com/office/drawing/2014/main" id="{9E496DA1-AAC2-BFD9-D24D-2AD42F497C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86020" name="Foliennummernplatzhalter 3">
            <a:extLst>
              <a:ext uri="{FF2B5EF4-FFF2-40B4-BE49-F238E27FC236}">
                <a16:creationId xmlns:a16="http://schemas.microsoft.com/office/drawing/2014/main" id="{21A29407-98CF-231C-F2FA-8FB00A8FAD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964BFCD-5253-493E-8990-E7B4BE30FDC0}" type="slidenum">
              <a:rPr lang="de-CH" altLang="de-DE" smtClean="0">
                <a:solidFill>
                  <a:schemeClr val="bg1"/>
                </a:solidFill>
                <a:latin typeface="Arial" panose="020B0604020202020204" pitchFamily="34" charset="0"/>
              </a:rPr>
              <a:pPr>
                <a:spcBef>
                  <a:spcPct val="20000"/>
                </a:spcBef>
              </a:pPr>
              <a:t>41</a:t>
            </a:fld>
            <a:endParaRPr lang="de-CH" altLang="de-DE">
              <a:solidFill>
                <a:schemeClr val="bg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D2127DF2-3F8B-3D2B-52D3-C7A037FDDC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a:extLst>
              <a:ext uri="{FF2B5EF4-FFF2-40B4-BE49-F238E27FC236}">
                <a16:creationId xmlns:a16="http://schemas.microsoft.com/office/drawing/2014/main" id="{24B76C33-4866-3694-CA7C-EEF8554C8B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3316" name="Foliennummernplatzhalter 3">
            <a:extLst>
              <a:ext uri="{FF2B5EF4-FFF2-40B4-BE49-F238E27FC236}">
                <a16:creationId xmlns:a16="http://schemas.microsoft.com/office/drawing/2014/main" id="{D42E6795-5DE7-13A6-EB30-B07E3F8DEB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3D6780D-B15C-493C-8A99-495C38DE4BB6}" type="slidenum">
              <a:rPr lang="de-CH" altLang="de-DE" smtClean="0">
                <a:solidFill>
                  <a:schemeClr val="bg1"/>
                </a:solidFill>
                <a:latin typeface="Arial" panose="020B0604020202020204" pitchFamily="34" charset="0"/>
              </a:rPr>
              <a:pPr>
                <a:spcBef>
                  <a:spcPct val="20000"/>
                </a:spcBef>
              </a:pPr>
              <a:t>5</a:t>
            </a:fld>
            <a:endParaRPr lang="de-CH" altLang="de-DE">
              <a:solidFill>
                <a:schemeClr val="bg1"/>
              </a:solidFill>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bildplatzhalter 1">
            <a:extLst>
              <a:ext uri="{FF2B5EF4-FFF2-40B4-BE49-F238E27FC236}">
                <a16:creationId xmlns:a16="http://schemas.microsoft.com/office/drawing/2014/main" id="{AA7E6B5F-6363-921D-222F-34C059C9AD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izenplatzhalter 2">
            <a:extLst>
              <a:ext uri="{FF2B5EF4-FFF2-40B4-BE49-F238E27FC236}">
                <a16:creationId xmlns:a16="http://schemas.microsoft.com/office/drawing/2014/main" id="{C72DA31F-CA41-B00F-00F7-5BBE06A9DC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88068" name="Foliennummernplatzhalter 3">
            <a:extLst>
              <a:ext uri="{FF2B5EF4-FFF2-40B4-BE49-F238E27FC236}">
                <a16:creationId xmlns:a16="http://schemas.microsoft.com/office/drawing/2014/main" id="{064002A6-DA55-1342-D332-56588BA317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9757873-95C3-430A-82DA-09C0D977A78E}" type="slidenum">
              <a:rPr lang="de-CH" altLang="de-DE" smtClean="0">
                <a:solidFill>
                  <a:schemeClr val="bg1"/>
                </a:solidFill>
                <a:latin typeface="Arial" panose="020B0604020202020204" pitchFamily="34" charset="0"/>
              </a:rPr>
              <a:pPr>
                <a:spcBef>
                  <a:spcPct val="20000"/>
                </a:spcBef>
              </a:pPr>
              <a:t>42</a:t>
            </a:fld>
            <a:endParaRPr lang="de-CH" altLang="de-DE">
              <a:solidFill>
                <a:schemeClr val="bg1"/>
              </a:solidFill>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a:extLst>
              <a:ext uri="{FF2B5EF4-FFF2-40B4-BE49-F238E27FC236}">
                <a16:creationId xmlns:a16="http://schemas.microsoft.com/office/drawing/2014/main" id="{ED77442B-0EBE-AF37-4C3E-A0F0CBCFB4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izenplatzhalter 2">
            <a:extLst>
              <a:ext uri="{FF2B5EF4-FFF2-40B4-BE49-F238E27FC236}">
                <a16:creationId xmlns:a16="http://schemas.microsoft.com/office/drawing/2014/main" id="{FA0BAAB1-DB7E-549D-125E-C59F97D90A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0116" name="Foliennummernplatzhalter 3">
            <a:extLst>
              <a:ext uri="{FF2B5EF4-FFF2-40B4-BE49-F238E27FC236}">
                <a16:creationId xmlns:a16="http://schemas.microsoft.com/office/drawing/2014/main" id="{2286A00A-B388-5E1E-8CE2-81634B8785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E54FC28-B11F-4193-B011-33E79D035CC0}" type="slidenum">
              <a:rPr lang="de-CH" altLang="de-DE" smtClean="0">
                <a:solidFill>
                  <a:schemeClr val="bg1"/>
                </a:solidFill>
                <a:latin typeface="Arial" panose="020B0604020202020204" pitchFamily="34" charset="0"/>
              </a:rPr>
              <a:pPr>
                <a:spcBef>
                  <a:spcPct val="20000"/>
                </a:spcBef>
              </a:pPr>
              <a:t>43</a:t>
            </a:fld>
            <a:endParaRPr lang="de-CH" altLang="de-DE">
              <a:solidFill>
                <a:schemeClr val="bg1"/>
              </a:solidFill>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lienbildplatzhalter 1">
            <a:extLst>
              <a:ext uri="{FF2B5EF4-FFF2-40B4-BE49-F238E27FC236}">
                <a16:creationId xmlns:a16="http://schemas.microsoft.com/office/drawing/2014/main" id="{14B57C51-365F-08A4-ADFB-7B324DC7DC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izenplatzhalter 2">
            <a:extLst>
              <a:ext uri="{FF2B5EF4-FFF2-40B4-BE49-F238E27FC236}">
                <a16:creationId xmlns:a16="http://schemas.microsoft.com/office/drawing/2014/main" id="{2FD85ACF-8581-E49A-A14B-A3DF71CE9B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164" name="Foliennummernplatzhalter 3">
            <a:extLst>
              <a:ext uri="{FF2B5EF4-FFF2-40B4-BE49-F238E27FC236}">
                <a16:creationId xmlns:a16="http://schemas.microsoft.com/office/drawing/2014/main" id="{C7EF2C6A-794F-88A4-D661-B14F2A0242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CCAEB26-E9CC-47E6-822C-ED603CE568DF}" type="slidenum">
              <a:rPr lang="de-CH" altLang="de-DE" smtClean="0">
                <a:solidFill>
                  <a:schemeClr val="bg1"/>
                </a:solidFill>
                <a:latin typeface="Arial" panose="020B0604020202020204" pitchFamily="34" charset="0"/>
              </a:rPr>
              <a:pPr>
                <a:spcBef>
                  <a:spcPct val="20000"/>
                </a:spcBef>
              </a:pPr>
              <a:t>44</a:t>
            </a:fld>
            <a:endParaRPr lang="de-CH" altLang="de-DE">
              <a:solidFill>
                <a:schemeClr val="bg1"/>
              </a:solidFill>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a:extLst>
              <a:ext uri="{FF2B5EF4-FFF2-40B4-BE49-F238E27FC236}">
                <a16:creationId xmlns:a16="http://schemas.microsoft.com/office/drawing/2014/main" id="{8F22C42E-3533-63FD-C733-9FA44E6F9B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izenplatzhalter 2">
            <a:extLst>
              <a:ext uri="{FF2B5EF4-FFF2-40B4-BE49-F238E27FC236}">
                <a16:creationId xmlns:a16="http://schemas.microsoft.com/office/drawing/2014/main" id="{2516ED24-2075-9736-FCC3-06B64DE6B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4212" name="Foliennummernplatzhalter 3">
            <a:extLst>
              <a:ext uri="{FF2B5EF4-FFF2-40B4-BE49-F238E27FC236}">
                <a16:creationId xmlns:a16="http://schemas.microsoft.com/office/drawing/2014/main" id="{8E212CD9-A5C7-2D4F-1CA9-A480CC787C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413FE9F-B8C4-45F7-8AA6-5D77205F6556}" type="slidenum">
              <a:rPr lang="de-CH" altLang="de-DE" smtClean="0">
                <a:solidFill>
                  <a:schemeClr val="bg1"/>
                </a:solidFill>
                <a:latin typeface="Arial" panose="020B0604020202020204" pitchFamily="34" charset="0"/>
              </a:rPr>
              <a:pPr>
                <a:spcBef>
                  <a:spcPct val="20000"/>
                </a:spcBef>
              </a:pPr>
              <a:t>45</a:t>
            </a:fld>
            <a:endParaRPr lang="de-CH" altLang="de-DE">
              <a:solidFill>
                <a:schemeClr val="bg1"/>
              </a:solidFill>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a:extLst>
              <a:ext uri="{FF2B5EF4-FFF2-40B4-BE49-F238E27FC236}">
                <a16:creationId xmlns:a16="http://schemas.microsoft.com/office/drawing/2014/main" id="{1FB8E645-9E61-AC66-186D-C3F9DF3B6B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izenplatzhalter 2">
            <a:extLst>
              <a:ext uri="{FF2B5EF4-FFF2-40B4-BE49-F238E27FC236}">
                <a16:creationId xmlns:a16="http://schemas.microsoft.com/office/drawing/2014/main" id="{F5DE35CC-8CF9-1EA3-71BF-0B52C744E6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6260" name="Foliennummernplatzhalter 3">
            <a:extLst>
              <a:ext uri="{FF2B5EF4-FFF2-40B4-BE49-F238E27FC236}">
                <a16:creationId xmlns:a16="http://schemas.microsoft.com/office/drawing/2014/main" id="{759EC054-1624-5D48-B594-176A775C08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6DDA852-BBA7-4B90-8A04-FB4DA60D5042}" type="slidenum">
              <a:rPr lang="de-CH" altLang="de-DE" smtClean="0">
                <a:solidFill>
                  <a:schemeClr val="bg1"/>
                </a:solidFill>
                <a:latin typeface="Arial" panose="020B0604020202020204" pitchFamily="34" charset="0"/>
              </a:rPr>
              <a:pPr>
                <a:spcBef>
                  <a:spcPct val="20000"/>
                </a:spcBef>
              </a:pPr>
              <a:t>46</a:t>
            </a:fld>
            <a:endParaRPr lang="de-CH" altLang="de-DE">
              <a:solidFill>
                <a:schemeClr val="bg1"/>
              </a:solidFill>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lienbildplatzhalter 1">
            <a:extLst>
              <a:ext uri="{FF2B5EF4-FFF2-40B4-BE49-F238E27FC236}">
                <a16:creationId xmlns:a16="http://schemas.microsoft.com/office/drawing/2014/main" id="{5F795D85-25DE-41ED-C364-3EA489EDB5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izenplatzhalter 2">
            <a:extLst>
              <a:ext uri="{FF2B5EF4-FFF2-40B4-BE49-F238E27FC236}">
                <a16:creationId xmlns:a16="http://schemas.microsoft.com/office/drawing/2014/main" id="{318DD133-9933-B074-A9C0-B9420AE370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9332" name="Foliennummernplatzhalter 3">
            <a:extLst>
              <a:ext uri="{FF2B5EF4-FFF2-40B4-BE49-F238E27FC236}">
                <a16:creationId xmlns:a16="http://schemas.microsoft.com/office/drawing/2014/main" id="{0B2EC27C-1F54-426F-07BC-755114AE28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D1232D4-FE7A-41B2-ADBE-106DC6BC690C}" type="slidenum">
              <a:rPr lang="de-CH" altLang="de-DE" smtClean="0">
                <a:solidFill>
                  <a:schemeClr val="bg1"/>
                </a:solidFill>
                <a:latin typeface="Arial" panose="020B0604020202020204" pitchFamily="34" charset="0"/>
              </a:rPr>
              <a:pPr>
                <a:spcBef>
                  <a:spcPct val="20000"/>
                </a:spcBef>
              </a:pPr>
              <a:t>48</a:t>
            </a:fld>
            <a:endParaRPr lang="de-CH" altLang="de-DE">
              <a:solidFill>
                <a:schemeClr val="bg1"/>
              </a:solidFill>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lienbildplatzhalter 1">
            <a:extLst>
              <a:ext uri="{FF2B5EF4-FFF2-40B4-BE49-F238E27FC236}">
                <a16:creationId xmlns:a16="http://schemas.microsoft.com/office/drawing/2014/main" id="{6CA9AFD9-05D2-421A-47C2-F79940A44E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izenplatzhalter 2">
            <a:extLst>
              <a:ext uri="{FF2B5EF4-FFF2-40B4-BE49-F238E27FC236}">
                <a16:creationId xmlns:a16="http://schemas.microsoft.com/office/drawing/2014/main" id="{45E85B24-B952-AED3-DFAA-D8380641C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01380" name="Foliennummernplatzhalter 3">
            <a:extLst>
              <a:ext uri="{FF2B5EF4-FFF2-40B4-BE49-F238E27FC236}">
                <a16:creationId xmlns:a16="http://schemas.microsoft.com/office/drawing/2014/main" id="{F6A85D4C-7AFF-D0DC-BE0E-5F1FFA705E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167C589-09F3-4A8F-8A8B-6E2AF7AC6EBB}" type="slidenum">
              <a:rPr lang="de-CH" altLang="de-DE" smtClean="0">
                <a:solidFill>
                  <a:schemeClr val="bg1"/>
                </a:solidFill>
                <a:latin typeface="Arial" panose="020B0604020202020204" pitchFamily="34" charset="0"/>
              </a:rPr>
              <a:pPr>
                <a:spcBef>
                  <a:spcPct val="20000"/>
                </a:spcBef>
              </a:pPr>
              <a:t>49</a:t>
            </a:fld>
            <a:endParaRPr lang="de-CH" altLang="de-DE">
              <a:solidFill>
                <a:schemeClr val="bg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0DFF88DC-2A1C-2CDC-0755-4EE58D95E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a:extLst>
              <a:ext uri="{FF2B5EF4-FFF2-40B4-BE49-F238E27FC236}">
                <a16:creationId xmlns:a16="http://schemas.microsoft.com/office/drawing/2014/main" id="{3BA48AED-7E4C-0A71-6C83-8004BE8F0E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5364" name="Foliennummernplatzhalter 3">
            <a:extLst>
              <a:ext uri="{FF2B5EF4-FFF2-40B4-BE49-F238E27FC236}">
                <a16:creationId xmlns:a16="http://schemas.microsoft.com/office/drawing/2014/main" id="{62E32E50-5D1C-BA7E-A7BF-828062E421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B3D6F86-6CDA-4BF4-991C-A7014F184F96}" type="slidenum">
              <a:rPr lang="de-CH" altLang="de-DE" smtClean="0">
                <a:solidFill>
                  <a:schemeClr val="bg1"/>
                </a:solidFill>
                <a:latin typeface="Arial" panose="020B0604020202020204" pitchFamily="34" charset="0"/>
              </a:rPr>
              <a:pPr>
                <a:spcBef>
                  <a:spcPct val="20000"/>
                </a:spcBef>
              </a:pPr>
              <a:t>6</a:t>
            </a:fld>
            <a:endParaRPr lang="de-CH" altLang="de-DE">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3279169F-CA5B-7EFB-19D9-B0A98E8CCB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a:extLst>
              <a:ext uri="{FF2B5EF4-FFF2-40B4-BE49-F238E27FC236}">
                <a16:creationId xmlns:a16="http://schemas.microsoft.com/office/drawing/2014/main" id="{EFAAD3B4-3747-43F6-5B76-C14F6E3BCD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7412" name="Foliennummernplatzhalter 3">
            <a:extLst>
              <a:ext uri="{FF2B5EF4-FFF2-40B4-BE49-F238E27FC236}">
                <a16:creationId xmlns:a16="http://schemas.microsoft.com/office/drawing/2014/main" id="{A6BCE013-8E45-F848-14C3-6A3121AA33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BF015D7-0C77-41B2-ABFB-36BA75ABF93B}" type="slidenum">
              <a:rPr lang="de-CH" altLang="de-DE" smtClean="0">
                <a:solidFill>
                  <a:schemeClr val="bg1"/>
                </a:solidFill>
                <a:latin typeface="Arial" panose="020B0604020202020204" pitchFamily="34" charset="0"/>
              </a:rPr>
              <a:pPr>
                <a:spcBef>
                  <a:spcPct val="20000"/>
                </a:spcBef>
              </a:pPr>
              <a:t>7</a:t>
            </a:fld>
            <a:endParaRPr lang="de-CH" altLang="de-DE">
              <a:solidFill>
                <a:schemeClr val="bg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1BBB10F1-B2C4-46F4-09EF-A18A1EB020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6762637E-1DB4-0B56-8B0E-514D7B7FB0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9460" name="Foliennummernplatzhalter 3">
            <a:extLst>
              <a:ext uri="{FF2B5EF4-FFF2-40B4-BE49-F238E27FC236}">
                <a16:creationId xmlns:a16="http://schemas.microsoft.com/office/drawing/2014/main" id="{39FBB86E-A03F-AD48-DA0C-7AC619CC1E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0BC8AAF-39FF-4B20-A130-4F14EFD1A2EB}" type="slidenum">
              <a:rPr lang="de-CH" altLang="de-DE" smtClean="0">
                <a:solidFill>
                  <a:schemeClr val="bg1"/>
                </a:solidFill>
                <a:latin typeface="Arial" panose="020B0604020202020204" pitchFamily="34" charset="0"/>
              </a:rPr>
              <a:pPr>
                <a:spcBef>
                  <a:spcPct val="20000"/>
                </a:spcBef>
              </a:pPr>
              <a:t>8</a:t>
            </a:fld>
            <a:endParaRPr lang="de-CH" altLang="de-DE">
              <a:solidFill>
                <a:schemeClr val="bg1"/>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3D9CCFE2-1A40-A3B3-2087-6F12512F44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AFA5B7A0-189B-B19E-7B6A-4669E533B5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1508" name="Foliennummernplatzhalter 3">
            <a:extLst>
              <a:ext uri="{FF2B5EF4-FFF2-40B4-BE49-F238E27FC236}">
                <a16:creationId xmlns:a16="http://schemas.microsoft.com/office/drawing/2014/main" id="{DED012B3-0611-15B1-B873-587DAF39BD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7503331-66CC-46D5-A4BA-D2A330E2B085}" type="slidenum">
              <a:rPr lang="de-CH" altLang="de-DE" smtClean="0">
                <a:solidFill>
                  <a:schemeClr val="bg1"/>
                </a:solidFill>
                <a:latin typeface="Arial" panose="020B0604020202020204" pitchFamily="34" charset="0"/>
              </a:rPr>
              <a:pPr>
                <a:spcBef>
                  <a:spcPct val="20000"/>
                </a:spcBef>
              </a:pPr>
              <a:t>9</a:t>
            </a:fld>
            <a:endParaRPr lang="de-CH" altLang="de-DE">
              <a:solidFill>
                <a:schemeClr val="bg1"/>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CFCB2556-09A5-08FE-6398-4E7D0CFD65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a:extLst>
              <a:ext uri="{FF2B5EF4-FFF2-40B4-BE49-F238E27FC236}">
                <a16:creationId xmlns:a16="http://schemas.microsoft.com/office/drawing/2014/main" id="{E7F28625-CE40-84CD-AA4E-637703753E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3556" name="Foliennummernplatzhalter 3">
            <a:extLst>
              <a:ext uri="{FF2B5EF4-FFF2-40B4-BE49-F238E27FC236}">
                <a16:creationId xmlns:a16="http://schemas.microsoft.com/office/drawing/2014/main" id="{4DE38F00-14B3-871F-72F4-3180FFD39D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BC3F429-7D18-413C-977E-55C4874A2D3A}" type="slidenum">
              <a:rPr lang="de-CH" altLang="de-DE" smtClean="0">
                <a:solidFill>
                  <a:schemeClr val="bg1"/>
                </a:solidFill>
                <a:latin typeface="Arial" panose="020B0604020202020204" pitchFamily="34" charset="0"/>
              </a:rPr>
              <a:pPr>
                <a:spcBef>
                  <a:spcPct val="20000"/>
                </a:spcBef>
              </a:pPr>
              <a:t>10</a:t>
            </a:fld>
            <a:endParaRPr lang="de-CH" altLang="de-DE">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87D2A281-84B3-2423-796F-7AE2BE2614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6C1100-A800-DF13-908E-F1F8B8DFC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B46E91-FC36-5776-0898-F35AC5F403B2}"/>
              </a:ext>
            </a:extLst>
          </p:cNvPr>
          <p:cNvSpPr>
            <a:spLocks noGrp="1" noChangeArrowheads="1"/>
          </p:cNvSpPr>
          <p:nvPr>
            <p:ph type="sldNum" sz="quarter" idx="12"/>
          </p:nvPr>
        </p:nvSpPr>
        <p:spPr>
          <a:ln/>
        </p:spPr>
        <p:txBody>
          <a:bodyPr/>
          <a:lstStyle>
            <a:lvl1pPr>
              <a:defRPr/>
            </a:lvl1pPr>
          </a:lstStyle>
          <a:p>
            <a:pPr>
              <a:defRPr/>
            </a:pPr>
            <a:fld id="{6B1E9AE0-0FF6-41BC-AB99-31A0D27AF3F7}" type="slidenum">
              <a:rPr lang="en-US" altLang="de-DE"/>
              <a:pPr>
                <a:defRPr/>
              </a:pPr>
              <a:t>‹Nr.›</a:t>
            </a:fld>
            <a:endParaRPr lang="en-US" altLang="de-DE"/>
          </a:p>
        </p:txBody>
      </p:sp>
    </p:spTree>
    <p:extLst>
      <p:ext uri="{BB962C8B-B14F-4D97-AF65-F5344CB8AC3E}">
        <p14:creationId xmlns:p14="http://schemas.microsoft.com/office/powerpoint/2010/main" val="1073330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91E63F05-4DF5-0C3F-256F-7CCEFAAF09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0E7C82-E9A7-330E-BB90-8E05451D78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CF3A8F-00EF-F2CE-BFCF-0573B3878573}"/>
              </a:ext>
            </a:extLst>
          </p:cNvPr>
          <p:cNvSpPr>
            <a:spLocks noGrp="1" noChangeArrowheads="1"/>
          </p:cNvSpPr>
          <p:nvPr>
            <p:ph type="sldNum" sz="quarter" idx="12"/>
          </p:nvPr>
        </p:nvSpPr>
        <p:spPr>
          <a:ln/>
        </p:spPr>
        <p:txBody>
          <a:bodyPr/>
          <a:lstStyle>
            <a:lvl1pPr>
              <a:defRPr/>
            </a:lvl1pPr>
          </a:lstStyle>
          <a:p>
            <a:pPr>
              <a:defRPr/>
            </a:pPr>
            <a:fld id="{4ADF4769-F1ED-4543-84EF-5E84D5F912C9}" type="slidenum">
              <a:rPr lang="en-US" altLang="de-DE"/>
              <a:pPr>
                <a:defRPr/>
              </a:pPr>
              <a:t>‹Nr.›</a:t>
            </a:fld>
            <a:endParaRPr lang="en-US" altLang="de-DE"/>
          </a:p>
        </p:txBody>
      </p:sp>
    </p:spTree>
    <p:extLst>
      <p:ext uri="{BB962C8B-B14F-4D97-AF65-F5344CB8AC3E}">
        <p14:creationId xmlns:p14="http://schemas.microsoft.com/office/powerpoint/2010/main" val="89545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057EAB4D-334E-F804-047C-995F367D29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A510D8-EDDB-5C63-93D2-28A8AE19EB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B58A2B-B6F4-99B8-6C8F-2EF06E37800C}"/>
              </a:ext>
            </a:extLst>
          </p:cNvPr>
          <p:cNvSpPr>
            <a:spLocks noGrp="1" noChangeArrowheads="1"/>
          </p:cNvSpPr>
          <p:nvPr>
            <p:ph type="sldNum" sz="quarter" idx="12"/>
          </p:nvPr>
        </p:nvSpPr>
        <p:spPr>
          <a:ln/>
        </p:spPr>
        <p:txBody>
          <a:bodyPr/>
          <a:lstStyle>
            <a:lvl1pPr>
              <a:defRPr/>
            </a:lvl1pPr>
          </a:lstStyle>
          <a:p>
            <a:pPr>
              <a:defRPr/>
            </a:pPr>
            <a:fld id="{E0D68158-4A64-4D2E-B728-4E800852D021}" type="slidenum">
              <a:rPr lang="en-US" altLang="de-DE"/>
              <a:pPr>
                <a:defRPr/>
              </a:pPr>
              <a:t>‹Nr.›</a:t>
            </a:fld>
            <a:endParaRPr lang="en-US" altLang="de-DE"/>
          </a:p>
        </p:txBody>
      </p:sp>
    </p:spTree>
    <p:extLst>
      <p:ext uri="{BB962C8B-B14F-4D97-AF65-F5344CB8AC3E}">
        <p14:creationId xmlns:p14="http://schemas.microsoft.com/office/powerpoint/2010/main" val="14876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94044008-3948-E7F8-DECB-6E2CA8DADE2F}"/>
              </a:ext>
            </a:extLst>
          </p:cNvPr>
          <p:cNvSpPr>
            <a:spLocks noGrp="1"/>
          </p:cNvSpPr>
          <p:nvPr>
            <p:ph type="dt" sz="half" idx="10"/>
          </p:nvPr>
        </p:nvSpPr>
        <p:spPr/>
        <p:txBody>
          <a:bodyPr/>
          <a:lstStyle>
            <a:lvl1pPr>
              <a:defRPr/>
            </a:lvl1pPr>
          </a:lstStyle>
          <a:p>
            <a:pPr>
              <a:defRPr/>
            </a:pPr>
            <a:fld id="{D6B9F1AA-81CC-4B24-80D2-F953130BF678}" type="datetimeFigureOut">
              <a:rPr lang="de-CH"/>
              <a:pPr>
                <a:defRPr/>
              </a:pPr>
              <a:t>10.06.2022</a:t>
            </a:fld>
            <a:endParaRPr lang="de-CH"/>
          </a:p>
        </p:txBody>
      </p:sp>
      <p:sp>
        <p:nvSpPr>
          <p:cNvPr id="3" name="Fußzeilenplatzhalter 4">
            <a:extLst>
              <a:ext uri="{FF2B5EF4-FFF2-40B4-BE49-F238E27FC236}">
                <a16:creationId xmlns:a16="http://schemas.microsoft.com/office/drawing/2014/main" id="{2D8DFA60-74D9-8ACD-EA9A-CCF26ACC1CF2}"/>
              </a:ext>
            </a:extLst>
          </p:cNvPr>
          <p:cNvSpPr>
            <a:spLocks noGrp="1"/>
          </p:cNvSpPr>
          <p:nvPr>
            <p:ph type="ftr" sz="quarter" idx="11"/>
          </p:nvPr>
        </p:nvSpPr>
        <p:spPr/>
        <p:txBody>
          <a:bodyPr/>
          <a:lstStyle>
            <a:lvl1pPr>
              <a:defRPr/>
            </a:lvl1pPr>
          </a:lstStyle>
          <a:p>
            <a:pPr>
              <a:defRPr/>
            </a:pPr>
            <a:endParaRPr lang="de-CH"/>
          </a:p>
        </p:txBody>
      </p:sp>
      <p:sp>
        <p:nvSpPr>
          <p:cNvPr id="4" name="Foliennummernplatzhalter 5">
            <a:extLst>
              <a:ext uri="{FF2B5EF4-FFF2-40B4-BE49-F238E27FC236}">
                <a16:creationId xmlns:a16="http://schemas.microsoft.com/office/drawing/2014/main" id="{D13E705D-0B91-97FA-1594-C80D67BA80FF}"/>
              </a:ext>
            </a:extLst>
          </p:cNvPr>
          <p:cNvSpPr>
            <a:spLocks noGrp="1"/>
          </p:cNvSpPr>
          <p:nvPr>
            <p:ph type="sldNum" sz="quarter" idx="12"/>
          </p:nvPr>
        </p:nvSpPr>
        <p:spPr/>
        <p:txBody>
          <a:bodyPr/>
          <a:lstStyle>
            <a:lvl1pPr>
              <a:defRPr/>
            </a:lvl1pPr>
          </a:lstStyle>
          <a:p>
            <a:pPr>
              <a:defRPr/>
            </a:pPr>
            <a:fld id="{7FB7647F-5538-4637-97BC-E73C86FD04A2}" type="slidenum">
              <a:rPr lang="de-CH" altLang="de-DE"/>
              <a:pPr>
                <a:defRPr/>
              </a:pPr>
              <a:t>‹Nr.›</a:t>
            </a:fld>
            <a:endParaRPr lang="de-CH" altLang="de-DE"/>
          </a:p>
        </p:txBody>
      </p:sp>
    </p:spTree>
    <p:extLst>
      <p:ext uri="{BB962C8B-B14F-4D97-AF65-F5344CB8AC3E}">
        <p14:creationId xmlns:p14="http://schemas.microsoft.com/office/powerpoint/2010/main" val="136228605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BEC750-9DD4-3D95-7CCA-26F9854776F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F8ED8EA-87DE-C982-0538-B28AD653D9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167EF40-918D-FB97-1D36-FBE2E333D509}"/>
              </a:ext>
            </a:extLst>
          </p:cNvPr>
          <p:cNvSpPr>
            <a:spLocks noGrp="1" noChangeArrowheads="1"/>
          </p:cNvSpPr>
          <p:nvPr>
            <p:ph type="sldNum" sz="quarter" idx="12"/>
          </p:nvPr>
        </p:nvSpPr>
        <p:spPr>
          <a:ln/>
        </p:spPr>
        <p:txBody>
          <a:bodyPr/>
          <a:lstStyle>
            <a:lvl1pPr>
              <a:defRPr/>
            </a:lvl1pPr>
          </a:lstStyle>
          <a:p>
            <a:pPr>
              <a:defRPr/>
            </a:pPr>
            <a:fld id="{CEDB5C7D-F1BD-4714-9547-E72F225F8C27}" type="slidenum">
              <a:rPr lang="en-US" altLang="de-DE"/>
              <a:pPr>
                <a:defRPr/>
              </a:pPr>
              <a:t>‹Nr.›</a:t>
            </a:fld>
            <a:endParaRPr lang="en-US" altLang="de-DE"/>
          </a:p>
        </p:txBody>
      </p:sp>
    </p:spTree>
    <p:extLst>
      <p:ext uri="{BB962C8B-B14F-4D97-AF65-F5344CB8AC3E}">
        <p14:creationId xmlns:p14="http://schemas.microsoft.com/office/powerpoint/2010/main" val="3147700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8B099F4F-4B33-F9DA-F331-0C93A1B8C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30569C-F3AC-C4DB-7614-B9F55047E4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ACB321-8A26-04DC-484D-B5C5D80D0129}"/>
              </a:ext>
            </a:extLst>
          </p:cNvPr>
          <p:cNvSpPr>
            <a:spLocks noGrp="1" noChangeArrowheads="1"/>
          </p:cNvSpPr>
          <p:nvPr>
            <p:ph type="sldNum" sz="quarter" idx="12"/>
          </p:nvPr>
        </p:nvSpPr>
        <p:spPr>
          <a:ln/>
        </p:spPr>
        <p:txBody>
          <a:bodyPr/>
          <a:lstStyle>
            <a:lvl1pPr>
              <a:defRPr/>
            </a:lvl1pPr>
          </a:lstStyle>
          <a:p>
            <a:pPr>
              <a:defRPr/>
            </a:pPr>
            <a:fld id="{FA11E722-A3C8-47F8-8270-C57F6697AD66}" type="slidenum">
              <a:rPr lang="en-US" altLang="de-DE"/>
              <a:pPr>
                <a:defRPr/>
              </a:pPr>
              <a:t>‹Nr.›</a:t>
            </a:fld>
            <a:endParaRPr lang="en-US" altLang="de-DE"/>
          </a:p>
        </p:txBody>
      </p:sp>
    </p:spTree>
    <p:extLst>
      <p:ext uri="{BB962C8B-B14F-4D97-AF65-F5344CB8AC3E}">
        <p14:creationId xmlns:p14="http://schemas.microsoft.com/office/powerpoint/2010/main" val="51873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EFF8B88C-5B6F-453A-7569-5DF6839AF8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ED8D70-4951-A2CB-D7A5-E437B543D7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7D512B-E54B-8841-AF95-BA63CA9AF6B2}"/>
              </a:ext>
            </a:extLst>
          </p:cNvPr>
          <p:cNvSpPr>
            <a:spLocks noGrp="1" noChangeArrowheads="1"/>
          </p:cNvSpPr>
          <p:nvPr>
            <p:ph type="sldNum" sz="quarter" idx="12"/>
          </p:nvPr>
        </p:nvSpPr>
        <p:spPr>
          <a:ln/>
        </p:spPr>
        <p:txBody>
          <a:bodyPr/>
          <a:lstStyle>
            <a:lvl1pPr>
              <a:defRPr/>
            </a:lvl1pPr>
          </a:lstStyle>
          <a:p>
            <a:pPr>
              <a:defRPr/>
            </a:pPr>
            <a:fld id="{644FDE2E-AD69-4E88-B403-0997D5ACCBD2}" type="slidenum">
              <a:rPr lang="en-US" altLang="de-DE"/>
              <a:pPr>
                <a:defRPr/>
              </a:pPr>
              <a:t>‹Nr.›</a:t>
            </a:fld>
            <a:endParaRPr lang="en-US" altLang="de-DE"/>
          </a:p>
        </p:txBody>
      </p:sp>
    </p:spTree>
    <p:extLst>
      <p:ext uri="{BB962C8B-B14F-4D97-AF65-F5344CB8AC3E}">
        <p14:creationId xmlns:p14="http://schemas.microsoft.com/office/powerpoint/2010/main" val="3848780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F26A1565-A5D6-CC97-F0B9-8375E7A8C73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A354C5-C836-4CBC-AD3E-D461411919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DDA38DA-E218-7150-0265-82EED18E2A13}"/>
              </a:ext>
            </a:extLst>
          </p:cNvPr>
          <p:cNvSpPr>
            <a:spLocks noGrp="1" noChangeArrowheads="1"/>
          </p:cNvSpPr>
          <p:nvPr>
            <p:ph type="sldNum" sz="quarter" idx="12"/>
          </p:nvPr>
        </p:nvSpPr>
        <p:spPr>
          <a:ln/>
        </p:spPr>
        <p:txBody>
          <a:bodyPr/>
          <a:lstStyle>
            <a:lvl1pPr>
              <a:defRPr/>
            </a:lvl1pPr>
          </a:lstStyle>
          <a:p>
            <a:pPr>
              <a:defRPr/>
            </a:pPr>
            <a:fld id="{47793C50-FD67-4BB7-A16F-73489345C637}" type="slidenum">
              <a:rPr lang="en-US" altLang="de-DE"/>
              <a:pPr>
                <a:defRPr/>
              </a:pPr>
              <a:t>‹Nr.›</a:t>
            </a:fld>
            <a:endParaRPr lang="en-US" altLang="de-DE"/>
          </a:p>
        </p:txBody>
      </p:sp>
    </p:spTree>
    <p:extLst>
      <p:ext uri="{BB962C8B-B14F-4D97-AF65-F5344CB8AC3E}">
        <p14:creationId xmlns:p14="http://schemas.microsoft.com/office/powerpoint/2010/main" val="54453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7CBA7F25-DB0E-A05C-40C3-728D90B87D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E7F6AD0-097D-09C8-FA54-7F60BEBEAD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3D2C33-6BF6-202B-3D6A-F43AEEBED555}"/>
              </a:ext>
            </a:extLst>
          </p:cNvPr>
          <p:cNvSpPr>
            <a:spLocks noGrp="1" noChangeArrowheads="1"/>
          </p:cNvSpPr>
          <p:nvPr>
            <p:ph type="sldNum" sz="quarter" idx="12"/>
          </p:nvPr>
        </p:nvSpPr>
        <p:spPr>
          <a:ln/>
        </p:spPr>
        <p:txBody>
          <a:bodyPr/>
          <a:lstStyle>
            <a:lvl1pPr>
              <a:defRPr/>
            </a:lvl1pPr>
          </a:lstStyle>
          <a:p>
            <a:pPr>
              <a:defRPr/>
            </a:pPr>
            <a:fld id="{DA1551C7-BB4C-486F-A126-8FF817DE6F16}" type="slidenum">
              <a:rPr lang="en-US" altLang="de-DE"/>
              <a:pPr>
                <a:defRPr/>
              </a:pPr>
              <a:t>‹Nr.›</a:t>
            </a:fld>
            <a:endParaRPr lang="en-US" altLang="de-DE"/>
          </a:p>
        </p:txBody>
      </p:sp>
    </p:spTree>
    <p:extLst>
      <p:ext uri="{BB962C8B-B14F-4D97-AF65-F5344CB8AC3E}">
        <p14:creationId xmlns:p14="http://schemas.microsoft.com/office/powerpoint/2010/main" val="2883939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B6E768C-D123-C7D3-6BBC-27E1931C863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AD5F74-B8CD-FADB-183F-D7FC726597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A6355AC-96B3-15D4-8E27-8B78CE00333E}"/>
              </a:ext>
            </a:extLst>
          </p:cNvPr>
          <p:cNvSpPr>
            <a:spLocks noGrp="1" noChangeArrowheads="1"/>
          </p:cNvSpPr>
          <p:nvPr>
            <p:ph type="sldNum" sz="quarter" idx="12"/>
          </p:nvPr>
        </p:nvSpPr>
        <p:spPr>
          <a:ln/>
        </p:spPr>
        <p:txBody>
          <a:bodyPr/>
          <a:lstStyle>
            <a:lvl1pPr>
              <a:defRPr/>
            </a:lvl1pPr>
          </a:lstStyle>
          <a:p>
            <a:pPr>
              <a:defRPr/>
            </a:pPr>
            <a:fld id="{04E33F8D-4532-4A2A-9CDC-FDEAF397EF66}" type="slidenum">
              <a:rPr lang="en-US" altLang="de-DE"/>
              <a:pPr>
                <a:defRPr/>
              </a:pPr>
              <a:t>‹Nr.›</a:t>
            </a:fld>
            <a:endParaRPr lang="en-US" altLang="de-DE"/>
          </a:p>
        </p:txBody>
      </p:sp>
    </p:spTree>
    <p:extLst>
      <p:ext uri="{BB962C8B-B14F-4D97-AF65-F5344CB8AC3E}">
        <p14:creationId xmlns:p14="http://schemas.microsoft.com/office/powerpoint/2010/main" val="46206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CCFCD3B3-FDA8-89FD-39EC-7B78E84B3A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E0E7B2-138B-B625-929E-9A6CFB526F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E5A83B-D61F-DDF1-1E93-068BBA3AB29C}"/>
              </a:ext>
            </a:extLst>
          </p:cNvPr>
          <p:cNvSpPr>
            <a:spLocks noGrp="1" noChangeArrowheads="1"/>
          </p:cNvSpPr>
          <p:nvPr>
            <p:ph type="sldNum" sz="quarter" idx="12"/>
          </p:nvPr>
        </p:nvSpPr>
        <p:spPr>
          <a:ln/>
        </p:spPr>
        <p:txBody>
          <a:bodyPr/>
          <a:lstStyle>
            <a:lvl1pPr>
              <a:defRPr/>
            </a:lvl1pPr>
          </a:lstStyle>
          <a:p>
            <a:pPr>
              <a:defRPr/>
            </a:pPr>
            <a:fld id="{3827AC48-2A20-4345-8261-D8010F133D82}" type="slidenum">
              <a:rPr lang="en-US" altLang="de-DE"/>
              <a:pPr>
                <a:defRPr/>
              </a:pPr>
              <a:t>‹Nr.›</a:t>
            </a:fld>
            <a:endParaRPr lang="en-US" altLang="de-DE"/>
          </a:p>
        </p:txBody>
      </p:sp>
    </p:spTree>
    <p:extLst>
      <p:ext uri="{BB962C8B-B14F-4D97-AF65-F5344CB8AC3E}">
        <p14:creationId xmlns:p14="http://schemas.microsoft.com/office/powerpoint/2010/main" val="4027868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19AD4CF0-61FF-D3C1-BE3D-4DAFA34299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7C1A18-B13C-ECCD-A8E3-2436C71FFA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788CDD-3DDB-B371-13C4-56B45F85D2AE}"/>
              </a:ext>
            </a:extLst>
          </p:cNvPr>
          <p:cNvSpPr>
            <a:spLocks noGrp="1" noChangeArrowheads="1"/>
          </p:cNvSpPr>
          <p:nvPr>
            <p:ph type="sldNum" sz="quarter" idx="12"/>
          </p:nvPr>
        </p:nvSpPr>
        <p:spPr>
          <a:ln/>
        </p:spPr>
        <p:txBody>
          <a:bodyPr/>
          <a:lstStyle>
            <a:lvl1pPr>
              <a:defRPr/>
            </a:lvl1pPr>
          </a:lstStyle>
          <a:p>
            <a:pPr>
              <a:defRPr/>
            </a:pPr>
            <a:fld id="{F8DAA75C-7460-45E6-AA30-F6EC652D15BF}" type="slidenum">
              <a:rPr lang="en-US" altLang="de-DE"/>
              <a:pPr>
                <a:defRPr/>
              </a:pPr>
              <a:t>‹Nr.›</a:t>
            </a:fld>
            <a:endParaRPr lang="en-US" altLang="de-DE"/>
          </a:p>
        </p:txBody>
      </p:sp>
    </p:spTree>
    <p:extLst>
      <p:ext uri="{BB962C8B-B14F-4D97-AF65-F5344CB8AC3E}">
        <p14:creationId xmlns:p14="http://schemas.microsoft.com/office/powerpoint/2010/main" val="295548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E4FC186-ED96-3A78-2374-2673CD08487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Titelmasterformat durch Klicken bearbeiten</a:t>
            </a:r>
          </a:p>
        </p:txBody>
      </p:sp>
      <p:sp>
        <p:nvSpPr>
          <p:cNvPr id="1027" name="Rectangle 3">
            <a:extLst>
              <a:ext uri="{FF2B5EF4-FFF2-40B4-BE49-F238E27FC236}">
                <a16:creationId xmlns:a16="http://schemas.microsoft.com/office/drawing/2014/main" id="{BA05E874-BFD8-11BB-8419-CF83503511F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9DF20816-0494-9B4D-5C29-4C103DEA3B3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F81738EE-3597-EB72-49E2-F68660E9501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64A41BFC-76F1-4D81-A1FC-44F38920B74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02A449F3-4566-416F-AD37-D22DC06D3344}"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 id="21474847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2">
            <a:extLst>
              <a:ext uri="{FF2B5EF4-FFF2-40B4-BE49-F238E27FC236}">
                <a16:creationId xmlns:a16="http://schemas.microsoft.com/office/drawing/2014/main" id="{BAFF62E5-115A-D195-CAF0-FDE9AE794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035050"/>
            <a:ext cx="105283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feld 1">
            <a:extLst>
              <a:ext uri="{FF2B5EF4-FFF2-40B4-BE49-F238E27FC236}">
                <a16:creationId xmlns:a16="http://schemas.microsoft.com/office/drawing/2014/main" id="{A321EA33-9EB8-B95A-9475-1F1E0A4BC9C3}"/>
              </a:ext>
            </a:extLst>
          </p:cNvPr>
          <p:cNvSpPr txBox="1">
            <a:spLocks noChangeArrowheads="1"/>
          </p:cNvSpPr>
          <p:nvPr/>
        </p:nvSpPr>
        <p:spPr bwMode="auto">
          <a:xfrm>
            <a:off x="3009900" y="4856163"/>
            <a:ext cx="61722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5500" b="1"/>
              <a:t>Offb Teil 8 | 3,7-13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6E26BB0-093D-7980-0B0D-C0AA06DC16F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2531" name="Group 3">
            <a:extLst>
              <a:ext uri="{FF2B5EF4-FFF2-40B4-BE49-F238E27FC236}">
                <a16:creationId xmlns:a16="http://schemas.microsoft.com/office/drawing/2014/main" id="{22CEADD1-2E26-EBE4-C113-A9129345AA24}"/>
              </a:ext>
            </a:extLst>
          </p:cNvPr>
          <p:cNvGrpSpPr>
            <a:grpSpLocks/>
          </p:cNvGrpSpPr>
          <p:nvPr/>
        </p:nvGrpSpPr>
        <p:grpSpPr bwMode="auto">
          <a:xfrm>
            <a:off x="4579938" y="2635250"/>
            <a:ext cx="3032125" cy="1570038"/>
            <a:chOff x="0" y="4320"/>
            <a:chExt cx="1910" cy="989"/>
          </a:xfrm>
        </p:grpSpPr>
        <p:sp>
          <p:nvSpPr>
            <p:cNvPr id="22538" name="Rectangle 4">
              <a:extLst>
                <a:ext uri="{FF2B5EF4-FFF2-40B4-BE49-F238E27FC236}">
                  <a16:creationId xmlns:a16="http://schemas.microsoft.com/office/drawing/2014/main" id="{1CB3C291-2ADE-7ED3-93E2-A179B7F6906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39" name="Rectangle 5">
              <a:extLst>
                <a:ext uri="{FF2B5EF4-FFF2-40B4-BE49-F238E27FC236}">
                  <a16:creationId xmlns:a16="http://schemas.microsoft.com/office/drawing/2014/main" id="{6AEFD770-6AAA-5C52-2D7D-E2EA0040D1C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2532" name="Rectangle 6">
            <a:extLst>
              <a:ext uri="{FF2B5EF4-FFF2-40B4-BE49-F238E27FC236}">
                <a16:creationId xmlns:a16="http://schemas.microsoft.com/office/drawing/2014/main" id="{FB7223AC-A620-0C5C-FCE6-E680EE2BEE4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3" name="Rectangle 7">
            <a:extLst>
              <a:ext uri="{FF2B5EF4-FFF2-40B4-BE49-F238E27FC236}">
                <a16:creationId xmlns:a16="http://schemas.microsoft.com/office/drawing/2014/main" id="{9C799CFB-5CC7-BE28-CEF9-6FFDF488BDA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4" name="AutoShape 10" descr="Bildergebnis für lepramission schweiz">
            <a:extLst>
              <a:ext uri="{FF2B5EF4-FFF2-40B4-BE49-F238E27FC236}">
                <a16:creationId xmlns:a16="http://schemas.microsoft.com/office/drawing/2014/main" id="{6D02F82E-5F3F-5F69-F1E9-CE1052FA04E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5" name="AutoShape 12" descr="Bildergebnis für lepramission schweiz">
            <a:extLst>
              <a:ext uri="{FF2B5EF4-FFF2-40B4-BE49-F238E27FC236}">
                <a16:creationId xmlns:a16="http://schemas.microsoft.com/office/drawing/2014/main" id="{18497350-F127-4EE2-29DF-97D7C5A7877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22536" name="Picture 12" descr="What Happened to the Seven Churches of Revelation? - IMB">
            <a:extLst>
              <a:ext uri="{FF2B5EF4-FFF2-40B4-BE49-F238E27FC236}">
                <a16:creationId xmlns:a16="http://schemas.microsoft.com/office/drawing/2014/main" id="{418C2EA4-F48C-B6C1-2AAB-21547F08A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feld 11">
            <a:extLst>
              <a:ext uri="{FF2B5EF4-FFF2-40B4-BE49-F238E27FC236}">
                <a16:creationId xmlns:a16="http://schemas.microsoft.com/office/drawing/2014/main" id="{6BFE6AEA-ADFC-520A-F8ED-118F4937C2B3}"/>
              </a:ext>
            </a:extLst>
          </p:cNvPr>
          <p:cNvSpPr txBox="1">
            <a:spLocks noChangeArrowheads="1"/>
          </p:cNvSpPr>
          <p:nvPr/>
        </p:nvSpPr>
        <p:spPr bwMode="auto">
          <a:xfrm>
            <a:off x="2817813" y="6343650"/>
            <a:ext cx="6096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t>https://www.imb.org/2018/06/01/what-happened-to-the-seven-churches-of-revelation/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feld 3">
            <a:extLst>
              <a:ext uri="{FF2B5EF4-FFF2-40B4-BE49-F238E27FC236}">
                <a16:creationId xmlns:a16="http://schemas.microsoft.com/office/drawing/2014/main" id="{0C9ED3F3-884F-21FA-9A1C-AB09EFCE2053}"/>
              </a:ext>
            </a:extLst>
          </p:cNvPr>
          <p:cNvSpPr txBox="1">
            <a:spLocks noChangeArrowheads="1"/>
          </p:cNvSpPr>
          <p:nvPr/>
        </p:nvSpPr>
        <p:spPr bwMode="auto">
          <a:xfrm>
            <a:off x="3048000" y="63817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https://www.alamy.de/stockfoto-siricius-2611399-papst-dezember-384-2611399-portrat-kupferstich-18-jahrhundert-artists-urheberrecht-nicht-geloscht-werden-23527866.html</a:t>
            </a:r>
          </a:p>
        </p:txBody>
      </p:sp>
      <p:sp>
        <p:nvSpPr>
          <p:cNvPr id="24579" name="Textfeld 3">
            <a:extLst>
              <a:ext uri="{FF2B5EF4-FFF2-40B4-BE49-F238E27FC236}">
                <a16:creationId xmlns:a16="http://schemas.microsoft.com/office/drawing/2014/main" id="{614FCB2E-0221-F00E-A572-A86B5F888AB9}"/>
              </a:ext>
            </a:extLst>
          </p:cNvPr>
          <p:cNvSpPr txBox="1">
            <a:spLocks noChangeArrowheads="1"/>
          </p:cNvSpPr>
          <p:nvPr/>
        </p:nvSpPr>
        <p:spPr bwMode="auto">
          <a:xfrm>
            <a:off x="3216275" y="53736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https://upload.wikimedia.org/wikipedia/commons/2/24/Gymnasium_in_Sardes.jpg</a:t>
            </a:r>
          </a:p>
        </p:txBody>
      </p:sp>
      <p:pic>
        <p:nvPicPr>
          <p:cNvPr id="24580" name="Picture 10">
            <a:extLst>
              <a:ext uri="{FF2B5EF4-FFF2-40B4-BE49-F238E27FC236}">
                <a16:creationId xmlns:a16="http://schemas.microsoft.com/office/drawing/2014/main" id="{DBE66B43-E7B8-2701-E49B-C799B8456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feld 7">
            <a:extLst>
              <a:ext uri="{FF2B5EF4-FFF2-40B4-BE49-F238E27FC236}">
                <a16:creationId xmlns:a16="http://schemas.microsoft.com/office/drawing/2014/main" id="{7AB0F2B4-D29E-D67F-AC80-C5D521BF1DC4}"/>
              </a:ext>
            </a:extLst>
          </p:cNvPr>
          <p:cNvSpPr txBox="1">
            <a:spLocks noChangeArrowheads="1"/>
          </p:cNvSpPr>
          <p:nvPr/>
        </p:nvSpPr>
        <p:spPr bwMode="auto">
          <a:xfrm>
            <a:off x="2817813" y="6343650"/>
            <a:ext cx="6096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t>https://commons.wikimedia.org/wiki/File:Alasehir_St_Jean_Church.jpg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938F9B6-1549-F5CD-5833-DA8BF0E8A62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5603" name="Group 3">
            <a:extLst>
              <a:ext uri="{FF2B5EF4-FFF2-40B4-BE49-F238E27FC236}">
                <a16:creationId xmlns:a16="http://schemas.microsoft.com/office/drawing/2014/main" id="{31F643C8-F386-1795-99AC-04E68830B897}"/>
              </a:ext>
            </a:extLst>
          </p:cNvPr>
          <p:cNvGrpSpPr>
            <a:grpSpLocks/>
          </p:cNvGrpSpPr>
          <p:nvPr/>
        </p:nvGrpSpPr>
        <p:grpSpPr bwMode="auto">
          <a:xfrm>
            <a:off x="4579938" y="2635250"/>
            <a:ext cx="3032125" cy="1570038"/>
            <a:chOff x="0" y="4320"/>
            <a:chExt cx="1910" cy="989"/>
          </a:xfrm>
        </p:grpSpPr>
        <p:sp>
          <p:nvSpPr>
            <p:cNvPr id="25611" name="Rectangle 4">
              <a:extLst>
                <a:ext uri="{FF2B5EF4-FFF2-40B4-BE49-F238E27FC236}">
                  <a16:creationId xmlns:a16="http://schemas.microsoft.com/office/drawing/2014/main" id="{9F8A25A7-DFE8-4500-4B09-876A7A770BF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5612" name="Rectangle 5">
              <a:extLst>
                <a:ext uri="{FF2B5EF4-FFF2-40B4-BE49-F238E27FC236}">
                  <a16:creationId xmlns:a16="http://schemas.microsoft.com/office/drawing/2014/main" id="{6A0B5206-5C7E-C356-3866-FAFCE16B4F8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5604" name="Rectangle 6">
            <a:extLst>
              <a:ext uri="{FF2B5EF4-FFF2-40B4-BE49-F238E27FC236}">
                <a16:creationId xmlns:a16="http://schemas.microsoft.com/office/drawing/2014/main" id="{959A1442-D217-9198-D4A6-A77D3B5026F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5605" name="Rectangle 7">
            <a:extLst>
              <a:ext uri="{FF2B5EF4-FFF2-40B4-BE49-F238E27FC236}">
                <a16:creationId xmlns:a16="http://schemas.microsoft.com/office/drawing/2014/main" id="{FEF4353C-ABDD-0C6D-DAD9-0319C5D4C24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5606" name="AutoShape 10" descr="Bildergebnis für lepramission schweiz">
            <a:extLst>
              <a:ext uri="{FF2B5EF4-FFF2-40B4-BE49-F238E27FC236}">
                <a16:creationId xmlns:a16="http://schemas.microsoft.com/office/drawing/2014/main" id="{DC28D296-AFD7-9D40-6423-5D99A2D6BF1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5607" name="AutoShape 12" descr="Bildergebnis für lepramission schweiz">
            <a:extLst>
              <a:ext uri="{FF2B5EF4-FFF2-40B4-BE49-F238E27FC236}">
                <a16:creationId xmlns:a16="http://schemas.microsoft.com/office/drawing/2014/main" id="{06D1F41F-6507-A68C-9812-968BB81FFD9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5608" name="Textfeld 11">
            <a:extLst>
              <a:ext uri="{FF2B5EF4-FFF2-40B4-BE49-F238E27FC236}">
                <a16:creationId xmlns:a16="http://schemas.microsoft.com/office/drawing/2014/main" id="{B6625DAF-1A0C-90C4-44FB-53F5D1F9F9CD}"/>
              </a:ext>
            </a:extLst>
          </p:cNvPr>
          <p:cNvSpPr txBox="1">
            <a:spLocks noChangeArrowheads="1"/>
          </p:cNvSpPr>
          <p:nvPr/>
        </p:nvSpPr>
        <p:spPr bwMode="auto">
          <a:xfrm>
            <a:off x="3216275" y="53736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https://commons.wikimedia.org/wiki/File:Artemistempel_Sardes.jpg</a:t>
            </a:r>
          </a:p>
        </p:txBody>
      </p:sp>
      <p:pic>
        <p:nvPicPr>
          <p:cNvPr id="25609" name="Picture 13" descr="The Church In Philadelphia: Open Doors (Revelation 3: 7-12) — Church of the  Living God">
            <a:extLst>
              <a:ext uri="{FF2B5EF4-FFF2-40B4-BE49-F238E27FC236}">
                <a16:creationId xmlns:a16="http://schemas.microsoft.com/office/drawing/2014/main" id="{852FBFDB-0F91-A498-56A6-CD1BAF6D5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feld 12">
            <a:extLst>
              <a:ext uri="{FF2B5EF4-FFF2-40B4-BE49-F238E27FC236}">
                <a16:creationId xmlns:a16="http://schemas.microsoft.com/office/drawing/2014/main" id="{C8942F8E-49F3-858C-73F2-3D1ED5467B26}"/>
              </a:ext>
            </a:extLst>
          </p:cNvPr>
          <p:cNvSpPr txBox="1">
            <a:spLocks noChangeArrowheads="1"/>
          </p:cNvSpPr>
          <p:nvPr/>
        </p:nvSpPr>
        <p:spPr bwMode="auto">
          <a:xfrm>
            <a:off x="2817813" y="6343650"/>
            <a:ext cx="6096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t>https://www.clgonline.org/sermonblog/2021/10/24/the-church-in-philadelphia-open-doors-revelation-3-7-12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CC0878E-A44D-D8B0-1B01-E7A50190CD3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7651" name="Rectangle 4">
            <a:extLst>
              <a:ext uri="{FF2B5EF4-FFF2-40B4-BE49-F238E27FC236}">
                <a16:creationId xmlns:a16="http://schemas.microsoft.com/office/drawing/2014/main" id="{1940D48B-2FBD-4C4B-9D10-09DD238C5E28}"/>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7652" name="Rectangle 6">
            <a:extLst>
              <a:ext uri="{FF2B5EF4-FFF2-40B4-BE49-F238E27FC236}">
                <a16:creationId xmlns:a16="http://schemas.microsoft.com/office/drawing/2014/main" id="{8D44B5D4-8AD6-7FF0-06F6-2C9C28337AF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7653" name="Rectangle 7">
            <a:extLst>
              <a:ext uri="{FF2B5EF4-FFF2-40B4-BE49-F238E27FC236}">
                <a16:creationId xmlns:a16="http://schemas.microsoft.com/office/drawing/2014/main" id="{7B46CA71-7B7E-E2D2-083C-B0F5FA74E3A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7654" name="AutoShape 10" descr="Bildergebnis für lepramission schweiz">
            <a:extLst>
              <a:ext uri="{FF2B5EF4-FFF2-40B4-BE49-F238E27FC236}">
                <a16:creationId xmlns:a16="http://schemas.microsoft.com/office/drawing/2014/main" id="{30837FCD-9F1A-642B-4904-CDE23CCD1ED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7655" name="AutoShape 12" descr="Bildergebnis für lepramission schweiz">
            <a:extLst>
              <a:ext uri="{FF2B5EF4-FFF2-40B4-BE49-F238E27FC236}">
                <a16:creationId xmlns:a16="http://schemas.microsoft.com/office/drawing/2014/main" id="{80C831F3-E31A-1616-5826-A560D902B8F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7656" name="Textfeld 13">
            <a:extLst>
              <a:ext uri="{FF2B5EF4-FFF2-40B4-BE49-F238E27FC236}">
                <a16:creationId xmlns:a16="http://schemas.microsoft.com/office/drawing/2014/main" id="{B94CD253-A50B-65BC-285F-C5AC58540E16}"/>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27657" name="AutoShape 12" descr="7 Worst Ways to React to Report Cards | Amen Clinics">
            <a:extLst>
              <a:ext uri="{FF2B5EF4-FFF2-40B4-BE49-F238E27FC236}">
                <a16:creationId xmlns:a16="http://schemas.microsoft.com/office/drawing/2014/main" id="{9623D11B-E62B-BC12-E0FC-31B34258C6A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7658" name="AutoShape 18">
            <a:extLst>
              <a:ext uri="{FF2B5EF4-FFF2-40B4-BE49-F238E27FC236}">
                <a16:creationId xmlns:a16="http://schemas.microsoft.com/office/drawing/2014/main" id="{82297088-44AA-7889-A622-1F0189F969DA}"/>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7659" name="Text Box 46">
            <a:extLst>
              <a:ext uri="{FF2B5EF4-FFF2-40B4-BE49-F238E27FC236}">
                <a16:creationId xmlns:a16="http://schemas.microsoft.com/office/drawing/2014/main" id="{C4C82120-699A-2361-5F74-E12998D41004}"/>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27660" name="Textfeld 13">
            <a:extLst>
              <a:ext uri="{FF2B5EF4-FFF2-40B4-BE49-F238E27FC236}">
                <a16:creationId xmlns:a16="http://schemas.microsoft.com/office/drawing/2014/main" id="{DF7F6465-AA65-944F-524B-2B0AD12FD8B8}"/>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pic>
        <p:nvPicPr>
          <p:cNvPr id="27661" name="Picture 2062">
            <a:extLst>
              <a:ext uri="{FF2B5EF4-FFF2-40B4-BE49-F238E27FC236}">
                <a16:creationId xmlns:a16="http://schemas.microsoft.com/office/drawing/2014/main" id="{3CCA6CB1-99A1-284A-7C36-234357700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813" y="2222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Textfeld 1">
            <a:extLst>
              <a:ext uri="{FF2B5EF4-FFF2-40B4-BE49-F238E27FC236}">
                <a16:creationId xmlns:a16="http://schemas.microsoft.com/office/drawing/2014/main" id="{348B6BDE-C08C-B783-D2F2-3B5B0CA82C5D}"/>
              </a:ext>
            </a:extLst>
          </p:cNvPr>
          <p:cNvSpPr txBox="1">
            <a:spLocks noChangeArrowheads="1"/>
          </p:cNvSpPr>
          <p:nvPr/>
        </p:nvSpPr>
        <p:spPr bwMode="auto">
          <a:xfrm>
            <a:off x="3771900" y="169863"/>
            <a:ext cx="40274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Alasehir – Stadt Allahs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CBAFE92-A862-284B-8ED0-919F802086D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9699" name="Group 3">
            <a:extLst>
              <a:ext uri="{FF2B5EF4-FFF2-40B4-BE49-F238E27FC236}">
                <a16:creationId xmlns:a16="http://schemas.microsoft.com/office/drawing/2014/main" id="{51C0B757-913E-62B0-DD8A-64661CAB96CC}"/>
              </a:ext>
            </a:extLst>
          </p:cNvPr>
          <p:cNvGrpSpPr>
            <a:grpSpLocks/>
          </p:cNvGrpSpPr>
          <p:nvPr/>
        </p:nvGrpSpPr>
        <p:grpSpPr bwMode="auto">
          <a:xfrm>
            <a:off x="4579938" y="2635250"/>
            <a:ext cx="3032125" cy="1570038"/>
            <a:chOff x="0" y="4320"/>
            <a:chExt cx="1910" cy="989"/>
          </a:xfrm>
        </p:grpSpPr>
        <p:sp>
          <p:nvSpPr>
            <p:cNvPr id="29704" name="Rectangle 4">
              <a:extLst>
                <a:ext uri="{FF2B5EF4-FFF2-40B4-BE49-F238E27FC236}">
                  <a16:creationId xmlns:a16="http://schemas.microsoft.com/office/drawing/2014/main" id="{16EA4D38-94B6-227D-9F06-8AC4C53501C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9705" name="Rectangle 5">
              <a:extLst>
                <a:ext uri="{FF2B5EF4-FFF2-40B4-BE49-F238E27FC236}">
                  <a16:creationId xmlns:a16="http://schemas.microsoft.com/office/drawing/2014/main" id="{26EF83BC-3D9C-7910-04FE-881EA483AA6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9700" name="Rectangle 6">
            <a:extLst>
              <a:ext uri="{FF2B5EF4-FFF2-40B4-BE49-F238E27FC236}">
                <a16:creationId xmlns:a16="http://schemas.microsoft.com/office/drawing/2014/main" id="{6C62C4A6-1466-C79C-9056-B0C1A090CB7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9701" name="Rectangle 7">
            <a:extLst>
              <a:ext uri="{FF2B5EF4-FFF2-40B4-BE49-F238E27FC236}">
                <a16:creationId xmlns:a16="http://schemas.microsoft.com/office/drawing/2014/main" id="{0C99EDA3-9206-0226-F79C-9BE3F7C3E94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9702" name="AutoShape 10" descr="Bildergebnis für lepramission schweiz">
            <a:extLst>
              <a:ext uri="{FF2B5EF4-FFF2-40B4-BE49-F238E27FC236}">
                <a16:creationId xmlns:a16="http://schemas.microsoft.com/office/drawing/2014/main" id="{7F52D0D1-167B-D92D-0AF6-6A50DE3E61C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9703" name="AutoShape 12" descr="Bildergebnis für lepramission schweiz">
            <a:extLst>
              <a:ext uri="{FF2B5EF4-FFF2-40B4-BE49-F238E27FC236}">
                <a16:creationId xmlns:a16="http://schemas.microsoft.com/office/drawing/2014/main" id="{E6BDD2E5-1902-28F7-B768-B677076A441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7" descr="13,866 Open Bible Stock Photos, Pictures &amp; Royalty-Free Images - iStock">
            <a:extLst>
              <a:ext uri="{FF2B5EF4-FFF2-40B4-BE49-F238E27FC236}">
                <a16:creationId xmlns:a16="http://schemas.microsoft.com/office/drawing/2014/main" id="{CCC924DD-8587-09FC-B903-151C07D06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a:extLst>
              <a:ext uri="{FF2B5EF4-FFF2-40B4-BE49-F238E27FC236}">
                <a16:creationId xmlns:a16="http://schemas.microsoft.com/office/drawing/2014/main" id="{E1A3D311-3974-E1A9-E617-FC064E97B81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1748" name="Group 3">
            <a:extLst>
              <a:ext uri="{FF2B5EF4-FFF2-40B4-BE49-F238E27FC236}">
                <a16:creationId xmlns:a16="http://schemas.microsoft.com/office/drawing/2014/main" id="{300F905A-B35B-5A9C-CF15-2993BAE07E6B}"/>
              </a:ext>
            </a:extLst>
          </p:cNvPr>
          <p:cNvGrpSpPr>
            <a:grpSpLocks/>
          </p:cNvGrpSpPr>
          <p:nvPr/>
        </p:nvGrpSpPr>
        <p:grpSpPr bwMode="auto">
          <a:xfrm>
            <a:off x="4579938" y="2635250"/>
            <a:ext cx="3032125" cy="1570038"/>
            <a:chOff x="0" y="4320"/>
            <a:chExt cx="1910" cy="989"/>
          </a:xfrm>
        </p:grpSpPr>
        <p:sp>
          <p:nvSpPr>
            <p:cNvPr id="31754" name="Rectangle 4">
              <a:extLst>
                <a:ext uri="{FF2B5EF4-FFF2-40B4-BE49-F238E27FC236}">
                  <a16:creationId xmlns:a16="http://schemas.microsoft.com/office/drawing/2014/main" id="{02E6FE60-1143-76E5-9351-CE821E636F5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1755" name="Rectangle 5">
              <a:extLst>
                <a:ext uri="{FF2B5EF4-FFF2-40B4-BE49-F238E27FC236}">
                  <a16:creationId xmlns:a16="http://schemas.microsoft.com/office/drawing/2014/main" id="{DE5BB315-2B95-7575-962D-C26BB1B3341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1749" name="Rectangle 6">
            <a:extLst>
              <a:ext uri="{FF2B5EF4-FFF2-40B4-BE49-F238E27FC236}">
                <a16:creationId xmlns:a16="http://schemas.microsoft.com/office/drawing/2014/main" id="{FA6993BA-273F-550D-48BB-9124F7A35A7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1750" name="Rectangle 7">
            <a:extLst>
              <a:ext uri="{FF2B5EF4-FFF2-40B4-BE49-F238E27FC236}">
                <a16:creationId xmlns:a16="http://schemas.microsoft.com/office/drawing/2014/main" id="{2B96C8D3-C6D6-1A1F-048C-871950EFD53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1751" name="AutoShape 10" descr="Bildergebnis für lepramission schweiz">
            <a:extLst>
              <a:ext uri="{FF2B5EF4-FFF2-40B4-BE49-F238E27FC236}">
                <a16:creationId xmlns:a16="http://schemas.microsoft.com/office/drawing/2014/main" id="{55D8759E-20F4-A7A7-43DC-3F080485D7D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1752" name="AutoShape 12" descr="Bildergebnis für lepramission schweiz">
            <a:extLst>
              <a:ext uri="{FF2B5EF4-FFF2-40B4-BE49-F238E27FC236}">
                <a16:creationId xmlns:a16="http://schemas.microsoft.com/office/drawing/2014/main" id="{90DB23C2-9B52-AAD9-7131-4F29997C7DD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1753" name="Textfeld 12">
            <a:extLst>
              <a:ext uri="{FF2B5EF4-FFF2-40B4-BE49-F238E27FC236}">
                <a16:creationId xmlns:a16="http://schemas.microsoft.com/office/drawing/2014/main" id="{B2F90D0D-E6D9-F7C6-8158-766582473277}"/>
              </a:ext>
            </a:extLst>
          </p:cNvPr>
          <p:cNvSpPr txBox="1">
            <a:spLocks noChangeArrowheads="1"/>
          </p:cNvSpPr>
          <p:nvPr/>
        </p:nvSpPr>
        <p:spPr bwMode="auto">
          <a:xfrm>
            <a:off x="209550" y="1747838"/>
            <a:ext cx="117729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3,7b</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Dies sagt der Heilige, der Wahrhaftige, der den Schlüssel Davids hat, der öffnet, und niemand wird schliessen, und schliesst, und niemand wird öffnen: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14341FF-977D-FF7A-6E23-9C3554761E1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3795" name="Group 3">
            <a:extLst>
              <a:ext uri="{FF2B5EF4-FFF2-40B4-BE49-F238E27FC236}">
                <a16:creationId xmlns:a16="http://schemas.microsoft.com/office/drawing/2014/main" id="{FA984656-AF14-04CE-865A-40A95D2972F4}"/>
              </a:ext>
            </a:extLst>
          </p:cNvPr>
          <p:cNvGrpSpPr>
            <a:grpSpLocks/>
          </p:cNvGrpSpPr>
          <p:nvPr/>
        </p:nvGrpSpPr>
        <p:grpSpPr bwMode="auto">
          <a:xfrm>
            <a:off x="4579938" y="2635250"/>
            <a:ext cx="3032125" cy="1570038"/>
            <a:chOff x="0" y="4320"/>
            <a:chExt cx="1910" cy="989"/>
          </a:xfrm>
        </p:grpSpPr>
        <p:sp>
          <p:nvSpPr>
            <p:cNvPr id="33800" name="Rectangle 4">
              <a:extLst>
                <a:ext uri="{FF2B5EF4-FFF2-40B4-BE49-F238E27FC236}">
                  <a16:creationId xmlns:a16="http://schemas.microsoft.com/office/drawing/2014/main" id="{BCB78EB1-BB86-BD66-9A80-40707737970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3801" name="Rectangle 5">
              <a:extLst>
                <a:ext uri="{FF2B5EF4-FFF2-40B4-BE49-F238E27FC236}">
                  <a16:creationId xmlns:a16="http://schemas.microsoft.com/office/drawing/2014/main" id="{6ED07B58-2EC2-1098-AFCA-0FCC35B531E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3796" name="Rectangle 6">
            <a:extLst>
              <a:ext uri="{FF2B5EF4-FFF2-40B4-BE49-F238E27FC236}">
                <a16:creationId xmlns:a16="http://schemas.microsoft.com/office/drawing/2014/main" id="{2517ED54-AD2C-A4CA-7E47-49C9C95C6D8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3797" name="Rectangle 7">
            <a:extLst>
              <a:ext uri="{FF2B5EF4-FFF2-40B4-BE49-F238E27FC236}">
                <a16:creationId xmlns:a16="http://schemas.microsoft.com/office/drawing/2014/main" id="{3FEE1AD2-1825-BA77-CB53-59255051D05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3798" name="AutoShape 10" descr="Bildergebnis für lepramission schweiz">
            <a:extLst>
              <a:ext uri="{FF2B5EF4-FFF2-40B4-BE49-F238E27FC236}">
                <a16:creationId xmlns:a16="http://schemas.microsoft.com/office/drawing/2014/main" id="{A99C5E1B-6C27-CCF4-1126-0C14635E1D8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3799" name="AutoShape 12" descr="Bildergebnis für lepramission schweiz">
            <a:extLst>
              <a:ext uri="{FF2B5EF4-FFF2-40B4-BE49-F238E27FC236}">
                <a16:creationId xmlns:a16="http://schemas.microsoft.com/office/drawing/2014/main" id="{0CB2349E-1E7A-AF5A-00B7-CBC44E1F32D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9785BC6-F862-F346-20C1-EACB282F893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5843" name="Group 3">
            <a:extLst>
              <a:ext uri="{FF2B5EF4-FFF2-40B4-BE49-F238E27FC236}">
                <a16:creationId xmlns:a16="http://schemas.microsoft.com/office/drawing/2014/main" id="{4576497F-4303-E8A1-40A7-867BEF3963AA}"/>
              </a:ext>
            </a:extLst>
          </p:cNvPr>
          <p:cNvGrpSpPr>
            <a:grpSpLocks/>
          </p:cNvGrpSpPr>
          <p:nvPr/>
        </p:nvGrpSpPr>
        <p:grpSpPr bwMode="auto">
          <a:xfrm>
            <a:off x="4579938" y="2635250"/>
            <a:ext cx="3032125" cy="1570038"/>
            <a:chOff x="0" y="4320"/>
            <a:chExt cx="1910" cy="989"/>
          </a:xfrm>
        </p:grpSpPr>
        <p:sp>
          <p:nvSpPr>
            <p:cNvPr id="35851" name="Rectangle 4">
              <a:extLst>
                <a:ext uri="{FF2B5EF4-FFF2-40B4-BE49-F238E27FC236}">
                  <a16:creationId xmlns:a16="http://schemas.microsoft.com/office/drawing/2014/main" id="{9FEAAD6A-2614-A7F9-F74D-76A31586388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5852" name="Rectangle 5">
              <a:extLst>
                <a:ext uri="{FF2B5EF4-FFF2-40B4-BE49-F238E27FC236}">
                  <a16:creationId xmlns:a16="http://schemas.microsoft.com/office/drawing/2014/main" id="{600FE14B-01F5-84C9-6C98-5AE18433136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5844" name="Rectangle 6">
            <a:extLst>
              <a:ext uri="{FF2B5EF4-FFF2-40B4-BE49-F238E27FC236}">
                <a16:creationId xmlns:a16="http://schemas.microsoft.com/office/drawing/2014/main" id="{CA89291A-3CC1-3A41-847D-D3317441541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5845" name="Rectangle 7">
            <a:extLst>
              <a:ext uri="{FF2B5EF4-FFF2-40B4-BE49-F238E27FC236}">
                <a16:creationId xmlns:a16="http://schemas.microsoft.com/office/drawing/2014/main" id="{7C2A2598-27A5-CB07-7FCD-2508315B8FC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5846" name="AutoShape 10" descr="Bildergebnis für lepramission schweiz">
            <a:extLst>
              <a:ext uri="{FF2B5EF4-FFF2-40B4-BE49-F238E27FC236}">
                <a16:creationId xmlns:a16="http://schemas.microsoft.com/office/drawing/2014/main" id="{445E49BC-5C11-F855-FFFB-AE691ACD631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5847" name="AutoShape 12" descr="Bildergebnis für lepramission schweiz">
            <a:extLst>
              <a:ext uri="{FF2B5EF4-FFF2-40B4-BE49-F238E27FC236}">
                <a16:creationId xmlns:a16="http://schemas.microsoft.com/office/drawing/2014/main" id="{D4AF04E5-2B4B-6C28-EB0A-46335A4B531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5848" name="Textfeld 11">
            <a:extLst>
              <a:ext uri="{FF2B5EF4-FFF2-40B4-BE49-F238E27FC236}">
                <a16:creationId xmlns:a16="http://schemas.microsoft.com/office/drawing/2014/main" id="{CBD8E19D-E916-7978-92FC-26DB49C4EFA0}"/>
              </a:ext>
            </a:extLst>
          </p:cNvPr>
          <p:cNvSpPr txBox="1">
            <a:spLocks noChangeArrowheads="1"/>
          </p:cNvSpPr>
          <p:nvPr/>
        </p:nvSpPr>
        <p:spPr bwMode="auto">
          <a:xfrm>
            <a:off x="2817813" y="6343650"/>
            <a:ext cx="6096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t>https:/</a:t>
            </a:r>
          </a:p>
        </p:txBody>
      </p:sp>
      <p:pic>
        <p:nvPicPr>
          <p:cNvPr id="35849" name="Picture 12" descr="David-Schlüssel-Charme-Halskette Sterling Silber mit | Etsy Österreich">
            <a:extLst>
              <a:ext uri="{FF2B5EF4-FFF2-40B4-BE49-F238E27FC236}">
                <a16:creationId xmlns:a16="http://schemas.microsoft.com/office/drawing/2014/main" id="{F9488E28-1459-3F5B-FD7A-C20E564AE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825" y="0"/>
            <a:ext cx="534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feld 12">
            <a:extLst>
              <a:ext uri="{FF2B5EF4-FFF2-40B4-BE49-F238E27FC236}">
                <a16:creationId xmlns:a16="http://schemas.microsoft.com/office/drawing/2014/main" id="{600DB7C3-F36B-2034-597D-905FD30AFC2B}"/>
              </a:ext>
            </a:extLst>
          </p:cNvPr>
          <p:cNvSpPr txBox="1">
            <a:spLocks noChangeArrowheads="1"/>
          </p:cNvSpPr>
          <p:nvPr/>
        </p:nvSpPr>
        <p:spPr bwMode="auto">
          <a:xfrm>
            <a:off x="2955925" y="642143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https://www.etsy.com/at/listing/674417535/david-schlussel-charme-halskette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D5E2720-1BA0-2128-E988-7130A98CBBF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7891" name="Group 3">
            <a:extLst>
              <a:ext uri="{FF2B5EF4-FFF2-40B4-BE49-F238E27FC236}">
                <a16:creationId xmlns:a16="http://schemas.microsoft.com/office/drawing/2014/main" id="{BE0E9BF7-DB9C-5556-34C7-B5E2E98986B5}"/>
              </a:ext>
            </a:extLst>
          </p:cNvPr>
          <p:cNvGrpSpPr>
            <a:grpSpLocks/>
          </p:cNvGrpSpPr>
          <p:nvPr/>
        </p:nvGrpSpPr>
        <p:grpSpPr bwMode="auto">
          <a:xfrm>
            <a:off x="4579938" y="2635250"/>
            <a:ext cx="3032125" cy="1570038"/>
            <a:chOff x="0" y="4320"/>
            <a:chExt cx="1910" cy="989"/>
          </a:xfrm>
        </p:grpSpPr>
        <p:sp>
          <p:nvSpPr>
            <p:cNvPr id="37896" name="Rectangle 4">
              <a:extLst>
                <a:ext uri="{FF2B5EF4-FFF2-40B4-BE49-F238E27FC236}">
                  <a16:creationId xmlns:a16="http://schemas.microsoft.com/office/drawing/2014/main" id="{091B9CEF-C824-EF25-0BD7-0E35FAB4DF5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7897" name="Rectangle 5">
              <a:extLst>
                <a:ext uri="{FF2B5EF4-FFF2-40B4-BE49-F238E27FC236}">
                  <a16:creationId xmlns:a16="http://schemas.microsoft.com/office/drawing/2014/main" id="{EA17651C-E61F-3E8D-7852-14EE3EF8751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7892" name="Rectangle 6">
            <a:extLst>
              <a:ext uri="{FF2B5EF4-FFF2-40B4-BE49-F238E27FC236}">
                <a16:creationId xmlns:a16="http://schemas.microsoft.com/office/drawing/2014/main" id="{917EA4DB-F75F-9AD4-BFC4-9886CF8DC27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7893" name="Rectangle 7">
            <a:extLst>
              <a:ext uri="{FF2B5EF4-FFF2-40B4-BE49-F238E27FC236}">
                <a16:creationId xmlns:a16="http://schemas.microsoft.com/office/drawing/2014/main" id="{06F42A35-9D29-29FE-5F2E-8EC3FB3A2CF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7894" name="AutoShape 10" descr="Bildergebnis für lepramission schweiz">
            <a:extLst>
              <a:ext uri="{FF2B5EF4-FFF2-40B4-BE49-F238E27FC236}">
                <a16:creationId xmlns:a16="http://schemas.microsoft.com/office/drawing/2014/main" id="{16DDC2E1-B50A-864A-4243-C3D3E81F0EC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7895" name="AutoShape 12" descr="Bildergebnis für lepramission schweiz">
            <a:extLst>
              <a:ext uri="{FF2B5EF4-FFF2-40B4-BE49-F238E27FC236}">
                <a16:creationId xmlns:a16="http://schemas.microsoft.com/office/drawing/2014/main" id="{AE23919B-2030-35EE-00B0-125C9A8B50B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7" descr="13,866 Open Bible Stock Photos, Pictures &amp; Royalty-Free Images - iStock">
            <a:extLst>
              <a:ext uri="{FF2B5EF4-FFF2-40B4-BE49-F238E27FC236}">
                <a16:creationId xmlns:a16="http://schemas.microsoft.com/office/drawing/2014/main" id="{29DEACEC-E0C4-1DD7-024B-9174D4CDC50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CE77A916-2656-3E39-22B7-4694B7B98E9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9940" name="Group 3">
            <a:extLst>
              <a:ext uri="{FF2B5EF4-FFF2-40B4-BE49-F238E27FC236}">
                <a16:creationId xmlns:a16="http://schemas.microsoft.com/office/drawing/2014/main" id="{AE0AD32B-6047-CE75-A734-830C9C9A87B4}"/>
              </a:ext>
            </a:extLst>
          </p:cNvPr>
          <p:cNvGrpSpPr>
            <a:grpSpLocks/>
          </p:cNvGrpSpPr>
          <p:nvPr/>
        </p:nvGrpSpPr>
        <p:grpSpPr bwMode="auto">
          <a:xfrm>
            <a:off x="4579938" y="2635250"/>
            <a:ext cx="3032125" cy="1570038"/>
            <a:chOff x="0" y="4320"/>
            <a:chExt cx="1910" cy="989"/>
          </a:xfrm>
        </p:grpSpPr>
        <p:sp>
          <p:nvSpPr>
            <p:cNvPr id="39946" name="Rectangle 4">
              <a:extLst>
                <a:ext uri="{FF2B5EF4-FFF2-40B4-BE49-F238E27FC236}">
                  <a16:creationId xmlns:a16="http://schemas.microsoft.com/office/drawing/2014/main" id="{F51E64F0-82B1-7FD6-D3F1-C3F9B0C3EF0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9947" name="Rectangle 5">
              <a:extLst>
                <a:ext uri="{FF2B5EF4-FFF2-40B4-BE49-F238E27FC236}">
                  <a16:creationId xmlns:a16="http://schemas.microsoft.com/office/drawing/2014/main" id="{BD0DF733-0131-0C34-2C6A-9454DBA1DE9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9941" name="Rectangle 6">
            <a:extLst>
              <a:ext uri="{FF2B5EF4-FFF2-40B4-BE49-F238E27FC236}">
                <a16:creationId xmlns:a16="http://schemas.microsoft.com/office/drawing/2014/main" id="{17B1D5AA-EFD9-BF21-A649-4737CEB8AD8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2" name="Rectangle 7">
            <a:extLst>
              <a:ext uri="{FF2B5EF4-FFF2-40B4-BE49-F238E27FC236}">
                <a16:creationId xmlns:a16="http://schemas.microsoft.com/office/drawing/2014/main" id="{FD088CF1-EBD0-9E6B-8875-2592F3EC6CB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3" name="AutoShape 10" descr="Bildergebnis für lepramission schweiz">
            <a:extLst>
              <a:ext uri="{FF2B5EF4-FFF2-40B4-BE49-F238E27FC236}">
                <a16:creationId xmlns:a16="http://schemas.microsoft.com/office/drawing/2014/main" id="{A90D767D-B49D-51B9-09D8-C9C48D1026D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9944" name="AutoShape 12" descr="Bildergebnis für lepramission schweiz">
            <a:extLst>
              <a:ext uri="{FF2B5EF4-FFF2-40B4-BE49-F238E27FC236}">
                <a16:creationId xmlns:a16="http://schemas.microsoft.com/office/drawing/2014/main" id="{3EA79876-682E-5970-CB2C-E9BF5C2D950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9945" name="Textfeld 12">
            <a:extLst>
              <a:ext uri="{FF2B5EF4-FFF2-40B4-BE49-F238E27FC236}">
                <a16:creationId xmlns:a16="http://schemas.microsoft.com/office/drawing/2014/main" id="{AEB9DFA6-34BC-0EF5-EF25-2E59E279E234}"/>
              </a:ext>
            </a:extLst>
          </p:cNvPr>
          <p:cNvSpPr txBox="1">
            <a:spLocks noChangeArrowheads="1"/>
          </p:cNvSpPr>
          <p:nvPr/>
        </p:nvSpPr>
        <p:spPr bwMode="auto">
          <a:xfrm>
            <a:off x="209550" y="2328863"/>
            <a:ext cx="117729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3,8a</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Ich kenne deine Werke.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E60B41C-3E98-E0F2-84E8-6BBEE28DBE21}"/>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7" name="Group 3">
            <a:extLst>
              <a:ext uri="{FF2B5EF4-FFF2-40B4-BE49-F238E27FC236}">
                <a16:creationId xmlns:a16="http://schemas.microsoft.com/office/drawing/2014/main" id="{657A3E48-45C3-8330-D679-71AB7FC88BA0}"/>
              </a:ext>
            </a:extLst>
          </p:cNvPr>
          <p:cNvGrpSpPr>
            <a:grpSpLocks/>
          </p:cNvGrpSpPr>
          <p:nvPr/>
        </p:nvGrpSpPr>
        <p:grpSpPr bwMode="auto">
          <a:xfrm>
            <a:off x="4579938" y="2635250"/>
            <a:ext cx="3032125" cy="1570038"/>
            <a:chOff x="0" y="4320"/>
            <a:chExt cx="1910" cy="989"/>
          </a:xfrm>
        </p:grpSpPr>
        <p:sp>
          <p:nvSpPr>
            <p:cNvPr id="6154" name="Rectangle 4">
              <a:extLst>
                <a:ext uri="{FF2B5EF4-FFF2-40B4-BE49-F238E27FC236}">
                  <a16:creationId xmlns:a16="http://schemas.microsoft.com/office/drawing/2014/main" id="{AC11C1EE-CB31-4899-4FFB-3ADDFC0F0BA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55" name="Rectangle 5">
              <a:extLst>
                <a:ext uri="{FF2B5EF4-FFF2-40B4-BE49-F238E27FC236}">
                  <a16:creationId xmlns:a16="http://schemas.microsoft.com/office/drawing/2014/main" id="{05A7A96B-57F6-D0F4-C8FF-DE48587014B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8" name="Rectangle 6">
            <a:extLst>
              <a:ext uri="{FF2B5EF4-FFF2-40B4-BE49-F238E27FC236}">
                <a16:creationId xmlns:a16="http://schemas.microsoft.com/office/drawing/2014/main" id="{04AE8DE8-69D2-E5D5-CEFF-DDEF300A53A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9" name="Rectangle 7">
            <a:extLst>
              <a:ext uri="{FF2B5EF4-FFF2-40B4-BE49-F238E27FC236}">
                <a16:creationId xmlns:a16="http://schemas.microsoft.com/office/drawing/2014/main" id="{6D22FB20-6577-CD92-EECC-2DFD11EF652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0" name="AutoShape 10" descr="Bildergebnis für lepramission schweiz">
            <a:extLst>
              <a:ext uri="{FF2B5EF4-FFF2-40B4-BE49-F238E27FC236}">
                <a16:creationId xmlns:a16="http://schemas.microsoft.com/office/drawing/2014/main" id="{C1F68114-0AAC-CED1-3FC3-38D3EE4F0BE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1" name="AutoShape 12" descr="Bildergebnis für lepramission schweiz">
            <a:extLst>
              <a:ext uri="{FF2B5EF4-FFF2-40B4-BE49-F238E27FC236}">
                <a16:creationId xmlns:a16="http://schemas.microsoft.com/office/drawing/2014/main" id="{F002917A-BC67-5027-A038-0C7228BDB90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2" name="Textfeld 14">
            <a:extLst>
              <a:ext uri="{FF2B5EF4-FFF2-40B4-BE49-F238E27FC236}">
                <a16:creationId xmlns:a16="http://schemas.microsoft.com/office/drawing/2014/main" id="{018F44BA-F787-DD84-D0C6-591301281E6D}"/>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6153" name="Textfeld 1">
            <a:extLst>
              <a:ext uri="{FF2B5EF4-FFF2-40B4-BE49-F238E27FC236}">
                <a16:creationId xmlns:a16="http://schemas.microsoft.com/office/drawing/2014/main" id="{EE1E8B69-69E3-0004-6680-7E559976D110}"/>
              </a:ext>
            </a:extLst>
          </p:cNvPr>
          <p:cNvSpPr txBox="1">
            <a:spLocks noChangeArrowheads="1"/>
          </p:cNvSpPr>
          <p:nvPr/>
        </p:nvSpPr>
        <p:spPr bwMode="auto">
          <a:xfrm>
            <a:off x="2030413" y="373063"/>
            <a:ext cx="8315325"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9000" b="1">
                <a:latin typeface="Yu Gothic UI" panose="020B0500000000000000" pitchFamily="34" charset="-128"/>
                <a:ea typeface="Yu Gothic UI" panose="020B0500000000000000" pitchFamily="34" charset="-128"/>
              </a:rPr>
              <a:t>Philadelphia </a:t>
            </a:r>
            <a:r>
              <a:rPr lang="de-CH" altLang="de-DE" sz="9000">
                <a:latin typeface="Yu Gothic UI" panose="020B0500000000000000" pitchFamily="34" charset="-128"/>
                <a:ea typeface="Yu Gothic UI" panose="020B0500000000000000" pitchFamily="34" charset="-128"/>
              </a:rPr>
              <a:t>– </a:t>
            </a:r>
          </a:p>
          <a:p>
            <a:pPr algn="ctr">
              <a:spcBef>
                <a:spcPct val="0"/>
              </a:spcBef>
              <a:buFontTx/>
              <a:buNone/>
            </a:pPr>
            <a:r>
              <a:rPr lang="de-CH" altLang="de-DE" sz="6000">
                <a:latin typeface="Yu Gothic UI" panose="020B0500000000000000" pitchFamily="34" charset="-128"/>
                <a:ea typeface="Yu Gothic UI" panose="020B0500000000000000" pitchFamily="34" charset="-128"/>
              </a:rPr>
              <a:t>die erweckte Gemeinde,</a:t>
            </a:r>
          </a:p>
          <a:p>
            <a:pPr algn="ctr">
              <a:spcBef>
                <a:spcPct val="0"/>
              </a:spcBef>
              <a:buFontTx/>
              <a:buNone/>
            </a:pPr>
            <a:r>
              <a:rPr lang="de-CH" altLang="de-DE" sz="6000">
                <a:latin typeface="Yu Gothic UI" panose="020B0500000000000000" pitchFamily="34" charset="-128"/>
                <a:ea typeface="Yu Gothic UI" panose="020B0500000000000000" pitchFamily="34" charset="-128"/>
              </a:rPr>
              <a:t>klein, aber fein!</a:t>
            </a:r>
          </a:p>
          <a:p>
            <a:pPr algn="ctr">
              <a:spcBef>
                <a:spcPct val="0"/>
              </a:spcBef>
              <a:buFontTx/>
              <a:buNone/>
            </a:pPr>
            <a:endParaRPr lang="de-CH" altLang="de-DE" sz="6000">
              <a:latin typeface="Yu Gothic UI" panose="020B0500000000000000" pitchFamily="34" charset="-128"/>
              <a:ea typeface="Yu Gothic UI" panose="020B0500000000000000" pitchFamily="34" charset="-128"/>
            </a:endParaRPr>
          </a:p>
          <a:p>
            <a:pPr algn="ctr">
              <a:spcBef>
                <a:spcPct val="0"/>
              </a:spcBef>
              <a:buFontTx/>
              <a:buNone/>
            </a:pPr>
            <a:r>
              <a:rPr lang="de-CH" altLang="de-DE" sz="6000">
                <a:latin typeface="Yu Gothic UI" panose="020B0500000000000000" pitchFamily="34" charset="-128"/>
                <a:ea typeface="Yu Gothic UI" panose="020B0500000000000000" pitchFamily="34" charset="-128"/>
              </a:rPr>
              <a:t>Abbild für die Zeit von</a:t>
            </a:r>
          </a:p>
          <a:p>
            <a:pPr algn="ctr">
              <a:spcBef>
                <a:spcPct val="0"/>
              </a:spcBef>
              <a:buFontTx/>
              <a:buNone/>
            </a:pPr>
            <a:r>
              <a:rPr lang="de-CH" altLang="de-DE" sz="6000">
                <a:latin typeface="Yu Gothic UI" panose="020B0500000000000000" pitchFamily="34" charset="-128"/>
                <a:ea typeface="Yu Gothic UI" panose="020B0500000000000000" pitchFamily="34" charset="-128"/>
              </a:rPr>
              <a:t>ca. 1750 – 1850.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B00FEB4-B24D-690E-8512-EA46B4BF7B1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1987" name="Group 3">
            <a:extLst>
              <a:ext uri="{FF2B5EF4-FFF2-40B4-BE49-F238E27FC236}">
                <a16:creationId xmlns:a16="http://schemas.microsoft.com/office/drawing/2014/main" id="{5BE2FF2F-9539-9B42-2557-51358ED0B27C}"/>
              </a:ext>
            </a:extLst>
          </p:cNvPr>
          <p:cNvGrpSpPr>
            <a:grpSpLocks/>
          </p:cNvGrpSpPr>
          <p:nvPr/>
        </p:nvGrpSpPr>
        <p:grpSpPr bwMode="auto">
          <a:xfrm>
            <a:off x="4579938" y="2635250"/>
            <a:ext cx="3032125" cy="1570038"/>
            <a:chOff x="0" y="4320"/>
            <a:chExt cx="1910" cy="989"/>
          </a:xfrm>
        </p:grpSpPr>
        <p:sp>
          <p:nvSpPr>
            <p:cNvPr id="41992" name="Rectangle 4">
              <a:extLst>
                <a:ext uri="{FF2B5EF4-FFF2-40B4-BE49-F238E27FC236}">
                  <a16:creationId xmlns:a16="http://schemas.microsoft.com/office/drawing/2014/main" id="{1BC958A2-777F-4619-66D7-6EC0388559C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1993" name="Rectangle 5">
              <a:extLst>
                <a:ext uri="{FF2B5EF4-FFF2-40B4-BE49-F238E27FC236}">
                  <a16:creationId xmlns:a16="http://schemas.microsoft.com/office/drawing/2014/main" id="{19C0457C-EF4B-7207-4BE3-F74D08E8A06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1988" name="Rectangle 6">
            <a:extLst>
              <a:ext uri="{FF2B5EF4-FFF2-40B4-BE49-F238E27FC236}">
                <a16:creationId xmlns:a16="http://schemas.microsoft.com/office/drawing/2014/main" id="{DAC012A4-70C3-F7F5-BF5A-AC0F39DA978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89" name="Rectangle 7">
            <a:extLst>
              <a:ext uri="{FF2B5EF4-FFF2-40B4-BE49-F238E27FC236}">
                <a16:creationId xmlns:a16="http://schemas.microsoft.com/office/drawing/2014/main" id="{84609D56-D8FE-FA6D-4C1B-4FE8DB5DE43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90" name="AutoShape 10" descr="Bildergebnis für lepramission schweiz">
            <a:extLst>
              <a:ext uri="{FF2B5EF4-FFF2-40B4-BE49-F238E27FC236}">
                <a16:creationId xmlns:a16="http://schemas.microsoft.com/office/drawing/2014/main" id="{A23D112B-81B4-8ECA-3091-31CB9F27127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991" name="AutoShape 12" descr="Bildergebnis für lepramission schweiz">
            <a:extLst>
              <a:ext uri="{FF2B5EF4-FFF2-40B4-BE49-F238E27FC236}">
                <a16:creationId xmlns:a16="http://schemas.microsoft.com/office/drawing/2014/main" id="{8225B704-EB95-D6AB-B7C7-0E073E10EC5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7" descr="13,866 Open Bible Stock Photos, Pictures &amp; Royalty-Free Images - iStock">
            <a:extLst>
              <a:ext uri="{FF2B5EF4-FFF2-40B4-BE49-F238E27FC236}">
                <a16:creationId xmlns:a16="http://schemas.microsoft.com/office/drawing/2014/main" id="{7A804603-D7FA-C70C-5178-6D20F341F36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a:extLst>
              <a:ext uri="{FF2B5EF4-FFF2-40B4-BE49-F238E27FC236}">
                <a16:creationId xmlns:a16="http://schemas.microsoft.com/office/drawing/2014/main" id="{29324BE7-33F5-9A70-32A4-31F1E0C5A0C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4036" name="Group 3">
            <a:extLst>
              <a:ext uri="{FF2B5EF4-FFF2-40B4-BE49-F238E27FC236}">
                <a16:creationId xmlns:a16="http://schemas.microsoft.com/office/drawing/2014/main" id="{2D0EFB0B-C8C6-E0C6-F3AF-E04E13380DFC}"/>
              </a:ext>
            </a:extLst>
          </p:cNvPr>
          <p:cNvGrpSpPr>
            <a:grpSpLocks/>
          </p:cNvGrpSpPr>
          <p:nvPr/>
        </p:nvGrpSpPr>
        <p:grpSpPr bwMode="auto">
          <a:xfrm>
            <a:off x="4579938" y="2635250"/>
            <a:ext cx="3032125" cy="1570038"/>
            <a:chOff x="0" y="4320"/>
            <a:chExt cx="1910" cy="989"/>
          </a:xfrm>
        </p:grpSpPr>
        <p:sp>
          <p:nvSpPr>
            <p:cNvPr id="44042" name="Rectangle 4">
              <a:extLst>
                <a:ext uri="{FF2B5EF4-FFF2-40B4-BE49-F238E27FC236}">
                  <a16:creationId xmlns:a16="http://schemas.microsoft.com/office/drawing/2014/main" id="{42CA44A2-DBB2-6FA3-2557-462F596E7AD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4043" name="Rectangle 5">
              <a:extLst>
                <a:ext uri="{FF2B5EF4-FFF2-40B4-BE49-F238E27FC236}">
                  <a16:creationId xmlns:a16="http://schemas.microsoft.com/office/drawing/2014/main" id="{D9724D04-B5AC-A3D8-6691-29D2D67F335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4037" name="Rectangle 6">
            <a:extLst>
              <a:ext uri="{FF2B5EF4-FFF2-40B4-BE49-F238E27FC236}">
                <a16:creationId xmlns:a16="http://schemas.microsoft.com/office/drawing/2014/main" id="{30E324E5-F25B-03AA-C999-3CFC6EFDD05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4038" name="Rectangle 7">
            <a:extLst>
              <a:ext uri="{FF2B5EF4-FFF2-40B4-BE49-F238E27FC236}">
                <a16:creationId xmlns:a16="http://schemas.microsoft.com/office/drawing/2014/main" id="{B05E0DC8-3DBE-C985-9774-6D733B232F9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4039" name="AutoShape 10" descr="Bildergebnis für lepramission schweiz">
            <a:extLst>
              <a:ext uri="{FF2B5EF4-FFF2-40B4-BE49-F238E27FC236}">
                <a16:creationId xmlns:a16="http://schemas.microsoft.com/office/drawing/2014/main" id="{43E9A6B3-28CC-4062-21DA-9AEB4F2FDC2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4040" name="AutoShape 12" descr="Bildergebnis für lepramission schweiz">
            <a:extLst>
              <a:ext uri="{FF2B5EF4-FFF2-40B4-BE49-F238E27FC236}">
                <a16:creationId xmlns:a16="http://schemas.microsoft.com/office/drawing/2014/main" id="{59ECBA09-49D9-9462-E744-6B0CCA48BA6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4041" name="Textfeld 12">
            <a:extLst>
              <a:ext uri="{FF2B5EF4-FFF2-40B4-BE49-F238E27FC236}">
                <a16:creationId xmlns:a16="http://schemas.microsoft.com/office/drawing/2014/main" id="{15572871-6D1B-7B83-F637-127AA4B8A82A}"/>
              </a:ext>
            </a:extLst>
          </p:cNvPr>
          <p:cNvSpPr txBox="1">
            <a:spLocks noChangeArrowheads="1"/>
          </p:cNvSpPr>
          <p:nvPr/>
        </p:nvSpPr>
        <p:spPr bwMode="auto">
          <a:xfrm>
            <a:off x="301625" y="2382838"/>
            <a:ext cx="117729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3,8b</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Siehe, ich habe eine geöffnete Tür vor dir gegeben, die niemand schliessen kann;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3A721E1-017A-CC1D-1DC3-D574CFB498D1}"/>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6083" name="Group 3">
            <a:extLst>
              <a:ext uri="{FF2B5EF4-FFF2-40B4-BE49-F238E27FC236}">
                <a16:creationId xmlns:a16="http://schemas.microsoft.com/office/drawing/2014/main" id="{D1746E86-B890-A030-B691-9F132A1D29D3}"/>
              </a:ext>
            </a:extLst>
          </p:cNvPr>
          <p:cNvGrpSpPr>
            <a:grpSpLocks/>
          </p:cNvGrpSpPr>
          <p:nvPr/>
        </p:nvGrpSpPr>
        <p:grpSpPr bwMode="auto">
          <a:xfrm>
            <a:off x="4579938" y="2635250"/>
            <a:ext cx="3032125" cy="1570038"/>
            <a:chOff x="0" y="4320"/>
            <a:chExt cx="1910" cy="989"/>
          </a:xfrm>
        </p:grpSpPr>
        <p:sp>
          <p:nvSpPr>
            <p:cNvPr id="46088" name="Rectangle 4">
              <a:extLst>
                <a:ext uri="{FF2B5EF4-FFF2-40B4-BE49-F238E27FC236}">
                  <a16:creationId xmlns:a16="http://schemas.microsoft.com/office/drawing/2014/main" id="{8D7215EC-84EB-D072-DA65-5BE5470A5B2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6089" name="Rectangle 5">
              <a:extLst>
                <a:ext uri="{FF2B5EF4-FFF2-40B4-BE49-F238E27FC236}">
                  <a16:creationId xmlns:a16="http://schemas.microsoft.com/office/drawing/2014/main" id="{55816837-3E37-A749-1AA1-1DA9C855985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6084" name="Rectangle 6">
            <a:extLst>
              <a:ext uri="{FF2B5EF4-FFF2-40B4-BE49-F238E27FC236}">
                <a16:creationId xmlns:a16="http://schemas.microsoft.com/office/drawing/2014/main" id="{ACCF5483-CFE8-325E-4B7E-814074B0F8B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6085" name="Rectangle 7">
            <a:extLst>
              <a:ext uri="{FF2B5EF4-FFF2-40B4-BE49-F238E27FC236}">
                <a16:creationId xmlns:a16="http://schemas.microsoft.com/office/drawing/2014/main" id="{A946B6A5-A2CA-936E-9327-C77EE327B39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6086" name="AutoShape 10" descr="Bildergebnis für lepramission schweiz">
            <a:extLst>
              <a:ext uri="{FF2B5EF4-FFF2-40B4-BE49-F238E27FC236}">
                <a16:creationId xmlns:a16="http://schemas.microsoft.com/office/drawing/2014/main" id="{E19D92A4-2EDF-6137-B4DC-7A6E8656235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6087" name="AutoShape 12" descr="Bildergebnis für lepramission schweiz">
            <a:extLst>
              <a:ext uri="{FF2B5EF4-FFF2-40B4-BE49-F238E27FC236}">
                <a16:creationId xmlns:a16="http://schemas.microsoft.com/office/drawing/2014/main" id="{5F340B8F-FA45-55AC-55B7-E77B7DEBDC7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7" descr="13,866 Open Bible Stock Photos, Pictures &amp; Royalty-Free Images - iStock">
            <a:extLst>
              <a:ext uri="{FF2B5EF4-FFF2-40B4-BE49-F238E27FC236}">
                <a16:creationId xmlns:a16="http://schemas.microsoft.com/office/drawing/2014/main" id="{9DC948DD-2781-2A16-AF22-ACE6692DCC3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a:extLst>
              <a:ext uri="{FF2B5EF4-FFF2-40B4-BE49-F238E27FC236}">
                <a16:creationId xmlns:a16="http://schemas.microsoft.com/office/drawing/2014/main" id="{5DD19461-3CA1-EE84-8363-BC4742D4095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8132" name="Group 3">
            <a:extLst>
              <a:ext uri="{FF2B5EF4-FFF2-40B4-BE49-F238E27FC236}">
                <a16:creationId xmlns:a16="http://schemas.microsoft.com/office/drawing/2014/main" id="{47DCED3E-A115-3E87-1119-997322E02E11}"/>
              </a:ext>
            </a:extLst>
          </p:cNvPr>
          <p:cNvGrpSpPr>
            <a:grpSpLocks/>
          </p:cNvGrpSpPr>
          <p:nvPr/>
        </p:nvGrpSpPr>
        <p:grpSpPr bwMode="auto">
          <a:xfrm>
            <a:off x="4579938" y="2635250"/>
            <a:ext cx="3032125" cy="1570038"/>
            <a:chOff x="0" y="4320"/>
            <a:chExt cx="1910" cy="989"/>
          </a:xfrm>
        </p:grpSpPr>
        <p:sp>
          <p:nvSpPr>
            <p:cNvPr id="48138" name="Rectangle 4">
              <a:extLst>
                <a:ext uri="{FF2B5EF4-FFF2-40B4-BE49-F238E27FC236}">
                  <a16:creationId xmlns:a16="http://schemas.microsoft.com/office/drawing/2014/main" id="{AD3178B3-F9D2-B1F2-B298-677B9A52F10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8139" name="Rectangle 5">
              <a:extLst>
                <a:ext uri="{FF2B5EF4-FFF2-40B4-BE49-F238E27FC236}">
                  <a16:creationId xmlns:a16="http://schemas.microsoft.com/office/drawing/2014/main" id="{447AF8FA-DDAF-8E7F-D928-5B1A13F6CD0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8133" name="Rectangle 6">
            <a:extLst>
              <a:ext uri="{FF2B5EF4-FFF2-40B4-BE49-F238E27FC236}">
                <a16:creationId xmlns:a16="http://schemas.microsoft.com/office/drawing/2014/main" id="{2BFA4C1B-C6F0-4444-4E7D-F3E3D57ACD1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4" name="Rectangle 7">
            <a:extLst>
              <a:ext uri="{FF2B5EF4-FFF2-40B4-BE49-F238E27FC236}">
                <a16:creationId xmlns:a16="http://schemas.microsoft.com/office/drawing/2014/main" id="{1BADC278-395C-F6A0-D150-C7AAC60D63F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5" name="AutoShape 10" descr="Bildergebnis für lepramission schweiz">
            <a:extLst>
              <a:ext uri="{FF2B5EF4-FFF2-40B4-BE49-F238E27FC236}">
                <a16:creationId xmlns:a16="http://schemas.microsoft.com/office/drawing/2014/main" id="{0894878F-A132-A256-B39A-6FF22AA0497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8136" name="AutoShape 12" descr="Bildergebnis für lepramission schweiz">
            <a:extLst>
              <a:ext uri="{FF2B5EF4-FFF2-40B4-BE49-F238E27FC236}">
                <a16:creationId xmlns:a16="http://schemas.microsoft.com/office/drawing/2014/main" id="{D6CC6C77-FB4E-FD35-913F-023E40F99BE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8137" name="Textfeld 12">
            <a:extLst>
              <a:ext uri="{FF2B5EF4-FFF2-40B4-BE49-F238E27FC236}">
                <a16:creationId xmlns:a16="http://schemas.microsoft.com/office/drawing/2014/main" id="{09F97BF6-D8BB-FF25-EE99-27345C174518}"/>
              </a:ext>
            </a:extLst>
          </p:cNvPr>
          <p:cNvSpPr txBox="1">
            <a:spLocks noChangeArrowheads="1"/>
          </p:cNvSpPr>
          <p:nvPr/>
        </p:nvSpPr>
        <p:spPr bwMode="auto">
          <a:xfrm>
            <a:off x="241300" y="2373313"/>
            <a:ext cx="117729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3,8c</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denn du hast eine kleine Kraft und hast mein Wort bewahrt und hast meinen Namen nicht verleugnet. </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DA41770-E050-A3A3-D4C5-93D882F876F2}"/>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0179" name="Group 3">
            <a:extLst>
              <a:ext uri="{FF2B5EF4-FFF2-40B4-BE49-F238E27FC236}">
                <a16:creationId xmlns:a16="http://schemas.microsoft.com/office/drawing/2014/main" id="{2803840C-5A7E-18D4-01FC-C207B41619EF}"/>
              </a:ext>
            </a:extLst>
          </p:cNvPr>
          <p:cNvGrpSpPr>
            <a:grpSpLocks/>
          </p:cNvGrpSpPr>
          <p:nvPr/>
        </p:nvGrpSpPr>
        <p:grpSpPr bwMode="auto">
          <a:xfrm>
            <a:off x="4579938" y="2635250"/>
            <a:ext cx="3032125" cy="1570038"/>
            <a:chOff x="0" y="4320"/>
            <a:chExt cx="1910" cy="989"/>
          </a:xfrm>
        </p:grpSpPr>
        <p:sp>
          <p:nvSpPr>
            <p:cNvPr id="50184" name="Rectangle 4">
              <a:extLst>
                <a:ext uri="{FF2B5EF4-FFF2-40B4-BE49-F238E27FC236}">
                  <a16:creationId xmlns:a16="http://schemas.microsoft.com/office/drawing/2014/main" id="{1E20F6B0-1165-88C9-E100-F0061958487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0185" name="Rectangle 5">
              <a:extLst>
                <a:ext uri="{FF2B5EF4-FFF2-40B4-BE49-F238E27FC236}">
                  <a16:creationId xmlns:a16="http://schemas.microsoft.com/office/drawing/2014/main" id="{E9C38162-B633-4BA5-FA76-B5E5D2E1E0B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0180" name="Rectangle 6">
            <a:extLst>
              <a:ext uri="{FF2B5EF4-FFF2-40B4-BE49-F238E27FC236}">
                <a16:creationId xmlns:a16="http://schemas.microsoft.com/office/drawing/2014/main" id="{1C5AC163-B3FE-E561-8AB0-3112499F212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1" name="Rectangle 7">
            <a:extLst>
              <a:ext uri="{FF2B5EF4-FFF2-40B4-BE49-F238E27FC236}">
                <a16:creationId xmlns:a16="http://schemas.microsoft.com/office/drawing/2014/main" id="{A42E3837-4D65-B186-D499-87DBFC72FE9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2" name="AutoShape 10" descr="Bildergebnis für lepramission schweiz">
            <a:extLst>
              <a:ext uri="{FF2B5EF4-FFF2-40B4-BE49-F238E27FC236}">
                <a16:creationId xmlns:a16="http://schemas.microsoft.com/office/drawing/2014/main" id="{05E1449C-DC8C-C321-D709-CD2EF2EB9121}"/>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0183" name="AutoShape 12" descr="Bildergebnis für lepramission schweiz">
            <a:extLst>
              <a:ext uri="{FF2B5EF4-FFF2-40B4-BE49-F238E27FC236}">
                <a16:creationId xmlns:a16="http://schemas.microsoft.com/office/drawing/2014/main" id="{E2271518-FF33-4491-955A-F423B5CE61C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AF5C493-762D-DA57-ABFB-81393062C69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2227" name="Group 3">
            <a:extLst>
              <a:ext uri="{FF2B5EF4-FFF2-40B4-BE49-F238E27FC236}">
                <a16:creationId xmlns:a16="http://schemas.microsoft.com/office/drawing/2014/main" id="{5E27FBE1-014B-FA24-94B5-62631A779BA2}"/>
              </a:ext>
            </a:extLst>
          </p:cNvPr>
          <p:cNvGrpSpPr>
            <a:grpSpLocks/>
          </p:cNvGrpSpPr>
          <p:nvPr/>
        </p:nvGrpSpPr>
        <p:grpSpPr bwMode="auto">
          <a:xfrm>
            <a:off x="4579938" y="2635250"/>
            <a:ext cx="3032125" cy="1570038"/>
            <a:chOff x="0" y="4320"/>
            <a:chExt cx="1910" cy="989"/>
          </a:xfrm>
        </p:grpSpPr>
        <p:sp>
          <p:nvSpPr>
            <p:cNvPr id="52236" name="Rectangle 4">
              <a:extLst>
                <a:ext uri="{FF2B5EF4-FFF2-40B4-BE49-F238E27FC236}">
                  <a16:creationId xmlns:a16="http://schemas.microsoft.com/office/drawing/2014/main" id="{DA110FAD-7753-6B1F-DD6E-2AE310A52F0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2237" name="Rectangle 5">
              <a:extLst>
                <a:ext uri="{FF2B5EF4-FFF2-40B4-BE49-F238E27FC236}">
                  <a16:creationId xmlns:a16="http://schemas.microsoft.com/office/drawing/2014/main" id="{D4BE30FD-9334-9FFD-3526-49FC640C20D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2228" name="Rectangle 6">
            <a:extLst>
              <a:ext uri="{FF2B5EF4-FFF2-40B4-BE49-F238E27FC236}">
                <a16:creationId xmlns:a16="http://schemas.microsoft.com/office/drawing/2014/main" id="{E8212B3F-1BC9-6C80-82AC-948717A728D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29" name="Rectangle 7">
            <a:extLst>
              <a:ext uri="{FF2B5EF4-FFF2-40B4-BE49-F238E27FC236}">
                <a16:creationId xmlns:a16="http://schemas.microsoft.com/office/drawing/2014/main" id="{6B0860DE-2538-E92F-44B0-9429F4C194B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30" name="AutoShape 10" descr="Bildergebnis für lepramission schweiz">
            <a:extLst>
              <a:ext uri="{FF2B5EF4-FFF2-40B4-BE49-F238E27FC236}">
                <a16:creationId xmlns:a16="http://schemas.microsoft.com/office/drawing/2014/main" id="{D40769BA-C4DE-C94D-CC1A-EBE5DAA5877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1" name="AutoShape 12" descr="Bildergebnis für lepramission schweiz">
            <a:extLst>
              <a:ext uri="{FF2B5EF4-FFF2-40B4-BE49-F238E27FC236}">
                <a16:creationId xmlns:a16="http://schemas.microsoft.com/office/drawing/2014/main" id="{26304E14-6545-E779-AD64-F8C90958F5B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2" name="Textfeld 10">
            <a:extLst>
              <a:ext uri="{FF2B5EF4-FFF2-40B4-BE49-F238E27FC236}">
                <a16:creationId xmlns:a16="http://schemas.microsoft.com/office/drawing/2014/main" id="{CC722656-8485-A18E-2EF9-46B973217C3F}"/>
              </a:ext>
            </a:extLst>
          </p:cNvPr>
          <p:cNvSpPr txBox="1">
            <a:spLocks noChangeArrowheads="1"/>
          </p:cNvSpPr>
          <p:nvPr/>
        </p:nvSpPr>
        <p:spPr bwMode="auto">
          <a:xfrm>
            <a:off x="3048000" y="1862138"/>
            <a:ext cx="609600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https://www.etsy.com/at/listing/674417535/david-schlussel-charme-halskette</a:t>
            </a:r>
          </a:p>
        </p:txBody>
      </p:sp>
      <p:pic>
        <p:nvPicPr>
          <p:cNvPr id="52233" name="Picture 4" descr="Schaf Colostrum | QuraDea von SwissBioColostrum">
            <a:extLst>
              <a:ext uri="{FF2B5EF4-FFF2-40B4-BE49-F238E27FC236}">
                <a16:creationId xmlns:a16="http://schemas.microsoft.com/office/drawing/2014/main" id="{9AB92504-776D-25D4-F890-CB6E3FC41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30163"/>
            <a:ext cx="102266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feld 13">
            <a:extLst>
              <a:ext uri="{FF2B5EF4-FFF2-40B4-BE49-F238E27FC236}">
                <a16:creationId xmlns:a16="http://schemas.microsoft.com/office/drawing/2014/main" id="{704C0939-6374-8FAC-8F17-C1FD3445253B}"/>
              </a:ext>
            </a:extLst>
          </p:cNvPr>
          <p:cNvSpPr txBox="1">
            <a:spLocks noChangeArrowheads="1"/>
          </p:cNvSpPr>
          <p:nvPr/>
        </p:nvSpPr>
        <p:spPr bwMode="auto">
          <a:xfrm>
            <a:off x="979488" y="6010275"/>
            <a:ext cx="102282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800">
                <a:solidFill>
                  <a:schemeClr val="bg1"/>
                </a:solidFill>
              </a:rPr>
              <a:t>https://www.google.com/search?q=schafe&amp;tbm=isch&amp;ved=2ahUKEwj4wtGY0KD4AhXOwgIHHf_NDLMQ2-cCegQIABAA&amp;oq=schafe&amp;gs_lcp=CgNpbWcQAzIICAAQgAQQsQMyBQgAEIAEMgUIABCABDIFCAAQgAQyBQgAEIAEMgUIABCABDIFCAAQgAQyBQgAEIAEMgUIABCABDIFCAAQgAQ6BAgjECc6BggAEB4QCDoECAAQGDoHCCMQ6gIQJzoICAAQsQMQgwE6BwgAELEDEEM6BAgAEEM6CwgAEIAEELEDEIMBUOUJWNAuYJ4waANwAHgDgAFsiAHbCpIBBDE5LjGYAQCgAQGqAQtnd3Mtd2l6LWltZ7ABCsABAQ&amp;sclient=img&amp;ei=3gmiYvjbEs6Fi-gP_5uzmAs&amp;bih=937&amp;biw=1903&amp;rlz=1C1GGRV_enCH751CH752&amp;hl=de#imgrc=FWvNgxcMdfq7HM&amp;imgdii=4iXUGLje7bViVM</a:t>
            </a:r>
          </a:p>
        </p:txBody>
      </p:sp>
      <p:sp>
        <p:nvSpPr>
          <p:cNvPr id="52235" name="Textfeld 2">
            <a:extLst>
              <a:ext uri="{FF2B5EF4-FFF2-40B4-BE49-F238E27FC236}">
                <a16:creationId xmlns:a16="http://schemas.microsoft.com/office/drawing/2014/main" id="{00466EDE-88AD-3D60-88DD-5B92FB0754EC}"/>
              </a:ext>
            </a:extLst>
          </p:cNvPr>
          <p:cNvSpPr txBox="1">
            <a:spLocks noChangeArrowheads="1"/>
          </p:cNvSpPr>
          <p:nvPr/>
        </p:nvSpPr>
        <p:spPr bwMode="auto">
          <a:xfrm>
            <a:off x="1825625" y="258763"/>
            <a:ext cx="87249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3500">
                <a:solidFill>
                  <a:schemeClr val="bg1"/>
                </a:solidFill>
              </a:rPr>
              <a:t>Kleine Kraft, aber einen allmäctigen Hirten!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9297EA2-ABFE-77EB-1E57-E37DA57178D4}"/>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4275" name="Group 3">
            <a:extLst>
              <a:ext uri="{FF2B5EF4-FFF2-40B4-BE49-F238E27FC236}">
                <a16:creationId xmlns:a16="http://schemas.microsoft.com/office/drawing/2014/main" id="{EC8B3DA4-E46E-D773-8D4A-4186DB1CDA15}"/>
              </a:ext>
            </a:extLst>
          </p:cNvPr>
          <p:cNvGrpSpPr>
            <a:grpSpLocks/>
          </p:cNvGrpSpPr>
          <p:nvPr/>
        </p:nvGrpSpPr>
        <p:grpSpPr bwMode="auto">
          <a:xfrm>
            <a:off x="4579938" y="2635250"/>
            <a:ext cx="3032125" cy="1570038"/>
            <a:chOff x="0" y="4320"/>
            <a:chExt cx="1910" cy="989"/>
          </a:xfrm>
        </p:grpSpPr>
        <p:sp>
          <p:nvSpPr>
            <p:cNvPr id="54281" name="Rectangle 4">
              <a:extLst>
                <a:ext uri="{FF2B5EF4-FFF2-40B4-BE49-F238E27FC236}">
                  <a16:creationId xmlns:a16="http://schemas.microsoft.com/office/drawing/2014/main" id="{D688A27D-AB78-DFC9-3F27-6CD880A0080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4282" name="Rectangle 5">
              <a:extLst>
                <a:ext uri="{FF2B5EF4-FFF2-40B4-BE49-F238E27FC236}">
                  <a16:creationId xmlns:a16="http://schemas.microsoft.com/office/drawing/2014/main" id="{891D7879-75F7-5538-85F2-64D8DC9389B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4276" name="Rectangle 6">
            <a:extLst>
              <a:ext uri="{FF2B5EF4-FFF2-40B4-BE49-F238E27FC236}">
                <a16:creationId xmlns:a16="http://schemas.microsoft.com/office/drawing/2014/main" id="{8F716DA7-028A-9BA3-23C8-CDF25431AC7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7" name="Rectangle 7">
            <a:extLst>
              <a:ext uri="{FF2B5EF4-FFF2-40B4-BE49-F238E27FC236}">
                <a16:creationId xmlns:a16="http://schemas.microsoft.com/office/drawing/2014/main" id="{87662D53-16AE-2BEE-F2AD-FA2FF669205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8" name="AutoShape 10" descr="Bildergebnis für lepramission schweiz">
            <a:extLst>
              <a:ext uri="{FF2B5EF4-FFF2-40B4-BE49-F238E27FC236}">
                <a16:creationId xmlns:a16="http://schemas.microsoft.com/office/drawing/2014/main" id="{7121C42A-B1F4-8DD6-C4FB-B33B3E26558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4279" name="AutoShape 12" descr="Bildergebnis für lepramission schweiz">
            <a:extLst>
              <a:ext uri="{FF2B5EF4-FFF2-40B4-BE49-F238E27FC236}">
                <a16:creationId xmlns:a16="http://schemas.microsoft.com/office/drawing/2014/main" id="{451060C4-DD0E-0DA1-0C63-95B5C32D14C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4280" name="Textfeld 10">
            <a:extLst>
              <a:ext uri="{FF2B5EF4-FFF2-40B4-BE49-F238E27FC236}">
                <a16:creationId xmlns:a16="http://schemas.microsoft.com/office/drawing/2014/main" id="{21388147-002F-4AC3-2D3C-D70228A2B7BE}"/>
              </a:ext>
            </a:extLst>
          </p:cNvPr>
          <p:cNvSpPr txBox="1">
            <a:spLocks noChangeArrowheads="1"/>
          </p:cNvSpPr>
          <p:nvPr/>
        </p:nvSpPr>
        <p:spPr bwMode="auto">
          <a:xfrm>
            <a:off x="3048000" y="1862138"/>
            <a:ext cx="609600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chemeClr val="bg1"/>
                </a:solidFill>
              </a:rPr>
              <a:t>https://www.etsy.com/at/listing/674417535/david-schlussel-charme-halskette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7" descr="13,866 Open Bible Stock Photos, Pictures &amp; Royalty-Free Images - iStock">
            <a:extLst>
              <a:ext uri="{FF2B5EF4-FFF2-40B4-BE49-F238E27FC236}">
                <a16:creationId xmlns:a16="http://schemas.microsoft.com/office/drawing/2014/main" id="{C640FF3C-7EA0-EC70-F19F-EAF1C3E0B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95D7089C-7F33-E67E-289F-80DB4D44E86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6324" name="Group 3">
            <a:extLst>
              <a:ext uri="{FF2B5EF4-FFF2-40B4-BE49-F238E27FC236}">
                <a16:creationId xmlns:a16="http://schemas.microsoft.com/office/drawing/2014/main" id="{487CBF28-810D-34B6-4C40-9A0CA77F63F0}"/>
              </a:ext>
            </a:extLst>
          </p:cNvPr>
          <p:cNvGrpSpPr>
            <a:grpSpLocks/>
          </p:cNvGrpSpPr>
          <p:nvPr/>
        </p:nvGrpSpPr>
        <p:grpSpPr bwMode="auto">
          <a:xfrm>
            <a:off x="4579938" y="2635250"/>
            <a:ext cx="3032125" cy="1570038"/>
            <a:chOff x="0" y="4320"/>
            <a:chExt cx="1910" cy="989"/>
          </a:xfrm>
        </p:grpSpPr>
        <p:sp>
          <p:nvSpPr>
            <p:cNvPr id="56330" name="Rectangle 4">
              <a:extLst>
                <a:ext uri="{FF2B5EF4-FFF2-40B4-BE49-F238E27FC236}">
                  <a16:creationId xmlns:a16="http://schemas.microsoft.com/office/drawing/2014/main" id="{C8C20373-6E2A-4DEC-CBAA-F19F7248DB6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6331" name="Rectangle 5">
              <a:extLst>
                <a:ext uri="{FF2B5EF4-FFF2-40B4-BE49-F238E27FC236}">
                  <a16:creationId xmlns:a16="http://schemas.microsoft.com/office/drawing/2014/main" id="{119D3E8C-E8A2-48C5-7121-8AA7FA5FAF6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6325" name="Rectangle 6">
            <a:extLst>
              <a:ext uri="{FF2B5EF4-FFF2-40B4-BE49-F238E27FC236}">
                <a16:creationId xmlns:a16="http://schemas.microsoft.com/office/drawing/2014/main" id="{962B34A4-D73D-2165-8095-0DA3CCD3A40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6" name="Rectangle 7">
            <a:extLst>
              <a:ext uri="{FF2B5EF4-FFF2-40B4-BE49-F238E27FC236}">
                <a16:creationId xmlns:a16="http://schemas.microsoft.com/office/drawing/2014/main" id="{489A03C9-95CD-AD20-BFFE-E5465BD8218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7" name="AutoShape 10" descr="Bildergebnis für lepramission schweiz">
            <a:extLst>
              <a:ext uri="{FF2B5EF4-FFF2-40B4-BE49-F238E27FC236}">
                <a16:creationId xmlns:a16="http://schemas.microsoft.com/office/drawing/2014/main" id="{C5CEA66B-EA05-EE18-C57D-9626D4CF8CE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6328" name="AutoShape 12" descr="Bildergebnis für lepramission schweiz">
            <a:extLst>
              <a:ext uri="{FF2B5EF4-FFF2-40B4-BE49-F238E27FC236}">
                <a16:creationId xmlns:a16="http://schemas.microsoft.com/office/drawing/2014/main" id="{CC989C19-976A-F512-3466-0D9413BA51F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6329" name="Textfeld 12">
            <a:extLst>
              <a:ext uri="{FF2B5EF4-FFF2-40B4-BE49-F238E27FC236}">
                <a16:creationId xmlns:a16="http://schemas.microsoft.com/office/drawing/2014/main" id="{341F8AB4-E883-84C1-EBC9-E9917BBDE5C9}"/>
              </a:ext>
            </a:extLst>
          </p:cNvPr>
          <p:cNvSpPr txBox="1">
            <a:spLocks noChangeArrowheads="1"/>
          </p:cNvSpPr>
          <p:nvPr/>
        </p:nvSpPr>
        <p:spPr bwMode="auto">
          <a:xfrm>
            <a:off x="209550" y="1028700"/>
            <a:ext cx="11772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3,9</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Siehe, ich gebe ⟨Leute⟩ aus der Synagoge des Satans, von denen, die sich Juden nennen und es nicht sind, sondern lügen; siehe, ich werde sie dahin bringen, dass sie kommen und sich niederwerfen vor deinen Füssen und erkennen, dass ich dich geliebt habe. </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D50A41A-2A2F-05F9-2EA0-D13D31AE68F1}"/>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8371" name="Group 3">
            <a:extLst>
              <a:ext uri="{FF2B5EF4-FFF2-40B4-BE49-F238E27FC236}">
                <a16:creationId xmlns:a16="http://schemas.microsoft.com/office/drawing/2014/main" id="{A59D6B7D-8C80-2C0D-07B2-0B6F84FD395E}"/>
              </a:ext>
            </a:extLst>
          </p:cNvPr>
          <p:cNvGrpSpPr>
            <a:grpSpLocks/>
          </p:cNvGrpSpPr>
          <p:nvPr/>
        </p:nvGrpSpPr>
        <p:grpSpPr bwMode="auto">
          <a:xfrm>
            <a:off x="4579938" y="2635250"/>
            <a:ext cx="3032125" cy="1570038"/>
            <a:chOff x="0" y="4320"/>
            <a:chExt cx="1910" cy="989"/>
          </a:xfrm>
        </p:grpSpPr>
        <p:sp>
          <p:nvSpPr>
            <p:cNvPr id="58379" name="Rectangle 4">
              <a:extLst>
                <a:ext uri="{FF2B5EF4-FFF2-40B4-BE49-F238E27FC236}">
                  <a16:creationId xmlns:a16="http://schemas.microsoft.com/office/drawing/2014/main" id="{584EFEB2-876E-40BB-56E6-AE175F59D77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8380" name="Rectangle 5">
              <a:extLst>
                <a:ext uri="{FF2B5EF4-FFF2-40B4-BE49-F238E27FC236}">
                  <a16:creationId xmlns:a16="http://schemas.microsoft.com/office/drawing/2014/main" id="{EB16777A-38D3-58F1-C4D6-A5DA9558022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8372" name="Rectangle 6">
            <a:extLst>
              <a:ext uri="{FF2B5EF4-FFF2-40B4-BE49-F238E27FC236}">
                <a16:creationId xmlns:a16="http://schemas.microsoft.com/office/drawing/2014/main" id="{7FB37E18-455C-5CBB-7A9C-5801F2196A7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8373" name="Rectangle 7">
            <a:extLst>
              <a:ext uri="{FF2B5EF4-FFF2-40B4-BE49-F238E27FC236}">
                <a16:creationId xmlns:a16="http://schemas.microsoft.com/office/drawing/2014/main" id="{9BBB7C74-771D-0D70-1ADF-988A562B568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8374" name="AutoShape 10" descr="Bildergebnis für lepramission schweiz">
            <a:extLst>
              <a:ext uri="{FF2B5EF4-FFF2-40B4-BE49-F238E27FC236}">
                <a16:creationId xmlns:a16="http://schemas.microsoft.com/office/drawing/2014/main" id="{F9AA024E-B9FD-C05F-0795-6876404A40C1}"/>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8375" name="AutoShape 12" descr="Bildergebnis für lepramission schweiz">
            <a:extLst>
              <a:ext uri="{FF2B5EF4-FFF2-40B4-BE49-F238E27FC236}">
                <a16:creationId xmlns:a16="http://schemas.microsoft.com/office/drawing/2014/main" id="{ADCDB8B4-59AC-E229-08E3-DB9D0D778BC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8376" name="Textfeld 11">
            <a:extLst>
              <a:ext uri="{FF2B5EF4-FFF2-40B4-BE49-F238E27FC236}">
                <a16:creationId xmlns:a16="http://schemas.microsoft.com/office/drawing/2014/main" id="{996F0F72-EE6B-018D-FBB0-757130870331}"/>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58377" name="Textfeld 14">
            <a:extLst>
              <a:ext uri="{FF2B5EF4-FFF2-40B4-BE49-F238E27FC236}">
                <a16:creationId xmlns:a16="http://schemas.microsoft.com/office/drawing/2014/main" id="{05B075AD-AA9A-93F1-338F-AEFEC7959E29}"/>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sp>
        <p:nvSpPr>
          <p:cNvPr id="58378" name="Textfeld 13">
            <a:extLst>
              <a:ext uri="{FF2B5EF4-FFF2-40B4-BE49-F238E27FC236}">
                <a16:creationId xmlns:a16="http://schemas.microsoft.com/office/drawing/2014/main" id="{42FABEE5-9F9F-0ACB-79DE-D50BC73AE8BF}"/>
              </a:ext>
            </a:extLst>
          </p:cNvPr>
          <p:cNvSpPr txBox="1">
            <a:spLocks noChangeArrowheads="1"/>
          </p:cNvSpPr>
          <p:nvPr/>
        </p:nvSpPr>
        <p:spPr bwMode="auto">
          <a:xfrm>
            <a:off x="3140075" y="62499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http://syndrome-de-stendhal.blogspot.com/2012/06/bileam-der-blinde-prophet.html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7" descr="13,866 Open Bible Stock Photos, Pictures &amp; Royalty-Free Images - iStock">
            <a:extLst>
              <a:ext uri="{FF2B5EF4-FFF2-40B4-BE49-F238E27FC236}">
                <a16:creationId xmlns:a16="http://schemas.microsoft.com/office/drawing/2014/main" id="{74280FAD-5D5D-1D3F-841C-FF28FE536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a:extLst>
              <a:ext uri="{FF2B5EF4-FFF2-40B4-BE49-F238E27FC236}">
                <a16:creationId xmlns:a16="http://schemas.microsoft.com/office/drawing/2014/main" id="{1975C6CD-58DC-1245-9172-6B7713A0357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0420" name="Group 3">
            <a:extLst>
              <a:ext uri="{FF2B5EF4-FFF2-40B4-BE49-F238E27FC236}">
                <a16:creationId xmlns:a16="http://schemas.microsoft.com/office/drawing/2014/main" id="{5637FE3D-3E3C-E7AD-9A8E-46998793D6DC}"/>
              </a:ext>
            </a:extLst>
          </p:cNvPr>
          <p:cNvGrpSpPr>
            <a:grpSpLocks/>
          </p:cNvGrpSpPr>
          <p:nvPr/>
        </p:nvGrpSpPr>
        <p:grpSpPr bwMode="auto">
          <a:xfrm>
            <a:off x="4579938" y="2635250"/>
            <a:ext cx="3032125" cy="1570038"/>
            <a:chOff x="0" y="4320"/>
            <a:chExt cx="1910" cy="989"/>
          </a:xfrm>
        </p:grpSpPr>
        <p:sp>
          <p:nvSpPr>
            <p:cNvPr id="60426" name="Rectangle 4">
              <a:extLst>
                <a:ext uri="{FF2B5EF4-FFF2-40B4-BE49-F238E27FC236}">
                  <a16:creationId xmlns:a16="http://schemas.microsoft.com/office/drawing/2014/main" id="{670EF7C0-5F37-F9D5-E62F-5D9F4D4073F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0427" name="Rectangle 5">
              <a:extLst>
                <a:ext uri="{FF2B5EF4-FFF2-40B4-BE49-F238E27FC236}">
                  <a16:creationId xmlns:a16="http://schemas.microsoft.com/office/drawing/2014/main" id="{31B1F436-07C5-DBD0-5556-03C44363BE1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0421" name="Rectangle 6">
            <a:extLst>
              <a:ext uri="{FF2B5EF4-FFF2-40B4-BE49-F238E27FC236}">
                <a16:creationId xmlns:a16="http://schemas.microsoft.com/office/drawing/2014/main" id="{8B62B825-249F-35C9-C346-3793BBA4174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0422" name="Rectangle 7">
            <a:extLst>
              <a:ext uri="{FF2B5EF4-FFF2-40B4-BE49-F238E27FC236}">
                <a16:creationId xmlns:a16="http://schemas.microsoft.com/office/drawing/2014/main" id="{110D8099-6BAA-8D84-B105-FE2351926A0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0423" name="AutoShape 10" descr="Bildergebnis für lepramission schweiz">
            <a:extLst>
              <a:ext uri="{FF2B5EF4-FFF2-40B4-BE49-F238E27FC236}">
                <a16:creationId xmlns:a16="http://schemas.microsoft.com/office/drawing/2014/main" id="{0D71820C-6E6C-AD52-0F20-D4E5F8294BA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0424" name="AutoShape 12" descr="Bildergebnis für lepramission schweiz">
            <a:extLst>
              <a:ext uri="{FF2B5EF4-FFF2-40B4-BE49-F238E27FC236}">
                <a16:creationId xmlns:a16="http://schemas.microsoft.com/office/drawing/2014/main" id="{DB0C11EB-4A42-ABD6-4528-910CA100E63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0425" name="Textfeld 12">
            <a:extLst>
              <a:ext uri="{FF2B5EF4-FFF2-40B4-BE49-F238E27FC236}">
                <a16:creationId xmlns:a16="http://schemas.microsoft.com/office/drawing/2014/main" id="{CE6A3C71-FAC7-B943-89D8-888ECECB849A}"/>
              </a:ext>
            </a:extLst>
          </p:cNvPr>
          <p:cNvSpPr txBox="1">
            <a:spLocks noChangeArrowheads="1"/>
          </p:cNvSpPr>
          <p:nvPr/>
        </p:nvSpPr>
        <p:spPr bwMode="auto">
          <a:xfrm>
            <a:off x="301625" y="2382838"/>
            <a:ext cx="117729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3,10a</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Weil du das Wort vom Harren auf mich bewahrt hast, werde auch ich dich bewahren vor der Stunde der Versuchung,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7" descr="13,866 Open Bible Stock Photos, Pictures &amp; Royalty-Free Images - iStock">
            <a:extLst>
              <a:ext uri="{FF2B5EF4-FFF2-40B4-BE49-F238E27FC236}">
                <a16:creationId xmlns:a16="http://schemas.microsoft.com/office/drawing/2014/main" id="{893C992D-BBD7-4087-638F-AD93A2A14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1113"/>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AA7A0573-F9BD-E207-4E83-C951817D9C0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8196" name="Group 3">
            <a:extLst>
              <a:ext uri="{FF2B5EF4-FFF2-40B4-BE49-F238E27FC236}">
                <a16:creationId xmlns:a16="http://schemas.microsoft.com/office/drawing/2014/main" id="{B525A464-DEA5-25C7-407D-40D70F52CBAF}"/>
              </a:ext>
            </a:extLst>
          </p:cNvPr>
          <p:cNvGrpSpPr>
            <a:grpSpLocks/>
          </p:cNvGrpSpPr>
          <p:nvPr/>
        </p:nvGrpSpPr>
        <p:grpSpPr bwMode="auto">
          <a:xfrm>
            <a:off x="4579938" y="2635250"/>
            <a:ext cx="3032125" cy="1570038"/>
            <a:chOff x="0" y="4320"/>
            <a:chExt cx="1910" cy="989"/>
          </a:xfrm>
        </p:grpSpPr>
        <p:sp>
          <p:nvSpPr>
            <p:cNvPr id="8202" name="Rectangle 4">
              <a:extLst>
                <a:ext uri="{FF2B5EF4-FFF2-40B4-BE49-F238E27FC236}">
                  <a16:creationId xmlns:a16="http://schemas.microsoft.com/office/drawing/2014/main" id="{FC29FCC6-D82D-C694-6A87-434FB9A1B0A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203" name="Rectangle 5">
              <a:extLst>
                <a:ext uri="{FF2B5EF4-FFF2-40B4-BE49-F238E27FC236}">
                  <a16:creationId xmlns:a16="http://schemas.microsoft.com/office/drawing/2014/main" id="{252AB8D8-9216-880B-CCD3-E13DEFD14D2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197" name="Rectangle 6">
            <a:extLst>
              <a:ext uri="{FF2B5EF4-FFF2-40B4-BE49-F238E27FC236}">
                <a16:creationId xmlns:a16="http://schemas.microsoft.com/office/drawing/2014/main" id="{BD0967F7-1B25-B854-95F1-F8AFE7BD97E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8" name="Rectangle 7">
            <a:extLst>
              <a:ext uri="{FF2B5EF4-FFF2-40B4-BE49-F238E27FC236}">
                <a16:creationId xmlns:a16="http://schemas.microsoft.com/office/drawing/2014/main" id="{DA5EA177-0C6A-7FB4-6E19-748AF6A1936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9" name="AutoShape 10" descr="Bildergebnis für lepramission schweiz">
            <a:extLst>
              <a:ext uri="{FF2B5EF4-FFF2-40B4-BE49-F238E27FC236}">
                <a16:creationId xmlns:a16="http://schemas.microsoft.com/office/drawing/2014/main" id="{1061B116-7C73-7B29-160E-98204B844D3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0" name="AutoShape 12" descr="Bildergebnis für lepramission schweiz">
            <a:extLst>
              <a:ext uri="{FF2B5EF4-FFF2-40B4-BE49-F238E27FC236}">
                <a16:creationId xmlns:a16="http://schemas.microsoft.com/office/drawing/2014/main" id="{D6392EE5-8CEE-D276-E94F-2903D164397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1" name="Textfeld 12">
            <a:extLst>
              <a:ext uri="{FF2B5EF4-FFF2-40B4-BE49-F238E27FC236}">
                <a16:creationId xmlns:a16="http://schemas.microsoft.com/office/drawing/2014/main" id="{7E52204B-70C2-2E10-B216-F74D779EFE7B}"/>
              </a:ext>
            </a:extLst>
          </p:cNvPr>
          <p:cNvSpPr txBox="1">
            <a:spLocks noChangeArrowheads="1"/>
          </p:cNvSpPr>
          <p:nvPr/>
        </p:nvSpPr>
        <p:spPr bwMode="auto">
          <a:xfrm>
            <a:off x="209550" y="179388"/>
            <a:ext cx="11772900"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600">
                <a:latin typeface="Arial Narrow" panose="020B0606020202030204" pitchFamily="34" charset="0"/>
                <a:ea typeface="Calibri" panose="020F0502020204030204" pitchFamily="34" charset="0"/>
                <a:cs typeface="Times New Roman" panose="02020603050405020304" pitchFamily="18" charset="0"/>
              </a:rPr>
              <a:t>Und dem Engel der Gemeinde in Philadelphia schreibe: Dies sagt der Heilige, der Wahrhaftige, der den Schlüssel Davids hat, der öffnet, und niemand wird schliessen, und schliesst, und niemand wird öffnen: 8 Ich kenne deine Werke. Siehe, ich habe eine geöffnete Tür vor dir gegeben, die niemand schliessen kann; denn du hast eine kleine Kraft und hast mein Wort bewahrt und hast meinen Namen nicht verleugnet. 9 Siehe, ich gebe ⟨Leute⟩ aus der Synagoge des Satans, von denen, die sich Juden nennen und es nicht sind, sondern lügen; siehe, ich werde sie dahin bringen, dass sie kommen und sich niederwerfen vor deinen Füssen und erkennen, dass ich dich geliebt habe. 10 Weil du das Wort vom Harren auf mich bewahrt hast, werde auch ich dich bewahren vor der Stunde der Versuchung, die über den ganzen Erdkreis kommen wird, um die zu versuchen, die auf der Erde wohnen. 11 Ich komme bald. Halte fest, was du hast, damit niemand deinen Siegeskranz nimmt! 12 Wer überwindet, den werde ich im Tempel meines Gottes zu einer Säule machen, und er wird nie mehr hinausgehen; und ich werde auf ihn schreiben den Namen meines Gottes und den Namen der Stadt meines Gottes, des neuen Jerusalem, das aus dem Himmel herabkommt von meinem Gott, und meinen neuen Namen. 13 Wer ein Ohr hat, höre, was der Geist den Gemeinden sagt! (Offb 3,7-13)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1EE368A-836E-B779-02ED-0457E1A0CBA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2467" name="Group 3">
            <a:extLst>
              <a:ext uri="{FF2B5EF4-FFF2-40B4-BE49-F238E27FC236}">
                <a16:creationId xmlns:a16="http://schemas.microsoft.com/office/drawing/2014/main" id="{D46627E6-0A9B-AFBA-EA6A-0DC1B1965AAB}"/>
              </a:ext>
            </a:extLst>
          </p:cNvPr>
          <p:cNvGrpSpPr>
            <a:grpSpLocks/>
          </p:cNvGrpSpPr>
          <p:nvPr/>
        </p:nvGrpSpPr>
        <p:grpSpPr bwMode="auto">
          <a:xfrm>
            <a:off x="4579938" y="2635250"/>
            <a:ext cx="3032125" cy="1570038"/>
            <a:chOff x="0" y="4320"/>
            <a:chExt cx="1910" cy="989"/>
          </a:xfrm>
        </p:grpSpPr>
        <p:sp>
          <p:nvSpPr>
            <p:cNvPr id="62472" name="Rectangle 4">
              <a:extLst>
                <a:ext uri="{FF2B5EF4-FFF2-40B4-BE49-F238E27FC236}">
                  <a16:creationId xmlns:a16="http://schemas.microsoft.com/office/drawing/2014/main" id="{9EB4EF77-0C6C-D86D-12A1-59520747032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2473" name="Rectangle 5">
              <a:extLst>
                <a:ext uri="{FF2B5EF4-FFF2-40B4-BE49-F238E27FC236}">
                  <a16:creationId xmlns:a16="http://schemas.microsoft.com/office/drawing/2014/main" id="{34C70CA0-6C4D-D98B-3FC9-3B5B52A3D26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2468" name="Rectangle 6">
            <a:extLst>
              <a:ext uri="{FF2B5EF4-FFF2-40B4-BE49-F238E27FC236}">
                <a16:creationId xmlns:a16="http://schemas.microsoft.com/office/drawing/2014/main" id="{53B05301-5B2A-6E26-9119-FA421744F09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2469" name="Rectangle 7">
            <a:extLst>
              <a:ext uri="{FF2B5EF4-FFF2-40B4-BE49-F238E27FC236}">
                <a16:creationId xmlns:a16="http://schemas.microsoft.com/office/drawing/2014/main" id="{08A196A1-2BC4-BF42-6891-745B30A6065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2470" name="AutoShape 10" descr="Bildergebnis für lepramission schweiz">
            <a:extLst>
              <a:ext uri="{FF2B5EF4-FFF2-40B4-BE49-F238E27FC236}">
                <a16:creationId xmlns:a16="http://schemas.microsoft.com/office/drawing/2014/main" id="{FB78196B-3BC8-8A05-6771-B0A9F73A789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2471" name="AutoShape 12" descr="Bildergebnis für lepramission schweiz">
            <a:extLst>
              <a:ext uri="{FF2B5EF4-FFF2-40B4-BE49-F238E27FC236}">
                <a16:creationId xmlns:a16="http://schemas.microsoft.com/office/drawing/2014/main" id="{EBB98970-86A5-7224-E99E-1834F324696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7" descr="13,866 Open Bible Stock Photos, Pictures &amp; Royalty-Free Images - iStock">
            <a:extLst>
              <a:ext uri="{FF2B5EF4-FFF2-40B4-BE49-F238E27FC236}">
                <a16:creationId xmlns:a16="http://schemas.microsoft.com/office/drawing/2014/main" id="{ABB0EDA6-CAEF-A19A-F16B-ED52722F1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a:extLst>
              <a:ext uri="{FF2B5EF4-FFF2-40B4-BE49-F238E27FC236}">
                <a16:creationId xmlns:a16="http://schemas.microsoft.com/office/drawing/2014/main" id="{AD775477-172D-60B7-0FA1-271A0D3028C1}"/>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4516" name="Group 3">
            <a:extLst>
              <a:ext uri="{FF2B5EF4-FFF2-40B4-BE49-F238E27FC236}">
                <a16:creationId xmlns:a16="http://schemas.microsoft.com/office/drawing/2014/main" id="{0EEEF5A4-1F41-7EEE-6910-4E214198E113}"/>
              </a:ext>
            </a:extLst>
          </p:cNvPr>
          <p:cNvGrpSpPr>
            <a:grpSpLocks/>
          </p:cNvGrpSpPr>
          <p:nvPr/>
        </p:nvGrpSpPr>
        <p:grpSpPr bwMode="auto">
          <a:xfrm>
            <a:off x="4579938" y="2635250"/>
            <a:ext cx="3032125" cy="1570038"/>
            <a:chOff x="0" y="4320"/>
            <a:chExt cx="1910" cy="989"/>
          </a:xfrm>
        </p:grpSpPr>
        <p:sp>
          <p:nvSpPr>
            <p:cNvPr id="64522" name="Rectangle 4">
              <a:extLst>
                <a:ext uri="{FF2B5EF4-FFF2-40B4-BE49-F238E27FC236}">
                  <a16:creationId xmlns:a16="http://schemas.microsoft.com/office/drawing/2014/main" id="{80257FE0-A505-F2F9-2EA1-D3736809F3C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4523" name="Rectangle 5">
              <a:extLst>
                <a:ext uri="{FF2B5EF4-FFF2-40B4-BE49-F238E27FC236}">
                  <a16:creationId xmlns:a16="http://schemas.microsoft.com/office/drawing/2014/main" id="{238A0B61-B706-C1B7-61F9-8A7E86A42C6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4517" name="Rectangle 6">
            <a:extLst>
              <a:ext uri="{FF2B5EF4-FFF2-40B4-BE49-F238E27FC236}">
                <a16:creationId xmlns:a16="http://schemas.microsoft.com/office/drawing/2014/main" id="{5121A24E-7CD9-E1AC-8E97-47C8377D58E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4518" name="Rectangle 7">
            <a:extLst>
              <a:ext uri="{FF2B5EF4-FFF2-40B4-BE49-F238E27FC236}">
                <a16:creationId xmlns:a16="http://schemas.microsoft.com/office/drawing/2014/main" id="{ECC1859E-0F70-375F-08F6-DCA76BC53EA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4519" name="AutoShape 10" descr="Bildergebnis für lepramission schweiz">
            <a:extLst>
              <a:ext uri="{FF2B5EF4-FFF2-40B4-BE49-F238E27FC236}">
                <a16:creationId xmlns:a16="http://schemas.microsoft.com/office/drawing/2014/main" id="{E9208F37-31D1-12BA-2EA0-D5FBD8B9D39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4520" name="AutoShape 12" descr="Bildergebnis für lepramission schweiz">
            <a:extLst>
              <a:ext uri="{FF2B5EF4-FFF2-40B4-BE49-F238E27FC236}">
                <a16:creationId xmlns:a16="http://schemas.microsoft.com/office/drawing/2014/main" id="{E366FA6E-E6EE-D32F-1DC0-F819DDC4A82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4521" name="Textfeld 12">
            <a:extLst>
              <a:ext uri="{FF2B5EF4-FFF2-40B4-BE49-F238E27FC236}">
                <a16:creationId xmlns:a16="http://schemas.microsoft.com/office/drawing/2014/main" id="{055D168A-755D-B399-6757-8C58FAC3452A}"/>
              </a:ext>
            </a:extLst>
          </p:cNvPr>
          <p:cNvSpPr txBox="1">
            <a:spLocks noChangeArrowheads="1"/>
          </p:cNvSpPr>
          <p:nvPr/>
        </p:nvSpPr>
        <p:spPr bwMode="auto">
          <a:xfrm>
            <a:off x="241300" y="2419350"/>
            <a:ext cx="117729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3,10b</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die über den ganzen Erdkreis kommen wird, um die zu versuchen, die auf der Erde wohnen. </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11E4DA5-B219-6D11-877C-47103F379B8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6563" name="Group 3">
            <a:extLst>
              <a:ext uri="{FF2B5EF4-FFF2-40B4-BE49-F238E27FC236}">
                <a16:creationId xmlns:a16="http://schemas.microsoft.com/office/drawing/2014/main" id="{AE795626-932B-70D8-024D-B0E620F185B1}"/>
              </a:ext>
            </a:extLst>
          </p:cNvPr>
          <p:cNvGrpSpPr>
            <a:grpSpLocks/>
          </p:cNvGrpSpPr>
          <p:nvPr/>
        </p:nvGrpSpPr>
        <p:grpSpPr bwMode="auto">
          <a:xfrm>
            <a:off x="4579938" y="2635250"/>
            <a:ext cx="3032125" cy="1570038"/>
            <a:chOff x="0" y="4320"/>
            <a:chExt cx="1910" cy="989"/>
          </a:xfrm>
        </p:grpSpPr>
        <p:sp>
          <p:nvSpPr>
            <p:cNvPr id="66568" name="Rectangle 4">
              <a:extLst>
                <a:ext uri="{FF2B5EF4-FFF2-40B4-BE49-F238E27FC236}">
                  <a16:creationId xmlns:a16="http://schemas.microsoft.com/office/drawing/2014/main" id="{78FA26DE-49FC-4D10-B047-91D00C26C89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6569" name="Rectangle 5">
              <a:extLst>
                <a:ext uri="{FF2B5EF4-FFF2-40B4-BE49-F238E27FC236}">
                  <a16:creationId xmlns:a16="http://schemas.microsoft.com/office/drawing/2014/main" id="{57B49DEE-EE59-2638-DF10-1213E24A495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6564" name="Rectangle 6">
            <a:extLst>
              <a:ext uri="{FF2B5EF4-FFF2-40B4-BE49-F238E27FC236}">
                <a16:creationId xmlns:a16="http://schemas.microsoft.com/office/drawing/2014/main" id="{2DE16B34-93AC-6EB7-39C3-8B5635C028D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6565" name="Rectangle 7">
            <a:extLst>
              <a:ext uri="{FF2B5EF4-FFF2-40B4-BE49-F238E27FC236}">
                <a16:creationId xmlns:a16="http://schemas.microsoft.com/office/drawing/2014/main" id="{098D7E6C-B23C-3DA0-3221-D1BDE02D69D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6566" name="AutoShape 10" descr="Bildergebnis für lepramission schweiz">
            <a:extLst>
              <a:ext uri="{FF2B5EF4-FFF2-40B4-BE49-F238E27FC236}">
                <a16:creationId xmlns:a16="http://schemas.microsoft.com/office/drawing/2014/main" id="{18D247A0-F1C3-F33D-F326-AF3DB3185AF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6567" name="AutoShape 12" descr="Bildergebnis für lepramission schweiz">
            <a:extLst>
              <a:ext uri="{FF2B5EF4-FFF2-40B4-BE49-F238E27FC236}">
                <a16:creationId xmlns:a16="http://schemas.microsoft.com/office/drawing/2014/main" id="{12D11D23-7AC8-6FF3-0616-EE82DD1D796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7" descr="13,866 Open Bible Stock Photos, Pictures &amp; Royalty-Free Images - iStock">
            <a:extLst>
              <a:ext uri="{FF2B5EF4-FFF2-40B4-BE49-F238E27FC236}">
                <a16:creationId xmlns:a16="http://schemas.microsoft.com/office/drawing/2014/main" id="{6E895CEA-AECF-CDF9-91BC-B15468E49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4">
            <a:extLst>
              <a:ext uri="{FF2B5EF4-FFF2-40B4-BE49-F238E27FC236}">
                <a16:creationId xmlns:a16="http://schemas.microsoft.com/office/drawing/2014/main" id="{BBD20B26-A4A8-3BFA-1AA3-BB0AB4930905}"/>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8612" name="Rectangle 6">
            <a:extLst>
              <a:ext uri="{FF2B5EF4-FFF2-40B4-BE49-F238E27FC236}">
                <a16:creationId xmlns:a16="http://schemas.microsoft.com/office/drawing/2014/main" id="{B69DB2F1-4724-37D1-64EB-74CB96C8472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8613" name="Rectangle 7">
            <a:extLst>
              <a:ext uri="{FF2B5EF4-FFF2-40B4-BE49-F238E27FC236}">
                <a16:creationId xmlns:a16="http://schemas.microsoft.com/office/drawing/2014/main" id="{D724DF3D-ADB0-049A-5674-B6B5ED5CBCC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8614" name="AutoShape 10" descr="Bildergebnis für lepramission schweiz">
            <a:extLst>
              <a:ext uri="{FF2B5EF4-FFF2-40B4-BE49-F238E27FC236}">
                <a16:creationId xmlns:a16="http://schemas.microsoft.com/office/drawing/2014/main" id="{0D0A7E26-AE45-88E7-C702-59CEE9CBAAD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8615" name="AutoShape 12" descr="Bildergebnis für lepramission schweiz">
            <a:extLst>
              <a:ext uri="{FF2B5EF4-FFF2-40B4-BE49-F238E27FC236}">
                <a16:creationId xmlns:a16="http://schemas.microsoft.com/office/drawing/2014/main" id="{EF73ED33-FC92-9A6A-DEEB-4D855260AE9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8616" name="Textfeld 12">
            <a:extLst>
              <a:ext uri="{FF2B5EF4-FFF2-40B4-BE49-F238E27FC236}">
                <a16:creationId xmlns:a16="http://schemas.microsoft.com/office/drawing/2014/main" id="{68DCC48A-28D6-587D-5848-B9DF7C848F81}"/>
              </a:ext>
            </a:extLst>
          </p:cNvPr>
          <p:cNvSpPr txBox="1">
            <a:spLocks noChangeArrowheads="1"/>
          </p:cNvSpPr>
          <p:nvPr/>
        </p:nvSpPr>
        <p:spPr bwMode="auto">
          <a:xfrm>
            <a:off x="209550" y="2017713"/>
            <a:ext cx="117729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3,11</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Ich komme bald. Halte fest, was du hast, damit niemand deinen Siegeskranz nimmt! </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6572CA6-3310-6325-2A76-01DD0B32BE7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0659" name="Group 3">
            <a:extLst>
              <a:ext uri="{FF2B5EF4-FFF2-40B4-BE49-F238E27FC236}">
                <a16:creationId xmlns:a16="http://schemas.microsoft.com/office/drawing/2014/main" id="{BC62F6BB-821B-2B77-A34D-AEE3CD51A4AC}"/>
              </a:ext>
            </a:extLst>
          </p:cNvPr>
          <p:cNvGrpSpPr>
            <a:grpSpLocks/>
          </p:cNvGrpSpPr>
          <p:nvPr/>
        </p:nvGrpSpPr>
        <p:grpSpPr bwMode="auto">
          <a:xfrm>
            <a:off x="4579938" y="2635250"/>
            <a:ext cx="3032125" cy="1570038"/>
            <a:chOff x="0" y="4320"/>
            <a:chExt cx="1910" cy="989"/>
          </a:xfrm>
        </p:grpSpPr>
        <p:sp>
          <p:nvSpPr>
            <p:cNvPr id="70664" name="Rectangle 4">
              <a:extLst>
                <a:ext uri="{FF2B5EF4-FFF2-40B4-BE49-F238E27FC236}">
                  <a16:creationId xmlns:a16="http://schemas.microsoft.com/office/drawing/2014/main" id="{7FB22868-7434-ADCA-E98B-7D370BB4058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0665" name="Rectangle 5">
              <a:extLst>
                <a:ext uri="{FF2B5EF4-FFF2-40B4-BE49-F238E27FC236}">
                  <a16:creationId xmlns:a16="http://schemas.microsoft.com/office/drawing/2014/main" id="{05127DEA-88B0-8638-BC79-2D58EB29052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0660" name="Rectangle 6">
            <a:extLst>
              <a:ext uri="{FF2B5EF4-FFF2-40B4-BE49-F238E27FC236}">
                <a16:creationId xmlns:a16="http://schemas.microsoft.com/office/drawing/2014/main" id="{8B2E2BA5-61A1-22E0-C44F-4FF2A616232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0661" name="Rectangle 7">
            <a:extLst>
              <a:ext uri="{FF2B5EF4-FFF2-40B4-BE49-F238E27FC236}">
                <a16:creationId xmlns:a16="http://schemas.microsoft.com/office/drawing/2014/main" id="{BC791D27-B586-59ED-CB62-75810F21B83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0662" name="AutoShape 10" descr="Bildergebnis für lepramission schweiz">
            <a:extLst>
              <a:ext uri="{FF2B5EF4-FFF2-40B4-BE49-F238E27FC236}">
                <a16:creationId xmlns:a16="http://schemas.microsoft.com/office/drawing/2014/main" id="{D29B22A8-BE23-EDAA-5768-6B9364B7499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0663" name="AutoShape 12" descr="Bildergebnis für lepramission schweiz">
            <a:extLst>
              <a:ext uri="{FF2B5EF4-FFF2-40B4-BE49-F238E27FC236}">
                <a16:creationId xmlns:a16="http://schemas.microsoft.com/office/drawing/2014/main" id="{518B5993-9D04-F7FB-39A6-1E41E413426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7" descr="13,866 Open Bible Stock Photos, Pictures &amp; Royalty-Free Images - iStock">
            <a:extLst>
              <a:ext uri="{FF2B5EF4-FFF2-40B4-BE49-F238E27FC236}">
                <a16:creationId xmlns:a16="http://schemas.microsoft.com/office/drawing/2014/main" id="{9F8AEFCD-5D10-7FD0-2A7D-E5DD23C2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7" name="Group 3">
            <a:extLst>
              <a:ext uri="{FF2B5EF4-FFF2-40B4-BE49-F238E27FC236}">
                <a16:creationId xmlns:a16="http://schemas.microsoft.com/office/drawing/2014/main" id="{9A9897EE-90E9-2AEE-C3A6-96E5DA6C2658}"/>
              </a:ext>
            </a:extLst>
          </p:cNvPr>
          <p:cNvGrpSpPr>
            <a:grpSpLocks/>
          </p:cNvGrpSpPr>
          <p:nvPr/>
        </p:nvGrpSpPr>
        <p:grpSpPr bwMode="auto">
          <a:xfrm>
            <a:off x="4579938" y="2635250"/>
            <a:ext cx="3032125" cy="1570038"/>
            <a:chOff x="0" y="4320"/>
            <a:chExt cx="1910" cy="989"/>
          </a:xfrm>
        </p:grpSpPr>
        <p:sp>
          <p:nvSpPr>
            <p:cNvPr id="72713" name="Rectangle 4">
              <a:extLst>
                <a:ext uri="{FF2B5EF4-FFF2-40B4-BE49-F238E27FC236}">
                  <a16:creationId xmlns:a16="http://schemas.microsoft.com/office/drawing/2014/main" id="{B6990037-D7B8-89EB-56A2-83E0239E5DF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2714" name="Rectangle 5">
              <a:extLst>
                <a:ext uri="{FF2B5EF4-FFF2-40B4-BE49-F238E27FC236}">
                  <a16:creationId xmlns:a16="http://schemas.microsoft.com/office/drawing/2014/main" id="{92308E8A-68DC-B4B4-2E8B-F67F381E088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2708" name="Rectangle 6">
            <a:extLst>
              <a:ext uri="{FF2B5EF4-FFF2-40B4-BE49-F238E27FC236}">
                <a16:creationId xmlns:a16="http://schemas.microsoft.com/office/drawing/2014/main" id="{AFE645E6-B4CF-4AB1-42E1-00B05E57CA7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2709" name="Rectangle 7">
            <a:extLst>
              <a:ext uri="{FF2B5EF4-FFF2-40B4-BE49-F238E27FC236}">
                <a16:creationId xmlns:a16="http://schemas.microsoft.com/office/drawing/2014/main" id="{C6C1A23B-F025-8E54-4AD7-24C9A13E587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2710" name="AutoShape 10" descr="Bildergebnis für lepramission schweiz">
            <a:extLst>
              <a:ext uri="{FF2B5EF4-FFF2-40B4-BE49-F238E27FC236}">
                <a16:creationId xmlns:a16="http://schemas.microsoft.com/office/drawing/2014/main" id="{95ED24B7-A0F0-54F7-DE39-4DD3ABD2C96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2711" name="AutoShape 12" descr="Bildergebnis für lepramission schweiz">
            <a:extLst>
              <a:ext uri="{FF2B5EF4-FFF2-40B4-BE49-F238E27FC236}">
                <a16:creationId xmlns:a16="http://schemas.microsoft.com/office/drawing/2014/main" id="{9E4E58D6-57DE-1DFE-C4B7-34E293596AE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2712" name="Textfeld 12">
            <a:extLst>
              <a:ext uri="{FF2B5EF4-FFF2-40B4-BE49-F238E27FC236}">
                <a16:creationId xmlns:a16="http://schemas.microsoft.com/office/drawing/2014/main" id="{2A3BDD8B-0ED8-73BC-DFED-D228D3691098}"/>
              </a:ext>
            </a:extLst>
          </p:cNvPr>
          <p:cNvSpPr txBox="1">
            <a:spLocks noChangeArrowheads="1"/>
          </p:cNvSpPr>
          <p:nvPr/>
        </p:nvSpPr>
        <p:spPr bwMode="auto">
          <a:xfrm>
            <a:off x="209550" y="708025"/>
            <a:ext cx="117729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3,12</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Wer überwindet, den werde ich im Tempel meines Gottes zu einer Säule machen, und er wird nie mehr hinausgehen; und ich werde auf ihn schreiben den Namen meines Gottes und den Namen der Stadt meines Gottes, des neuen Jerusalem, das aus dem Himmel herabkommt von meinem Gott, und meinen neuen Namen.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8DF2A8D8-F56F-B5E0-27DE-A8E87F5DC69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4755" name="Group 3">
            <a:extLst>
              <a:ext uri="{FF2B5EF4-FFF2-40B4-BE49-F238E27FC236}">
                <a16:creationId xmlns:a16="http://schemas.microsoft.com/office/drawing/2014/main" id="{4178EC73-D844-4A79-5F43-19C8894F5E17}"/>
              </a:ext>
            </a:extLst>
          </p:cNvPr>
          <p:cNvGrpSpPr>
            <a:grpSpLocks/>
          </p:cNvGrpSpPr>
          <p:nvPr/>
        </p:nvGrpSpPr>
        <p:grpSpPr bwMode="auto">
          <a:xfrm>
            <a:off x="4579938" y="2635250"/>
            <a:ext cx="3032125" cy="1570038"/>
            <a:chOff x="0" y="4320"/>
            <a:chExt cx="1910" cy="989"/>
          </a:xfrm>
        </p:grpSpPr>
        <p:sp>
          <p:nvSpPr>
            <p:cNvPr id="74760" name="Rectangle 4">
              <a:extLst>
                <a:ext uri="{FF2B5EF4-FFF2-40B4-BE49-F238E27FC236}">
                  <a16:creationId xmlns:a16="http://schemas.microsoft.com/office/drawing/2014/main" id="{F20DA8D9-6F91-A8FC-C9A0-4A335D31BAD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4761" name="Rectangle 5">
              <a:extLst>
                <a:ext uri="{FF2B5EF4-FFF2-40B4-BE49-F238E27FC236}">
                  <a16:creationId xmlns:a16="http://schemas.microsoft.com/office/drawing/2014/main" id="{2A15ED4A-B452-E599-C718-D9148624594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4756" name="Rectangle 6">
            <a:extLst>
              <a:ext uri="{FF2B5EF4-FFF2-40B4-BE49-F238E27FC236}">
                <a16:creationId xmlns:a16="http://schemas.microsoft.com/office/drawing/2014/main" id="{95DCC067-155D-BC26-B642-60A2CD6715B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4757" name="Rectangle 7">
            <a:extLst>
              <a:ext uri="{FF2B5EF4-FFF2-40B4-BE49-F238E27FC236}">
                <a16:creationId xmlns:a16="http://schemas.microsoft.com/office/drawing/2014/main" id="{9D00E5C1-4CBE-7DAE-10F0-6188D244466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4758" name="AutoShape 10" descr="Bildergebnis für lepramission schweiz">
            <a:extLst>
              <a:ext uri="{FF2B5EF4-FFF2-40B4-BE49-F238E27FC236}">
                <a16:creationId xmlns:a16="http://schemas.microsoft.com/office/drawing/2014/main" id="{6C96DCF7-FDA9-4A49-B5D1-6EC86089663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4759" name="AutoShape 12" descr="Bildergebnis für lepramission schweiz">
            <a:extLst>
              <a:ext uri="{FF2B5EF4-FFF2-40B4-BE49-F238E27FC236}">
                <a16:creationId xmlns:a16="http://schemas.microsoft.com/office/drawing/2014/main" id="{8355184A-48E2-DD9A-3F80-5CBC059F895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E3D40A3-6212-B52E-2313-CEA4A983A54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6803" name="Group 3">
            <a:extLst>
              <a:ext uri="{FF2B5EF4-FFF2-40B4-BE49-F238E27FC236}">
                <a16:creationId xmlns:a16="http://schemas.microsoft.com/office/drawing/2014/main" id="{557183AC-5E49-B445-1C70-9227D976FF40}"/>
              </a:ext>
            </a:extLst>
          </p:cNvPr>
          <p:cNvGrpSpPr>
            <a:grpSpLocks/>
          </p:cNvGrpSpPr>
          <p:nvPr/>
        </p:nvGrpSpPr>
        <p:grpSpPr bwMode="auto">
          <a:xfrm>
            <a:off x="4579938" y="2635250"/>
            <a:ext cx="3032125" cy="1570038"/>
            <a:chOff x="0" y="4320"/>
            <a:chExt cx="1910" cy="989"/>
          </a:xfrm>
        </p:grpSpPr>
        <p:sp>
          <p:nvSpPr>
            <p:cNvPr id="76810" name="Rectangle 4">
              <a:extLst>
                <a:ext uri="{FF2B5EF4-FFF2-40B4-BE49-F238E27FC236}">
                  <a16:creationId xmlns:a16="http://schemas.microsoft.com/office/drawing/2014/main" id="{D1DA4597-90B3-FB7B-0273-017093C083A9}"/>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6811" name="Rectangle 5">
              <a:extLst>
                <a:ext uri="{FF2B5EF4-FFF2-40B4-BE49-F238E27FC236}">
                  <a16:creationId xmlns:a16="http://schemas.microsoft.com/office/drawing/2014/main" id="{FF48783C-8E50-082B-6E77-E44623C8079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6804" name="Rectangle 6">
            <a:extLst>
              <a:ext uri="{FF2B5EF4-FFF2-40B4-BE49-F238E27FC236}">
                <a16:creationId xmlns:a16="http://schemas.microsoft.com/office/drawing/2014/main" id="{AFEDBBC5-3D45-199C-638D-6DB227D8605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6805" name="Rectangle 7">
            <a:extLst>
              <a:ext uri="{FF2B5EF4-FFF2-40B4-BE49-F238E27FC236}">
                <a16:creationId xmlns:a16="http://schemas.microsoft.com/office/drawing/2014/main" id="{4CFC71D4-4EE7-5BBA-2749-707ECBF1118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6806" name="AutoShape 10" descr="Bildergebnis für lepramission schweiz">
            <a:extLst>
              <a:ext uri="{FF2B5EF4-FFF2-40B4-BE49-F238E27FC236}">
                <a16:creationId xmlns:a16="http://schemas.microsoft.com/office/drawing/2014/main" id="{1D7E5717-65FB-8254-7E60-378D2943F2D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6807" name="AutoShape 12" descr="Bildergebnis für lepramission schweiz">
            <a:extLst>
              <a:ext uri="{FF2B5EF4-FFF2-40B4-BE49-F238E27FC236}">
                <a16:creationId xmlns:a16="http://schemas.microsoft.com/office/drawing/2014/main" id="{B9A7A52F-8708-1095-A1E9-6E41E898F24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76808" name="Picture 11" descr="Overcome or accept? – A life worth living, Part 17 – Marja Bergen">
            <a:extLst>
              <a:ext uri="{FF2B5EF4-FFF2-40B4-BE49-F238E27FC236}">
                <a16:creationId xmlns:a16="http://schemas.microsoft.com/office/drawing/2014/main" id="{7ABF956C-2781-5416-0E40-F82D15097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260350"/>
            <a:ext cx="121062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Textfeld 11">
            <a:extLst>
              <a:ext uri="{FF2B5EF4-FFF2-40B4-BE49-F238E27FC236}">
                <a16:creationId xmlns:a16="http://schemas.microsoft.com/office/drawing/2014/main" id="{09F3ABAF-61C6-8215-FE7E-43BAFD4E071D}"/>
              </a:ext>
            </a:extLst>
          </p:cNvPr>
          <p:cNvSpPr txBox="1">
            <a:spLocks noChangeArrowheads="1"/>
          </p:cNvSpPr>
          <p:nvPr/>
        </p:nvSpPr>
        <p:spPr bwMode="auto">
          <a:xfrm>
            <a:off x="2817813" y="62372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https://marjabergen.com/archives/part-17-overcome-or-accept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8507F31-D69C-EE30-B670-296FDB395E2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8851" name="Group 3">
            <a:extLst>
              <a:ext uri="{FF2B5EF4-FFF2-40B4-BE49-F238E27FC236}">
                <a16:creationId xmlns:a16="http://schemas.microsoft.com/office/drawing/2014/main" id="{2DDAFA55-A2F4-C5FA-9AD9-EFE55131C09F}"/>
              </a:ext>
            </a:extLst>
          </p:cNvPr>
          <p:cNvGrpSpPr>
            <a:grpSpLocks/>
          </p:cNvGrpSpPr>
          <p:nvPr/>
        </p:nvGrpSpPr>
        <p:grpSpPr bwMode="auto">
          <a:xfrm>
            <a:off x="4579938" y="2635250"/>
            <a:ext cx="3032125" cy="1570038"/>
            <a:chOff x="0" y="4320"/>
            <a:chExt cx="1910" cy="989"/>
          </a:xfrm>
        </p:grpSpPr>
        <p:sp>
          <p:nvSpPr>
            <p:cNvPr id="78858" name="Rectangle 4">
              <a:extLst>
                <a:ext uri="{FF2B5EF4-FFF2-40B4-BE49-F238E27FC236}">
                  <a16:creationId xmlns:a16="http://schemas.microsoft.com/office/drawing/2014/main" id="{15614D3B-829E-4BD8-D373-78F7C5E5FF19}"/>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8859" name="Rectangle 5">
              <a:extLst>
                <a:ext uri="{FF2B5EF4-FFF2-40B4-BE49-F238E27FC236}">
                  <a16:creationId xmlns:a16="http://schemas.microsoft.com/office/drawing/2014/main" id="{C9174326-9A18-3EEA-A84D-10F7926365E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8852" name="Rectangle 6">
            <a:extLst>
              <a:ext uri="{FF2B5EF4-FFF2-40B4-BE49-F238E27FC236}">
                <a16:creationId xmlns:a16="http://schemas.microsoft.com/office/drawing/2014/main" id="{C4B7F9A1-848E-9D28-60B2-EB182490805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8853" name="Rectangle 7">
            <a:extLst>
              <a:ext uri="{FF2B5EF4-FFF2-40B4-BE49-F238E27FC236}">
                <a16:creationId xmlns:a16="http://schemas.microsoft.com/office/drawing/2014/main" id="{0812E2AF-6FF5-B7B9-221C-AE3AABEF4CC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8854" name="AutoShape 10" descr="Bildergebnis für lepramission schweiz">
            <a:extLst>
              <a:ext uri="{FF2B5EF4-FFF2-40B4-BE49-F238E27FC236}">
                <a16:creationId xmlns:a16="http://schemas.microsoft.com/office/drawing/2014/main" id="{21F84CF6-99B4-6675-D5D6-20917751C25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8855" name="AutoShape 12" descr="Bildergebnis für lepramission schweiz">
            <a:extLst>
              <a:ext uri="{FF2B5EF4-FFF2-40B4-BE49-F238E27FC236}">
                <a16:creationId xmlns:a16="http://schemas.microsoft.com/office/drawing/2014/main" id="{5848E301-40C2-589F-BD83-8A6AB891C91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78856" name="Picture 11" descr="Kronen in der Bibel | Christliche Perlen">
            <a:extLst>
              <a:ext uri="{FF2B5EF4-FFF2-40B4-BE49-F238E27FC236}">
                <a16:creationId xmlns:a16="http://schemas.microsoft.com/office/drawing/2014/main" id="{8983BDA4-6A74-D123-EF6F-DE5079666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3175"/>
            <a:ext cx="8596313"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feld 11">
            <a:extLst>
              <a:ext uri="{FF2B5EF4-FFF2-40B4-BE49-F238E27FC236}">
                <a16:creationId xmlns:a16="http://schemas.microsoft.com/office/drawing/2014/main" id="{625E1094-107E-F515-F98D-30559558064E}"/>
              </a:ext>
            </a:extLst>
          </p:cNvPr>
          <p:cNvSpPr txBox="1">
            <a:spLocks noChangeArrowheads="1"/>
          </p:cNvSpPr>
          <p:nvPr/>
        </p:nvSpPr>
        <p:spPr bwMode="auto">
          <a:xfrm>
            <a:off x="3140075" y="656590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https://christlicheperlen.wordpress.com/2017/09/01/kronen-in-der-bibel/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F15E067-F376-835E-101B-0856314040E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80899" name="Group 3">
            <a:extLst>
              <a:ext uri="{FF2B5EF4-FFF2-40B4-BE49-F238E27FC236}">
                <a16:creationId xmlns:a16="http://schemas.microsoft.com/office/drawing/2014/main" id="{2B8AAAE9-B906-F4B2-C795-9AF431462CDD}"/>
              </a:ext>
            </a:extLst>
          </p:cNvPr>
          <p:cNvGrpSpPr>
            <a:grpSpLocks/>
          </p:cNvGrpSpPr>
          <p:nvPr/>
        </p:nvGrpSpPr>
        <p:grpSpPr bwMode="auto">
          <a:xfrm>
            <a:off x="4579938" y="2635250"/>
            <a:ext cx="3032125" cy="1570038"/>
            <a:chOff x="0" y="4320"/>
            <a:chExt cx="1910" cy="989"/>
          </a:xfrm>
        </p:grpSpPr>
        <p:sp>
          <p:nvSpPr>
            <p:cNvPr id="80904" name="Rectangle 4">
              <a:extLst>
                <a:ext uri="{FF2B5EF4-FFF2-40B4-BE49-F238E27FC236}">
                  <a16:creationId xmlns:a16="http://schemas.microsoft.com/office/drawing/2014/main" id="{99030CF1-837A-8967-F773-E9602F1EDA6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0905" name="Rectangle 5">
              <a:extLst>
                <a:ext uri="{FF2B5EF4-FFF2-40B4-BE49-F238E27FC236}">
                  <a16:creationId xmlns:a16="http://schemas.microsoft.com/office/drawing/2014/main" id="{EFB0ED52-8454-C711-3AB1-BD7790D90E4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0900" name="Rectangle 6">
            <a:extLst>
              <a:ext uri="{FF2B5EF4-FFF2-40B4-BE49-F238E27FC236}">
                <a16:creationId xmlns:a16="http://schemas.microsoft.com/office/drawing/2014/main" id="{2EF76CE9-8819-7C4A-4ADF-B5EA522DC40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0901" name="Rectangle 7">
            <a:extLst>
              <a:ext uri="{FF2B5EF4-FFF2-40B4-BE49-F238E27FC236}">
                <a16:creationId xmlns:a16="http://schemas.microsoft.com/office/drawing/2014/main" id="{36B2308E-6CF5-FD69-25DF-6B908F009E0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0902" name="AutoShape 10" descr="Bildergebnis für lepramission schweiz">
            <a:extLst>
              <a:ext uri="{FF2B5EF4-FFF2-40B4-BE49-F238E27FC236}">
                <a16:creationId xmlns:a16="http://schemas.microsoft.com/office/drawing/2014/main" id="{BB46715A-FBE4-8433-37AC-418D8182E6A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0903" name="AutoShape 12" descr="Bildergebnis für lepramission schweiz">
            <a:extLst>
              <a:ext uri="{FF2B5EF4-FFF2-40B4-BE49-F238E27FC236}">
                <a16:creationId xmlns:a16="http://schemas.microsoft.com/office/drawing/2014/main" id="{3B4F5F20-B397-512D-EBCD-D586A211F7D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3A576CA-560C-2915-739F-4E676999A31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0243" name="Group 3">
            <a:extLst>
              <a:ext uri="{FF2B5EF4-FFF2-40B4-BE49-F238E27FC236}">
                <a16:creationId xmlns:a16="http://schemas.microsoft.com/office/drawing/2014/main" id="{250293A7-19EE-B600-826E-8816B9BEE5AB}"/>
              </a:ext>
            </a:extLst>
          </p:cNvPr>
          <p:cNvGrpSpPr>
            <a:grpSpLocks/>
          </p:cNvGrpSpPr>
          <p:nvPr/>
        </p:nvGrpSpPr>
        <p:grpSpPr bwMode="auto">
          <a:xfrm>
            <a:off x="4579938" y="2635250"/>
            <a:ext cx="3032125" cy="1570038"/>
            <a:chOff x="0" y="4320"/>
            <a:chExt cx="1910" cy="989"/>
          </a:xfrm>
        </p:grpSpPr>
        <p:sp>
          <p:nvSpPr>
            <p:cNvPr id="10250" name="Rectangle 4">
              <a:extLst>
                <a:ext uri="{FF2B5EF4-FFF2-40B4-BE49-F238E27FC236}">
                  <a16:creationId xmlns:a16="http://schemas.microsoft.com/office/drawing/2014/main" id="{E4749827-F46A-1CA5-1A92-258375E0C21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51" name="Rectangle 5">
              <a:extLst>
                <a:ext uri="{FF2B5EF4-FFF2-40B4-BE49-F238E27FC236}">
                  <a16:creationId xmlns:a16="http://schemas.microsoft.com/office/drawing/2014/main" id="{E81F6A5D-0F40-1DE2-B473-A6D53BF14FB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0244" name="Rectangle 6">
            <a:extLst>
              <a:ext uri="{FF2B5EF4-FFF2-40B4-BE49-F238E27FC236}">
                <a16:creationId xmlns:a16="http://schemas.microsoft.com/office/drawing/2014/main" id="{750190B7-5315-E86D-405F-3C51B9DB3DA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5" name="Rectangle 7">
            <a:extLst>
              <a:ext uri="{FF2B5EF4-FFF2-40B4-BE49-F238E27FC236}">
                <a16:creationId xmlns:a16="http://schemas.microsoft.com/office/drawing/2014/main" id="{8AFA786B-4F5D-A463-BDE7-26A6D0CEB40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6" name="AutoShape 10" descr="Bildergebnis für lepramission schweiz">
            <a:extLst>
              <a:ext uri="{FF2B5EF4-FFF2-40B4-BE49-F238E27FC236}">
                <a16:creationId xmlns:a16="http://schemas.microsoft.com/office/drawing/2014/main" id="{1FF65B58-2C62-72F9-9322-0DC52AF2FCA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7" name="AutoShape 12" descr="Bildergebnis für lepramission schweiz">
            <a:extLst>
              <a:ext uri="{FF2B5EF4-FFF2-40B4-BE49-F238E27FC236}">
                <a16:creationId xmlns:a16="http://schemas.microsoft.com/office/drawing/2014/main" id="{BA5E0629-3402-1FE6-2894-DD5EC79778E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10248" name="Picture 11" descr="Offene Tür mit Sonnenlicht – Andreas Scholl Online-Akademie">
            <a:extLst>
              <a:ext uri="{FF2B5EF4-FFF2-40B4-BE49-F238E27FC236}">
                <a16:creationId xmlns:a16="http://schemas.microsoft.com/office/drawing/2014/main" id="{674343C6-E291-00D4-3AAA-94508C898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0"/>
            <a:ext cx="9802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feld 11">
            <a:extLst>
              <a:ext uri="{FF2B5EF4-FFF2-40B4-BE49-F238E27FC236}">
                <a16:creationId xmlns:a16="http://schemas.microsoft.com/office/drawing/2014/main" id="{FCBE07B3-0BDF-D908-99FE-25AD48B52692}"/>
              </a:ext>
            </a:extLst>
          </p:cNvPr>
          <p:cNvSpPr txBox="1">
            <a:spLocks noChangeArrowheads="1"/>
          </p:cNvSpPr>
          <p:nvPr/>
        </p:nvSpPr>
        <p:spPr bwMode="auto">
          <a:xfrm>
            <a:off x="407988" y="64531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https://akademie.andreasscholl.de/offene-tuer-mit-sonnenlicht/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7" descr="13,866 Open Bible Stock Photos, Pictures &amp; Royalty-Free Images - iStock">
            <a:extLst>
              <a:ext uri="{FF2B5EF4-FFF2-40B4-BE49-F238E27FC236}">
                <a16:creationId xmlns:a16="http://schemas.microsoft.com/office/drawing/2014/main" id="{4592253A-4709-5C2D-ACE0-032419018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7" name="Group 3">
            <a:extLst>
              <a:ext uri="{FF2B5EF4-FFF2-40B4-BE49-F238E27FC236}">
                <a16:creationId xmlns:a16="http://schemas.microsoft.com/office/drawing/2014/main" id="{B0E1F001-2485-2BBE-6836-78174442B165}"/>
              </a:ext>
            </a:extLst>
          </p:cNvPr>
          <p:cNvGrpSpPr>
            <a:grpSpLocks/>
          </p:cNvGrpSpPr>
          <p:nvPr/>
        </p:nvGrpSpPr>
        <p:grpSpPr bwMode="auto">
          <a:xfrm>
            <a:off x="4579938" y="2635250"/>
            <a:ext cx="3032125" cy="1570038"/>
            <a:chOff x="0" y="4320"/>
            <a:chExt cx="1910" cy="989"/>
          </a:xfrm>
        </p:grpSpPr>
        <p:sp>
          <p:nvSpPr>
            <p:cNvPr id="82953" name="Rectangle 4">
              <a:extLst>
                <a:ext uri="{FF2B5EF4-FFF2-40B4-BE49-F238E27FC236}">
                  <a16:creationId xmlns:a16="http://schemas.microsoft.com/office/drawing/2014/main" id="{053104F1-74F8-F202-30DF-29EB1468490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2954" name="Rectangle 5">
              <a:extLst>
                <a:ext uri="{FF2B5EF4-FFF2-40B4-BE49-F238E27FC236}">
                  <a16:creationId xmlns:a16="http://schemas.microsoft.com/office/drawing/2014/main" id="{EB0A0138-C875-DC24-8B4F-E19524A235D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2948" name="Rectangle 6">
            <a:extLst>
              <a:ext uri="{FF2B5EF4-FFF2-40B4-BE49-F238E27FC236}">
                <a16:creationId xmlns:a16="http://schemas.microsoft.com/office/drawing/2014/main" id="{FEDC77E2-CB8C-8643-EB3F-94219BA0BE2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2949" name="Rectangle 7">
            <a:extLst>
              <a:ext uri="{FF2B5EF4-FFF2-40B4-BE49-F238E27FC236}">
                <a16:creationId xmlns:a16="http://schemas.microsoft.com/office/drawing/2014/main" id="{721CF7AC-BCC0-C902-C026-30A2074344D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2950" name="AutoShape 10" descr="Bildergebnis für lepramission schweiz">
            <a:extLst>
              <a:ext uri="{FF2B5EF4-FFF2-40B4-BE49-F238E27FC236}">
                <a16:creationId xmlns:a16="http://schemas.microsoft.com/office/drawing/2014/main" id="{F91F2C7B-39F5-0EDE-1252-EA9298F84F8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951" name="AutoShape 12" descr="Bildergebnis für lepramission schweiz">
            <a:extLst>
              <a:ext uri="{FF2B5EF4-FFF2-40B4-BE49-F238E27FC236}">
                <a16:creationId xmlns:a16="http://schemas.microsoft.com/office/drawing/2014/main" id="{C579DD43-A565-242C-C553-076429112CF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952" name="Textfeld 12">
            <a:extLst>
              <a:ext uri="{FF2B5EF4-FFF2-40B4-BE49-F238E27FC236}">
                <a16:creationId xmlns:a16="http://schemas.microsoft.com/office/drawing/2014/main" id="{893495DC-7CF1-A760-7BF1-D228C622540A}"/>
              </a:ext>
            </a:extLst>
          </p:cNvPr>
          <p:cNvSpPr txBox="1">
            <a:spLocks noChangeArrowheads="1"/>
          </p:cNvSpPr>
          <p:nvPr/>
        </p:nvSpPr>
        <p:spPr bwMode="auto">
          <a:xfrm>
            <a:off x="209550" y="2422525"/>
            <a:ext cx="117729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3,13</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Wer ein Ohr hat, höre, was der Geist den Gemeinden sagt!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7CDA7C5-681D-C68B-2AAB-45210888E59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84995" name="Group 3">
            <a:extLst>
              <a:ext uri="{FF2B5EF4-FFF2-40B4-BE49-F238E27FC236}">
                <a16:creationId xmlns:a16="http://schemas.microsoft.com/office/drawing/2014/main" id="{D94A70B1-2DF8-0ABD-4E0A-7E0089C1A75F}"/>
              </a:ext>
            </a:extLst>
          </p:cNvPr>
          <p:cNvGrpSpPr>
            <a:grpSpLocks/>
          </p:cNvGrpSpPr>
          <p:nvPr/>
        </p:nvGrpSpPr>
        <p:grpSpPr bwMode="auto">
          <a:xfrm>
            <a:off x="4579938" y="2635250"/>
            <a:ext cx="3032125" cy="1570038"/>
            <a:chOff x="0" y="4320"/>
            <a:chExt cx="1910" cy="989"/>
          </a:xfrm>
        </p:grpSpPr>
        <p:sp>
          <p:nvSpPr>
            <p:cNvPr id="85000" name="Rectangle 4">
              <a:extLst>
                <a:ext uri="{FF2B5EF4-FFF2-40B4-BE49-F238E27FC236}">
                  <a16:creationId xmlns:a16="http://schemas.microsoft.com/office/drawing/2014/main" id="{B7C70701-7CF0-E841-558E-6CAC4271FE8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5001" name="Rectangle 5">
              <a:extLst>
                <a:ext uri="{FF2B5EF4-FFF2-40B4-BE49-F238E27FC236}">
                  <a16:creationId xmlns:a16="http://schemas.microsoft.com/office/drawing/2014/main" id="{9C208563-5A49-F7CE-21DE-C0997578539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4996" name="Rectangle 6">
            <a:extLst>
              <a:ext uri="{FF2B5EF4-FFF2-40B4-BE49-F238E27FC236}">
                <a16:creationId xmlns:a16="http://schemas.microsoft.com/office/drawing/2014/main" id="{E1464BE0-C1B6-A269-C1A1-14250D728AB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4997" name="Rectangle 7">
            <a:extLst>
              <a:ext uri="{FF2B5EF4-FFF2-40B4-BE49-F238E27FC236}">
                <a16:creationId xmlns:a16="http://schemas.microsoft.com/office/drawing/2014/main" id="{5E1E4A79-ECBB-4183-5E1F-A5CF890AC93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4998" name="AutoShape 10" descr="Bildergebnis für lepramission schweiz">
            <a:extLst>
              <a:ext uri="{FF2B5EF4-FFF2-40B4-BE49-F238E27FC236}">
                <a16:creationId xmlns:a16="http://schemas.microsoft.com/office/drawing/2014/main" id="{3BCA6547-9943-BC09-BE30-936C3B0C7BC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4999" name="AutoShape 12" descr="Bildergebnis für lepramission schweiz">
            <a:extLst>
              <a:ext uri="{FF2B5EF4-FFF2-40B4-BE49-F238E27FC236}">
                <a16:creationId xmlns:a16="http://schemas.microsoft.com/office/drawing/2014/main" id="{E3CE1D7E-FD55-019B-FA42-AF7E666EC9C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F7129AD-0130-2B83-26EE-21F03837C3B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87043" name="Group 3">
            <a:extLst>
              <a:ext uri="{FF2B5EF4-FFF2-40B4-BE49-F238E27FC236}">
                <a16:creationId xmlns:a16="http://schemas.microsoft.com/office/drawing/2014/main" id="{6D8E9721-0729-AC05-E49F-C91133F95515}"/>
              </a:ext>
            </a:extLst>
          </p:cNvPr>
          <p:cNvGrpSpPr>
            <a:grpSpLocks/>
          </p:cNvGrpSpPr>
          <p:nvPr/>
        </p:nvGrpSpPr>
        <p:grpSpPr bwMode="auto">
          <a:xfrm>
            <a:off x="4579938" y="2635250"/>
            <a:ext cx="3032125" cy="1570038"/>
            <a:chOff x="0" y="4320"/>
            <a:chExt cx="1910" cy="989"/>
          </a:xfrm>
        </p:grpSpPr>
        <p:sp>
          <p:nvSpPr>
            <p:cNvPr id="87055" name="Rectangle 4">
              <a:extLst>
                <a:ext uri="{FF2B5EF4-FFF2-40B4-BE49-F238E27FC236}">
                  <a16:creationId xmlns:a16="http://schemas.microsoft.com/office/drawing/2014/main" id="{AD7B6A4C-8FFD-B840-4202-8D1F401CDE1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7056" name="Rectangle 5">
              <a:extLst>
                <a:ext uri="{FF2B5EF4-FFF2-40B4-BE49-F238E27FC236}">
                  <a16:creationId xmlns:a16="http://schemas.microsoft.com/office/drawing/2014/main" id="{24086E4D-E6D8-AADB-2C13-5C277365392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7044" name="Rectangle 6">
            <a:extLst>
              <a:ext uri="{FF2B5EF4-FFF2-40B4-BE49-F238E27FC236}">
                <a16:creationId xmlns:a16="http://schemas.microsoft.com/office/drawing/2014/main" id="{593FCD57-4158-55D5-D35D-2DC433A5007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7045" name="Rectangle 7">
            <a:extLst>
              <a:ext uri="{FF2B5EF4-FFF2-40B4-BE49-F238E27FC236}">
                <a16:creationId xmlns:a16="http://schemas.microsoft.com/office/drawing/2014/main" id="{448A8764-4CAA-8D79-A9A6-F3D2FF6A909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7046" name="AutoShape 10" descr="Bildergebnis für lepramission schweiz">
            <a:extLst>
              <a:ext uri="{FF2B5EF4-FFF2-40B4-BE49-F238E27FC236}">
                <a16:creationId xmlns:a16="http://schemas.microsoft.com/office/drawing/2014/main" id="{B3A244DA-7816-3F00-BBBA-11C7C516BCB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7047" name="AutoShape 12" descr="Bildergebnis für lepramission schweiz">
            <a:extLst>
              <a:ext uri="{FF2B5EF4-FFF2-40B4-BE49-F238E27FC236}">
                <a16:creationId xmlns:a16="http://schemas.microsoft.com/office/drawing/2014/main" id="{1A4926A5-2D33-8B52-CA86-6872483C4AA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7048" name="Textfeld 11">
            <a:extLst>
              <a:ext uri="{FF2B5EF4-FFF2-40B4-BE49-F238E27FC236}">
                <a16:creationId xmlns:a16="http://schemas.microsoft.com/office/drawing/2014/main" id="{FD76CEFE-EED3-D55E-140C-B45830B521B9}"/>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87049" name="Textfeld 14">
            <a:extLst>
              <a:ext uri="{FF2B5EF4-FFF2-40B4-BE49-F238E27FC236}">
                <a16:creationId xmlns:a16="http://schemas.microsoft.com/office/drawing/2014/main" id="{12FE5A6D-34E8-2D86-7464-33BE7DF6E69D}"/>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sp>
        <p:nvSpPr>
          <p:cNvPr id="87050" name="Textfeld 13">
            <a:extLst>
              <a:ext uri="{FF2B5EF4-FFF2-40B4-BE49-F238E27FC236}">
                <a16:creationId xmlns:a16="http://schemas.microsoft.com/office/drawing/2014/main" id="{1442FF2A-D7C1-6E87-5F84-000ED818CB1D}"/>
              </a:ext>
            </a:extLst>
          </p:cNvPr>
          <p:cNvSpPr txBox="1">
            <a:spLocks noChangeArrowheads="1"/>
          </p:cNvSpPr>
          <p:nvPr/>
        </p:nvSpPr>
        <p:spPr bwMode="auto">
          <a:xfrm>
            <a:off x="3046413" y="64706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https://austria-forum.org/af/Wissenssammlungen/Essays/Geschichte/Kaiser_Konstantin</a:t>
            </a:r>
          </a:p>
        </p:txBody>
      </p:sp>
      <p:sp>
        <p:nvSpPr>
          <p:cNvPr id="87051" name="Textfeld 1">
            <a:extLst>
              <a:ext uri="{FF2B5EF4-FFF2-40B4-BE49-F238E27FC236}">
                <a16:creationId xmlns:a16="http://schemas.microsoft.com/office/drawing/2014/main" id="{B757E2E8-A9C6-2928-1626-EBDDEE949B12}"/>
              </a:ext>
            </a:extLst>
          </p:cNvPr>
          <p:cNvSpPr txBox="1">
            <a:spLocks noChangeArrowheads="1"/>
          </p:cNvSpPr>
          <p:nvPr/>
        </p:nvSpPr>
        <p:spPr bwMode="auto">
          <a:xfrm>
            <a:off x="1546225" y="5248275"/>
            <a:ext cx="325913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George Whitefield</a:t>
            </a:r>
          </a:p>
          <a:p>
            <a:pPr algn="ctr">
              <a:spcBef>
                <a:spcPct val="0"/>
              </a:spcBef>
              <a:buFontTx/>
              <a:buNone/>
            </a:pPr>
            <a:r>
              <a:rPr lang="de-CH" altLang="de-DE" sz="3000"/>
              <a:t>1714–1770</a:t>
            </a:r>
          </a:p>
        </p:txBody>
      </p:sp>
      <p:sp>
        <p:nvSpPr>
          <p:cNvPr id="87052" name="Textfeld 1">
            <a:extLst>
              <a:ext uri="{FF2B5EF4-FFF2-40B4-BE49-F238E27FC236}">
                <a16:creationId xmlns:a16="http://schemas.microsoft.com/office/drawing/2014/main" id="{F2A6CA00-B0E9-945C-D637-A205A98B6A91}"/>
              </a:ext>
            </a:extLst>
          </p:cNvPr>
          <p:cNvSpPr txBox="1">
            <a:spLocks noChangeArrowheads="1"/>
          </p:cNvSpPr>
          <p:nvPr/>
        </p:nvSpPr>
        <p:spPr bwMode="auto">
          <a:xfrm>
            <a:off x="7073900" y="5335588"/>
            <a:ext cx="3970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3000"/>
              <a:t>	Dwight L. Moody</a:t>
            </a:r>
          </a:p>
          <a:p>
            <a:pPr algn="ctr">
              <a:spcBef>
                <a:spcPct val="0"/>
              </a:spcBef>
              <a:buFontTx/>
              <a:buNone/>
            </a:pPr>
            <a:r>
              <a:rPr lang="en-US" altLang="de-DE" sz="3000"/>
              <a:t>1837 – 1899 </a:t>
            </a:r>
            <a:r>
              <a:rPr lang="de-CH" altLang="de-DE" sz="3000"/>
              <a:t> </a:t>
            </a:r>
          </a:p>
        </p:txBody>
      </p:sp>
      <p:pic>
        <p:nvPicPr>
          <p:cNvPr id="87053" name="Picture 4" descr="Biography of George Whitefield, Great Awakening Preacher">
            <a:extLst>
              <a:ext uri="{FF2B5EF4-FFF2-40B4-BE49-F238E27FC236}">
                <a16:creationId xmlns:a16="http://schemas.microsoft.com/office/drawing/2014/main" id="{78A50DA0-B28A-3859-EA79-D393730B2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955675"/>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6">
            <a:extLst>
              <a:ext uri="{FF2B5EF4-FFF2-40B4-BE49-F238E27FC236}">
                <a16:creationId xmlns:a16="http://schemas.microsoft.com/office/drawing/2014/main" id="{8AEE1421-45E2-D5F4-5286-932419C09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1023938"/>
            <a:ext cx="52228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788A716-0A42-A82E-0690-E8F7B4A0A96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89091" name="Group 3">
            <a:extLst>
              <a:ext uri="{FF2B5EF4-FFF2-40B4-BE49-F238E27FC236}">
                <a16:creationId xmlns:a16="http://schemas.microsoft.com/office/drawing/2014/main" id="{0882EDFC-8780-E8FD-94A5-1EFA601FF991}"/>
              </a:ext>
            </a:extLst>
          </p:cNvPr>
          <p:cNvGrpSpPr>
            <a:grpSpLocks/>
          </p:cNvGrpSpPr>
          <p:nvPr/>
        </p:nvGrpSpPr>
        <p:grpSpPr bwMode="auto">
          <a:xfrm>
            <a:off x="4579938" y="2635250"/>
            <a:ext cx="3032125" cy="1570038"/>
            <a:chOff x="0" y="4320"/>
            <a:chExt cx="1910" cy="989"/>
          </a:xfrm>
        </p:grpSpPr>
        <p:sp>
          <p:nvSpPr>
            <p:cNvPr id="89096" name="Rectangle 4">
              <a:extLst>
                <a:ext uri="{FF2B5EF4-FFF2-40B4-BE49-F238E27FC236}">
                  <a16:creationId xmlns:a16="http://schemas.microsoft.com/office/drawing/2014/main" id="{6F8C8031-30B2-706E-5998-CE0B9412D2B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9097" name="Rectangle 5">
              <a:extLst>
                <a:ext uri="{FF2B5EF4-FFF2-40B4-BE49-F238E27FC236}">
                  <a16:creationId xmlns:a16="http://schemas.microsoft.com/office/drawing/2014/main" id="{FFFB2B1E-0BDA-D701-3763-0565FE27B7B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9092" name="Rectangle 6">
            <a:extLst>
              <a:ext uri="{FF2B5EF4-FFF2-40B4-BE49-F238E27FC236}">
                <a16:creationId xmlns:a16="http://schemas.microsoft.com/office/drawing/2014/main" id="{00F7F1A2-97FB-9D4A-537B-1AFA5F1D99F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9093" name="Rectangle 7">
            <a:extLst>
              <a:ext uri="{FF2B5EF4-FFF2-40B4-BE49-F238E27FC236}">
                <a16:creationId xmlns:a16="http://schemas.microsoft.com/office/drawing/2014/main" id="{7FB8B6A3-5527-2EE8-4841-886ABC6739A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9094" name="AutoShape 10" descr="Bildergebnis für lepramission schweiz">
            <a:extLst>
              <a:ext uri="{FF2B5EF4-FFF2-40B4-BE49-F238E27FC236}">
                <a16:creationId xmlns:a16="http://schemas.microsoft.com/office/drawing/2014/main" id="{60FD03BD-128E-3FAF-9FF8-67D617F4949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9095" name="AutoShape 12" descr="Bildergebnis für lepramission schweiz">
            <a:extLst>
              <a:ext uri="{FF2B5EF4-FFF2-40B4-BE49-F238E27FC236}">
                <a16:creationId xmlns:a16="http://schemas.microsoft.com/office/drawing/2014/main" id="{FB776028-1612-C37D-E039-4AEF0E1E5CE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4E27106-ACEE-FFBE-4620-AFFD9094851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91139" name="Group 3">
            <a:extLst>
              <a:ext uri="{FF2B5EF4-FFF2-40B4-BE49-F238E27FC236}">
                <a16:creationId xmlns:a16="http://schemas.microsoft.com/office/drawing/2014/main" id="{B88F1CAF-4B3A-43C5-3D64-4B06C1335EC3}"/>
              </a:ext>
            </a:extLst>
          </p:cNvPr>
          <p:cNvGrpSpPr>
            <a:grpSpLocks/>
          </p:cNvGrpSpPr>
          <p:nvPr/>
        </p:nvGrpSpPr>
        <p:grpSpPr bwMode="auto">
          <a:xfrm>
            <a:off x="4579938" y="2635250"/>
            <a:ext cx="3032125" cy="1570038"/>
            <a:chOff x="0" y="4320"/>
            <a:chExt cx="1910" cy="989"/>
          </a:xfrm>
        </p:grpSpPr>
        <p:sp>
          <p:nvSpPr>
            <p:cNvPr id="91151" name="Rectangle 4">
              <a:extLst>
                <a:ext uri="{FF2B5EF4-FFF2-40B4-BE49-F238E27FC236}">
                  <a16:creationId xmlns:a16="http://schemas.microsoft.com/office/drawing/2014/main" id="{572C4650-2676-8F51-74F0-BFDD75112AF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91152" name="Rectangle 5">
              <a:extLst>
                <a:ext uri="{FF2B5EF4-FFF2-40B4-BE49-F238E27FC236}">
                  <a16:creationId xmlns:a16="http://schemas.microsoft.com/office/drawing/2014/main" id="{85D1835C-4904-D8BA-6884-0D05DE92317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91140" name="Rectangle 6">
            <a:extLst>
              <a:ext uri="{FF2B5EF4-FFF2-40B4-BE49-F238E27FC236}">
                <a16:creationId xmlns:a16="http://schemas.microsoft.com/office/drawing/2014/main" id="{BD7F0ED3-1715-B7C7-F691-E0049260AF9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91141" name="Rectangle 7">
            <a:extLst>
              <a:ext uri="{FF2B5EF4-FFF2-40B4-BE49-F238E27FC236}">
                <a16:creationId xmlns:a16="http://schemas.microsoft.com/office/drawing/2014/main" id="{8042E6DE-BD10-0CF2-EEDE-211EE9DC7F2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91142" name="AutoShape 10" descr="Bildergebnis für lepramission schweiz">
            <a:extLst>
              <a:ext uri="{FF2B5EF4-FFF2-40B4-BE49-F238E27FC236}">
                <a16:creationId xmlns:a16="http://schemas.microsoft.com/office/drawing/2014/main" id="{E965B97F-7980-E9D7-CDAB-F7DF6981C2E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91143" name="AutoShape 12" descr="Bildergebnis für lepramission schweiz">
            <a:extLst>
              <a:ext uri="{FF2B5EF4-FFF2-40B4-BE49-F238E27FC236}">
                <a16:creationId xmlns:a16="http://schemas.microsoft.com/office/drawing/2014/main" id="{54F7DE98-836C-3075-A289-93C611A8CF3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91144" name="Textfeld 11">
            <a:extLst>
              <a:ext uri="{FF2B5EF4-FFF2-40B4-BE49-F238E27FC236}">
                <a16:creationId xmlns:a16="http://schemas.microsoft.com/office/drawing/2014/main" id="{64425DBC-500A-FDFD-C5FE-77AB75ADD264}"/>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91145" name="Textfeld 14">
            <a:extLst>
              <a:ext uri="{FF2B5EF4-FFF2-40B4-BE49-F238E27FC236}">
                <a16:creationId xmlns:a16="http://schemas.microsoft.com/office/drawing/2014/main" id="{63BBF770-7360-CDD3-2DD3-0F761D53F85D}"/>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sp>
        <p:nvSpPr>
          <p:cNvPr id="91146" name="Textfeld 13">
            <a:extLst>
              <a:ext uri="{FF2B5EF4-FFF2-40B4-BE49-F238E27FC236}">
                <a16:creationId xmlns:a16="http://schemas.microsoft.com/office/drawing/2014/main" id="{6C58176E-431F-A82D-3E63-984ACA2CE69C}"/>
              </a:ext>
            </a:extLst>
          </p:cNvPr>
          <p:cNvSpPr txBox="1">
            <a:spLocks noChangeArrowheads="1"/>
          </p:cNvSpPr>
          <p:nvPr/>
        </p:nvSpPr>
        <p:spPr bwMode="auto">
          <a:xfrm>
            <a:off x="3046413" y="64706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https://austria-forum.org/af/Wissenssammlungen/Essays/Geschichte/Kaiser_Konstantin</a:t>
            </a:r>
          </a:p>
        </p:txBody>
      </p:sp>
      <p:sp>
        <p:nvSpPr>
          <p:cNvPr id="91147" name="Textfeld 1">
            <a:extLst>
              <a:ext uri="{FF2B5EF4-FFF2-40B4-BE49-F238E27FC236}">
                <a16:creationId xmlns:a16="http://schemas.microsoft.com/office/drawing/2014/main" id="{BBA0AC40-DB14-1652-0920-2A7159008950}"/>
              </a:ext>
            </a:extLst>
          </p:cNvPr>
          <p:cNvSpPr txBox="1">
            <a:spLocks noChangeArrowheads="1"/>
          </p:cNvSpPr>
          <p:nvPr/>
        </p:nvSpPr>
        <p:spPr bwMode="auto">
          <a:xfrm>
            <a:off x="520700" y="5449888"/>
            <a:ext cx="5265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William Booth</a:t>
            </a:r>
          </a:p>
          <a:p>
            <a:pPr algn="ctr">
              <a:spcBef>
                <a:spcPct val="0"/>
              </a:spcBef>
              <a:buFontTx/>
              <a:buNone/>
            </a:pPr>
            <a:r>
              <a:rPr lang="de-CH" altLang="de-DE" sz="3000"/>
              <a:t>Gründer der Heilsarmee 1865</a:t>
            </a:r>
          </a:p>
        </p:txBody>
      </p:sp>
      <p:sp>
        <p:nvSpPr>
          <p:cNvPr id="91148" name="Textfeld 1">
            <a:extLst>
              <a:ext uri="{FF2B5EF4-FFF2-40B4-BE49-F238E27FC236}">
                <a16:creationId xmlns:a16="http://schemas.microsoft.com/office/drawing/2014/main" id="{749AD34B-8E43-1260-D2E5-403C353EFDAF}"/>
              </a:ext>
            </a:extLst>
          </p:cNvPr>
          <p:cNvSpPr txBox="1">
            <a:spLocks noChangeArrowheads="1"/>
          </p:cNvSpPr>
          <p:nvPr/>
        </p:nvSpPr>
        <p:spPr bwMode="auto">
          <a:xfrm>
            <a:off x="6597650" y="5335588"/>
            <a:ext cx="49228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Carl von Rodt (1805–1861) </a:t>
            </a:r>
          </a:p>
        </p:txBody>
      </p:sp>
      <p:pic>
        <p:nvPicPr>
          <p:cNvPr id="91149" name="Picture 16" descr="10. April 1829: Der Geburtstag von William Booth | NDR.de - Nachrichten -  NDR Info">
            <a:extLst>
              <a:ext uri="{FF2B5EF4-FFF2-40B4-BE49-F238E27FC236}">
                <a16:creationId xmlns:a16="http://schemas.microsoft.com/office/drawing/2014/main" id="{A3DF9C85-9044-09BF-9D05-D592CDF76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1633538"/>
            <a:ext cx="45688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0" name="Picture 18" descr="Die Gründungszeit 1828 – FEG Bern">
            <a:extLst>
              <a:ext uri="{FF2B5EF4-FFF2-40B4-BE49-F238E27FC236}">
                <a16:creationId xmlns:a16="http://schemas.microsoft.com/office/drawing/2014/main" id="{EF972B68-0DF1-975C-DDD0-0E01B70EC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75" y="1143000"/>
            <a:ext cx="28575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DD893D3B-4B18-C0D3-D7D3-C06E28E577A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93187" name="Group 3">
            <a:extLst>
              <a:ext uri="{FF2B5EF4-FFF2-40B4-BE49-F238E27FC236}">
                <a16:creationId xmlns:a16="http://schemas.microsoft.com/office/drawing/2014/main" id="{4F019AC5-6EA0-B04D-B3B2-622B6DD04611}"/>
              </a:ext>
            </a:extLst>
          </p:cNvPr>
          <p:cNvGrpSpPr>
            <a:grpSpLocks/>
          </p:cNvGrpSpPr>
          <p:nvPr/>
        </p:nvGrpSpPr>
        <p:grpSpPr bwMode="auto">
          <a:xfrm>
            <a:off x="4579938" y="2635250"/>
            <a:ext cx="3032125" cy="1570038"/>
            <a:chOff x="0" y="4320"/>
            <a:chExt cx="1910" cy="989"/>
          </a:xfrm>
        </p:grpSpPr>
        <p:sp>
          <p:nvSpPr>
            <p:cNvPr id="93192" name="Rectangle 4">
              <a:extLst>
                <a:ext uri="{FF2B5EF4-FFF2-40B4-BE49-F238E27FC236}">
                  <a16:creationId xmlns:a16="http://schemas.microsoft.com/office/drawing/2014/main" id="{F859DFCA-D040-E12F-033D-D041F09FEC1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93193" name="Rectangle 5">
              <a:extLst>
                <a:ext uri="{FF2B5EF4-FFF2-40B4-BE49-F238E27FC236}">
                  <a16:creationId xmlns:a16="http://schemas.microsoft.com/office/drawing/2014/main" id="{01F2A2B9-7487-B749-2B0A-45904BF28AF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93188" name="Rectangle 6">
            <a:extLst>
              <a:ext uri="{FF2B5EF4-FFF2-40B4-BE49-F238E27FC236}">
                <a16:creationId xmlns:a16="http://schemas.microsoft.com/office/drawing/2014/main" id="{CA0AFCA7-A8D1-F770-7FCE-03B1A3DAE53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93189" name="Rectangle 7">
            <a:extLst>
              <a:ext uri="{FF2B5EF4-FFF2-40B4-BE49-F238E27FC236}">
                <a16:creationId xmlns:a16="http://schemas.microsoft.com/office/drawing/2014/main" id="{599797D3-B0D1-EBE3-BE67-CC7C3354BDA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93190" name="AutoShape 10" descr="Bildergebnis für lepramission schweiz">
            <a:extLst>
              <a:ext uri="{FF2B5EF4-FFF2-40B4-BE49-F238E27FC236}">
                <a16:creationId xmlns:a16="http://schemas.microsoft.com/office/drawing/2014/main" id="{0B310F29-653B-5C14-A2A8-DF92F419FE8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93191" name="AutoShape 12" descr="Bildergebnis für lepramission schweiz">
            <a:extLst>
              <a:ext uri="{FF2B5EF4-FFF2-40B4-BE49-F238E27FC236}">
                <a16:creationId xmlns:a16="http://schemas.microsoft.com/office/drawing/2014/main" id="{7EB92CA3-89C4-7DDA-C764-68568914216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062DB53-E962-D77E-7449-B6937605050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95235" name="Group 3">
            <a:extLst>
              <a:ext uri="{FF2B5EF4-FFF2-40B4-BE49-F238E27FC236}">
                <a16:creationId xmlns:a16="http://schemas.microsoft.com/office/drawing/2014/main" id="{6333E5AB-6068-F9E4-DA49-8E0136C57285}"/>
              </a:ext>
            </a:extLst>
          </p:cNvPr>
          <p:cNvGrpSpPr>
            <a:grpSpLocks/>
          </p:cNvGrpSpPr>
          <p:nvPr/>
        </p:nvGrpSpPr>
        <p:grpSpPr bwMode="auto">
          <a:xfrm>
            <a:off x="4579938" y="2635250"/>
            <a:ext cx="3032125" cy="1570038"/>
            <a:chOff x="0" y="4320"/>
            <a:chExt cx="1910" cy="989"/>
          </a:xfrm>
        </p:grpSpPr>
        <p:sp>
          <p:nvSpPr>
            <p:cNvPr id="95242" name="Rectangle 4">
              <a:extLst>
                <a:ext uri="{FF2B5EF4-FFF2-40B4-BE49-F238E27FC236}">
                  <a16:creationId xmlns:a16="http://schemas.microsoft.com/office/drawing/2014/main" id="{31EB0280-93CF-A20F-98B1-818F1151794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95243" name="Rectangle 5">
              <a:extLst>
                <a:ext uri="{FF2B5EF4-FFF2-40B4-BE49-F238E27FC236}">
                  <a16:creationId xmlns:a16="http://schemas.microsoft.com/office/drawing/2014/main" id="{EC4AD0C8-7BB5-5650-A3CD-C41900A9D81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95236" name="Rectangle 6">
            <a:extLst>
              <a:ext uri="{FF2B5EF4-FFF2-40B4-BE49-F238E27FC236}">
                <a16:creationId xmlns:a16="http://schemas.microsoft.com/office/drawing/2014/main" id="{BC16F3CB-D081-CB9C-C036-102291EEF0C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95237" name="Rectangle 7">
            <a:extLst>
              <a:ext uri="{FF2B5EF4-FFF2-40B4-BE49-F238E27FC236}">
                <a16:creationId xmlns:a16="http://schemas.microsoft.com/office/drawing/2014/main" id="{D7D68860-6CCA-109B-1E3A-3CE1D68B541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95238" name="AutoShape 10" descr="Bildergebnis für lepramission schweiz">
            <a:extLst>
              <a:ext uri="{FF2B5EF4-FFF2-40B4-BE49-F238E27FC236}">
                <a16:creationId xmlns:a16="http://schemas.microsoft.com/office/drawing/2014/main" id="{98CC32D4-9739-9D0C-A695-18D06191878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95239" name="AutoShape 12" descr="Bildergebnis für lepramission schweiz">
            <a:extLst>
              <a:ext uri="{FF2B5EF4-FFF2-40B4-BE49-F238E27FC236}">
                <a16:creationId xmlns:a16="http://schemas.microsoft.com/office/drawing/2014/main" id="{DAFCCB3D-53B8-F87A-1270-C20D6ACFC66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95240" name="Picture 11" descr="Wieso, weshalb, warum? - Das Zeitalter der Aufklärung - radioWissen | BR  Podcast">
            <a:extLst>
              <a:ext uri="{FF2B5EF4-FFF2-40B4-BE49-F238E27FC236}">
                <a16:creationId xmlns:a16="http://schemas.microsoft.com/office/drawing/2014/main" id="{77B429D3-E810-DFDE-E617-BBB911925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173038"/>
            <a:ext cx="7029450" cy="70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1" name="Textfeld 11">
            <a:extLst>
              <a:ext uri="{FF2B5EF4-FFF2-40B4-BE49-F238E27FC236}">
                <a16:creationId xmlns:a16="http://schemas.microsoft.com/office/drawing/2014/main" id="{9286FBA4-6CD6-B518-A625-6703B3E164B7}"/>
              </a:ext>
            </a:extLst>
          </p:cNvPr>
          <p:cNvSpPr txBox="1">
            <a:spLocks noChangeArrowheads="1"/>
          </p:cNvSpPr>
          <p:nvPr/>
        </p:nvSpPr>
        <p:spPr bwMode="auto">
          <a:xfrm>
            <a:off x="3000375" y="6453188"/>
            <a:ext cx="6648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https://www.br.de/mediathek/podcast/radiowissen/wieso-weshalb-warum-das-zeitalter-der-aufklaerung/1696674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Grafik 2">
            <a:extLst>
              <a:ext uri="{FF2B5EF4-FFF2-40B4-BE49-F238E27FC236}">
                <a16:creationId xmlns:a16="http://schemas.microsoft.com/office/drawing/2014/main" id="{1D3CFE44-789D-0EF4-747B-8055D4FC4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035050"/>
            <a:ext cx="105283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feld 1">
            <a:extLst>
              <a:ext uri="{FF2B5EF4-FFF2-40B4-BE49-F238E27FC236}">
                <a16:creationId xmlns:a16="http://schemas.microsoft.com/office/drawing/2014/main" id="{68A11CB9-6410-34CC-D7D5-E4713E055036}"/>
              </a:ext>
            </a:extLst>
          </p:cNvPr>
          <p:cNvSpPr txBox="1">
            <a:spLocks noChangeArrowheads="1"/>
          </p:cNvSpPr>
          <p:nvPr/>
        </p:nvSpPr>
        <p:spPr bwMode="auto">
          <a:xfrm>
            <a:off x="3009900" y="4856163"/>
            <a:ext cx="61722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5500" b="1"/>
              <a:t>Offb Teil 8 | 3,7-13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5A5B8561-D0D6-AF69-B142-3EF2F8D22B6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98307" name="Group 3">
            <a:extLst>
              <a:ext uri="{FF2B5EF4-FFF2-40B4-BE49-F238E27FC236}">
                <a16:creationId xmlns:a16="http://schemas.microsoft.com/office/drawing/2014/main" id="{AF878DD3-4DBF-D9DB-06D2-16AD619A96AB}"/>
              </a:ext>
            </a:extLst>
          </p:cNvPr>
          <p:cNvGrpSpPr>
            <a:grpSpLocks/>
          </p:cNvGrpSpPr>
          <p:nvPr/>
        </p:nvGrpSpPr>
        <p:grpSpPr bwMode="auto">
          <a:xfrm>
            <a:off x="4579938" y="2635250"/>
            <a:ext cx="3032125" cy="1570038"/>
            <a:chOff x="0" y="4320"/>
            <a:chExt cx="1910" cy="989"/>
          </a:xfrm>
        </p:grpSpPr>
        <p:sp>
          <p:nvSpPr>
            <p:cNvPr id="98312" name="Rectangle 4">
              <a:extLst>
                <a:ext uri="{FF2B5EF4-FFF2-40B4-BE49-F238E27FC236}">
                  <a16:creationId xmlns:a16="http://schemas.microsoft.com/office/drawing/2014/main" id="{7BD71B16-0EF7-4EB8-9CAF-63795A37444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98313" name="Rectangle 5">
              <a:extLst>
                <a:ext uri="{FF2B5EF4-FFF2-40B4-BE49-F238E27FC236}">
                  <a16:creationId xmlns:a16="http://schemas.microsoft.com/office/drawing/2014/main" id="{5E07418E-0C60-4238-933A-74D98972720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98308" name="Rectangle 6">
            <a:extLst>
              <a:ext uri="{FF2B5EF4-FFF2-40B4-BE49-F238E27FC236}">
                <a16:creationId xmlns:a16="http://schemas.microsoft.com/office/drawing/2014/main" id="{B611A3F7-8B82-7C77-696F-B0E380C2B75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98309" name="Rectangle 7">
            <a:extLst>
              <a:ext uri="{FF2B5EF4-FFF2-40B4-BE49-F238E27FC236}">
                <a16:creationId xmlns:a16="http://schemas.microsoft.com/office/drawing/2014/main" id="{BBBFBE03-F955-3947-D2B9-781F230FA7C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98310" name="AutoShape 10" descr="Bildergebnis für lepramission schweiz">
            <a:extLst>
              <a:ext uri="{FF2B5EF4-FFF2-40B4-BE49-F238E27FC236}">
                <a16:creationId xmlns:a16="http://schemas.microsoft.com/office/drawing/2014/main" id="{05B44B5C-0951-121A-9067-A4556EB98B5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98311" name="AutoShape 12" descr="Bildergebnis für lepramission schweiz">
            <a:extLst>
              <a:ext uri="{FF2B5EF4-FFF2-40B4-BE49-F238E27FC236}">
                <a16:creationId xmlns:a16="http://schemas.microsoft.com/office/drawing/2014/main" id="{6ED0EC17-9507-BF62-D47A-8D7FECFD668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5051AFB6-51B5-50AD-6FF6-7056C6052A0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00355" name="Group 3">
            <a:extLst>
              <a:ext uri="{FF2B5EF4-FFF2-40B4-BE49-F238E27FC236}">
                <a16:creationId xmlns:a16="http://schemas.microsoft.com/office/drawing/2014/main" id="{7EDF6CA6-9D92-5B00-0362-60C2237BD3F4}"/>
              </a:ext>
            </a:extLst>
          </p:cNvPr>
          <p:cNvGrpSpPr>
            <a:grpSpLocks/>
          </p:cNvGrpSpPr>
          <p:nvPr/>
        </p:nvGrpSpPr>
        <p:grpSpPr bwMode="auto">
          <a:xfrm>
            <a:off x="4579938" y="2635250"/>
            <a:ext cx="3032125" cy="1570038"/>
            <a:chOff x="0" y="4320"/>
            <a:chExt cx="1910" cy="989"/>
          </a:xfrm>
        </p:grpSpPr>
        <p:sp>
          <p:nvSpPr>
            <p:cNvPr id="100362" name="Rectangle 4">
              <a:extLst>
                <a:ext uri="{FF2B5EF4-FFF2-40B4-BE49-F238E27FC236}">
                  <a16:creationId xmlns:a16="http://schemas.microsoft.com/office/drawing/2014/main" id="{2D075B81-FC32-148D-E96A-07FC5477C94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0363" name="Rectangle 5">
              <a:extLst>
                <a:ext uri="{FF2B5EF4-FFF2-40B4-BE49-F238E27FC236}">
                  <a16:creationId xmlns:a16="http://schemas.microsoft.com/office/drawing/2014/main" id="{A16103F0-0F2A-47F4-B991-F57A28E875D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00356" name="Rectangle 6">
            <a:extLst>
              <a:ext uri="{FF2B5EF4-FFF2-40B4-BE49-F238E27FC236}">
                <a16:creationId xmlns:a16="http://schemas.microsoft.com/office/drawing/2014/main" id="{31DB799E-EAC8-CFEA-8ABB-3CA24307152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0357" name="Rectangle 7">
            <a:extLst>
              <a:ext uri="{FF2B5EF4-FFF2-40B4-BE49-F238E27FC236}">
                <a16:creationId xmlns:a16="http://schemas.microsoft.com/office/drawing/2014/main" id="{06888F3F-A8C8-BE9B-3556-2D96402F1B1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0358" name="AutoShape 10" descr="Bildergebnis für lepramission schweiz">
            <a:extLst>
              <a:ext uri="{FF2B5EF4-FFF2-40B4-BE49-F238E27FC236}">
                <a16:creationId xmlns:a16="http://schemas.microsoft.com/office/drawing/2014/main" id="{BB54806F-5936-D612-A36C-A28F48DF74E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0359" name="AutoShape 12" descr="Bildergebnis für lepramission schweiz">
            <a:extLst>
              <a:ext uri="{FF2B5EF4-FFF2-40B4-BE49-F238E27FC236}">
                <a16:creationId xmlns:a16="http://schemas.microsoft.com/office/drawing/2014/main" id="{6A5E722B-A100-7DAB-201D-301D9352D28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100360" name="Picture 11">
            <a:extLst>
              <a:ext uri="{FF2B5EF4-FFF2-40B4-BE49-F238E27FC236}">
                <a16:creationId xmlns:a16="http://schemas.microsoft.com/office/drawing/2014/main" id="{4E26493E-6E4E-FE58-13FB-A52EE96E0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88" y="20638"/>
            <a:ext cx="10226675"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1" name="Textfeld 11">
            <a:extLst>
              <a:ext uri="{FF2B5EF4-FFF2-40B4-BE49-F238E27FC236}">
                <a16:creationId xmlns:a16="http://schemas.microsoft.com/office/drawing/2014/main" id="{68726939-5B62-1AF3-2266-B585A6AEAFD0}"/>
              </a:ext>
            </a:extLst>
          </p:cNvPr>
          <p:cNvSpPr txBox="1">
            <a:spLocks noChangeArrowheads="1"/>
          </p:cNvSpPr>
          <p:nvPr/>
        </p:nvSpPr>
        <p:spPr bwMode="auto">
          <a:xfrm>
            <a:off x="125413" y="64531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https://www.lebendigehoffnung.at/ein-liebesbrief-an-die-gemeinde/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F2D5E84-63FC-9197-8BB5-16148CA36AE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2291" name="Group 3">
            <a:extLst>
              <a:ext uri="{FF2B5EF4-FFF2-40B4-BE49-F238E27FC236}">
                <a16:creationId xmlns:a16="http://schemas.microsoft.com/office/drawing/2014/main" id="{C2E6B851-D16F-3340-EF20-E9BB9734ECF3}"/>
              </a:ext>
            </a:extLst>
          </p:cNvPr>
          <p:cNvGrpSpPr>
            <a:grpSpLocks/>
          </p:cNvGrpSpPr>
          <p:nvPr/>
        </p:nvGrpSpPr>
        <p:grpSpPr bwMode="auto">
          <a:xfrm>
            <a:off x="4579938" y="2635250"/>
            <a:ext cx="3032125" cy="1570038"/>
            <a:chOff x="0" y="4320"/>
            <a:chExt cx="1910" cy="989"/>
          </a:xfrm>
        </p:grpSpPr>
        <p:sp>
          <p:nvSpPr>
            <p:cNvPr id="12296" name="Rectangle 4">
              <a:extLst>
                <a:ext uri="{FF2B5EF4-FFF2-40B4-BE49-F238E27FC236}">
                  <a16:creationId xmlns:a16="http://schemas.microsoft.com/office/drawing/2014/main" id="{74D04FC7-5E87-C13E-6E51-9B74C4279A4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297" name="Rectangle 5">
              <a:extLst>
                <a:ext uri="{FF2B5EF4-FFF2-40B4-BE49-F238E27FC236}">
                  <a16:creationId xmlns:a16="http://schemas.microsoft.com/office/drawing/2014/main" id="{36D94283-7054-DA92-C1D3-0069F7013C9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2292" name="Rectangle 6">
            <a:extLst>
              <a:ext uri="{FF2B5EF4-FFF2-40B4-BE49-F238E27FC236}">
                <a16:creationId xmlns:a16="http://schemas.microsoft.com/office/drawing/2014/main" id="{33FD372C-5AE4-7F5B-B832-C8A951E11B6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3" name="Rectangle 7">
            <a:extLst>
              <a:ext uri="{FF2B5EF4-FFF2-40B4-BE49-F238E27FC236}">
                <a16:creationId xmlns:a16="http://schemas.microsoft.com/office/drawing/2014/main" id="{25932D32-CB44-8757-3048-21E0E34C461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4" name="AutoShape 10" descr="Bildergebnis für lepramission schweiz">
            <a:extLst>
              <a:ext uri="{FF2B5EF4-FFF2-40B4-BE49-F238E27FC236}">
                <a16:creationId xmlns:a16="http://schemas.microsoft.com/office/drawing/2014/main" id="{A13EF0F0-A641-41A9-DC3B-88C33CF8E94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5" name="AutoShape 12" descr="Bildergebnis für lepramission schweiz">
            <a:extLst>
              <a:ext uri="{FF2B5EF4-FFF2-40B4-BE49-F238E27FC236}">
                <a16:creationId xmlns:a16="http://schemas.microsoft.com/office/drawing/2014/main" id="{846D43EB-09DB-7773-77E2-53727770E81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5562767-F5FB-FFDF-8E9A-5D8F87CBC1B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4339" name="Group 3">
            <a:extLst>
              <a:ext uri="{FF2B5EF4-FFF2-40B4-BE49-F238E27FC236}">
                <a16:creationId xmlns:a16="http://schemas.microsoft.com/office/drawing/2014/main" id="{508F28C9-0EC8-B03C-E4FC-29A2916D36C0}"/>
              </a:ext>
            </a:extLst>
          </p:cNvPr>
          <p:cNvGrpSpPr>
            <a:grpSpLocks/>
          </p:cNvGrpSpPr>
          <p:nvPr/>
        </p:nvGrpSpPr>
        <p:grpSpPr bwMode="auto">
          <a:xfrm>
            <a:off x="4579938" y="2635250"/>
            <a:ext cx="3032125" cy="1570038"/>
            <a:chOff x="0" y="4320"/>
            <a:chExt cx="1910" cy="989"/>
          </a:xfrm>
        </p:grpSpPr>
        <p:sp>
          <p:nvSpPr>
            <p:cNvPr id="14345" name="Rectangle 4">
              <a:extLst>
                <a:ext uri="{FF2B5EF4-FFF2-40B4-BE49-F238E27FC236}">
                  <a16:creationId xmlns:a16="http://schemas.microsoft.com/office/drawing/2014/main" id="{25F8F6F2-66B9-6086-A7E0-A8BF4AD7BF6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46" name="Rectangle 5">
              <a:extLst>
                <a:ext uri="{FF2B5EF4-FFF2-40B4-BE49-F238E27FC236}">
                  <a16:creationId xmlns:a16="http://schemas.microsoft.com/office/drawing/2014/main" id="{F401F812-3464-D9F5-CFF9-9F997DED5C3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4340" name="Rectangle 6">
            <a:extLst>
              <a:ext uri="{FF2B5EF4-FFF2-40B4-BE49-F238E27FC236}">
                <a16:creationId xmlns:a16="http://schemas.microsoft.com/office/drawing/2014/main" id="{CFA7B33E-D7BD-9758-B5CA-5D563590150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1" name="Rectangle 7">
            <a:extLst>
              <a:ext uri="{FF2B5EF4-FFF2-40B4-BE49-F238E27FC236}">
                <a16:creationId xmlns:a16="http://schemas.microsoft.com/office/drawing/2014/main" id="{7C01C0CC-4EA1-904B-716F-EFEEDB12332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2" name="AutoShape 10" descr="Bildergebnis für lepramission schweiz">
            <a:extLst>
              <a:ext uri="{FF2B5EF4-FFF2-40B4-BE49-F238E27FC236}">
                <a16:creationId xmlns:a16="http://schemas.microsoft.com/office/drawing/2014/main" id="{0F1A344F-D97F-3BA1-67B2-7DD8A613F72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3" name="AutoShape 12" descr="Bildergebnis für lepramission schweiz">
            <a:extLst>
              <a:ext uri="{FF2B5EF4-FFF2-40B4-BE49-F238E27FC236}">
                <a16:creationId xmlns:a16="http://schemas.microsoft.com/office/drawing/2014/main" id="{F9E19B36-FB48-EB96-0CF3-80FDDAE58C5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14344" name="Picture 11" descr="Nomen est omen Digital Art by Vidddie Publyshd | Pixels">
            <a:extLst>
              <a:ext uri="{FF2B5EF4-FFF2-40B4-BE49-F238E27FC236}">
                <a16:creationId xmlns:a16="http://schemas.microsoft.com/office/drawing/2014/main" id="{51E7A4D9-503A-BCCC-B134-1386A1204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AD4253B-4778-6E75-2089-017D3D78816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6387" name="Group 3">
            <a:extLst>
              <a:ext uri="{FF2B5EF4-FFF2-40B4-BE49-F238E27FC236}">
                <a16:creationId xmlns:a16="http://schemas.microsoft.com/office/drawing/2014/main" id="{7D8F9404-D5EC-C0F5-C262-4CCA5D9EDE7B}"/>
              </a:ext>
            </a:extLst>
          </p:cNvPr>
          <p:cNvGrpSpPr>
            <a:grpSpLocks/>
          </p:cNvGrpSpPr>
          <p:nvPr/>
        </p:nvGrpSpPr>
        <p:grpSpPr bwMode="auto">
          <a:xfrm>
            <a:off x="4579938" y="2635250"/>
            <a:ext cx="3032125" cy="1570038"/>
            <a:chOff x="0" y="4320"/>
            <a:chExt cx="1910" cy="989"/>
          </a:xfrm>
        </p:grpSpPr>
        <p:sp>
          <p:nvSpPr>
            <p:cNvPr id="16392" name="Rectangle 4">
              <a:extLst>
                <a:ext uri="{FF2B5EF4-FFF2-40B4-BE49-F238E27FC236}">
                  <a16:creationId xmlns:a16="http://schemas.microsoft.com/office/drawing/2014/main" id="{0A995415-A3B6-F332-2C37-C3DDDAA5D41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6393" name="Rectangle 5">
              <a:extLst>
                <a:ext uri="{FF2B5EF4-FFF2-40B4-BE49-F238E27FC236}">
                  <a16:creationId xmlns:a16="http://schemas.microsoft.com/office/drawing/2014/main" id="{04BDAC5E-B4D5-6DD8-6D16-BDF79F377C0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6388" name="Rectangle 6">
            <a:extLst>
              <a:ext uri="{FF2B5EF4-FFF2-40B4-BE49-F238E27FC236}">
                <a16:creationId xmlns:a16="http://schemas.microsoft.com/office/drawing/2014/main" id="{3DD943E6-B38D-0EC8-43C5-EF6B4C87E97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89" name="Rectangle 7">
            <a:extLst>
              <a:ext uri="{FF2B5EF4-FFF2-40B4-BE49-F238E27FC236}">
                <a16:creationId xmlns:a16="http://schemas.microsoft.com/office/drawing/2014/main" id="{7C213864-8E6A-2028-62E1-80FE7209AB8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0" name="AutoShape 10" descr="Bildergebnis für lepramission schweiz">
            <a:extLst>
              <a:ext uri="{FF2B5EF4-FFF2-40B4-BE49-F238E27FC236}">
                <a16:creationId xmlns:a16="http://schemas.microsoft.com/office/drawing/2014/main" id="{E69F2438-5936-DEC0-471E-BEAC621121D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1" name="AutoShape 12" descr="Bildergebnis für lepramission schweiz">
            <a:extLst>
              <a:ext uri="{FF2B5EF4-FFF2-40B4-BE49-F238E27FC236}">
                <a16:creationId xmlns:a16="http://schemas.microsoft.com/office/drawing/2014/main" id="{178F75E6-00DF-D4BD-9D37-C794627BF3E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7" descr="13,866 Open Bible Stock Photos, Pictures &amp; Royalty-Free Images - iStock">
            <a:extLst>
              <a:ext uri="{FF2B5EF4-FFF2-40B4-BE49-F238E27FC236}">
                <a16:creationId xmlns:a16="http://schemas.microsoft.com/office/drawing/2014/main" id="{96885184-0CAC-DBB1-BAD9-A8628C8B4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a:extLst>
              <a:ext uri="{FF2B5EF4-FFF2-40B4-BE49-F238E27FC236}">
                <a16:creationId xmlns:a16="http://schemas.microsoft.com/office/drawing/2014/main" id="{67E10D90-B36D-AB40-553B-E91E3025166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8436" name="Group 3">
            <a:extLst>
              <a:ext uri="{FF2B5EF4-FFF2-40B4-BE49-F238E27FC236}">
                <a16:creationId xmlns:a16="http://schemas.microsoft.com/office/drawing/2014/main" id="{C3C12DDA-98BA-A1E3-1CD9-3AA904B9020E}"/>
              </a:ext>
            </a:extLst>
          </p:cNvPr>
          <p:cNvGrpSpPr>
            <a:grpSpLocks/>
          </p:cNvGrpSpPr>
          <p:nvPr/>
        </p:nvGrpSpPr>
        <p:grpSpPr bwMode="auto">
          <a:xfrm>
            <a:off x="4579938" y="2635250"/>
            <a:ext cx="3032125" cy="1570038"/>
            <a:chOff x="0" y="4320"/>
            <a:chExt cx="1910" cy="989"/>
          </a:xfrm>
        </p:grpSpPr>
        <p:sp>
          <p:nvSpPr>
            <p:cNvPr id="18442" name="Rectangle 4">
              <a:extLst>
                <a:ext uri="{FF2B5EF4-FFF2-40B4-BE49-F238E27FC236}">
                  <a16:creationId xmlns:a16="http://schemas.microsoft.com/office/drawing/2014/main" id="{85EBDE42-F316-4899-1B9A-50B280C21CA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43" name="Rectangle 5">
              <a:extLst>
                <a:ext uri="{FF2B5EF4-FFF2-40B4-BE49-F238E27FC236}">
                  <a16:creationId xmlns:a16="http://schemas.microsoft.com/office/drawing/2014/main" id="{E1B4D176-FEA3-D4B8-DA0B-123E3AC6E09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8437" name="Rectangle 6">
            <a:extLst>
              <a:ext uri="{FF2B5EF4-FFF2-40B4-BE49-F238E27FC236}">
                <a16:creationId xmlns:a16="http://schemas.microsoft.com/office/drawing/2014/main" id="{29BCF7FB-ECF1-9DF4-C5E0-F14340ED13C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8" name="Rectangle 7">
            <a:extLst>
              <a:ext uri="{FF2B5EF4-FFF2-40B4-BE49-F238E27FC236}">
                <a16:creationId xmlns:a16="http://schemas.microsoft.com/office/drawing/2014/main" id="{248FF192-58C4-6C76-309D-A86F96ACE51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9" name="AutoShape 10" descr="Bildergebnis für lepramission schweiz">
            <a:extLst>
              <a:ext uri="{FF2B5EF4-FFF2-40B4-BE49-F238E27FC236}">
                <a16:creationId xmlns:a16="http://schemas.microsoft.com/office/drawing/2014/main" id="{7C73DFDA-0FAA-DD02-C6EB-50828F4912C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40" name="AutoShape 12" descr="Bildergebnis für lepramission schweiz">
            <a:extLst>
              <a:ext uri="{FF2B5EF4-FFF2-40B4-BE49-F238E27FC236}">
                <a16:creationId xmlns:a16="http://schemas.microsoft.com/office/drawing/2014/main" id="{C2CB87CC-B8B6-38A2-C097-CE6E218D16A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41" name="Textfeld 12">
            <a:extLst>
              <a:ext uri="{FF2B5EF4-FFF2-40B4-BE49-F238E27FC236}">
                <a16:creationId xmlns:a16="http://schemas.microsoft.com/office/drawing/2014/main" id="{82780516-6A13-0F49-7F09-4CEBEA75AF52}"/>
              </a:ext>
            </a:extLst>
          </p:cNvPr>
          <p:cNvSpPr txBox="1">
            <a:spLocks noChangeArrowheads="1"/>
          </p:cNvSpPr>
          <p:nvPr/>
        </p:nvSpPr>
        <p:spPr bwMode="auto">
          <a:xfrm>
            <a:off x="209550" y="1747838"/>
            <a:ext cx="117729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latin typeface="Arial Narrow" panose="020B0606020202030204" pitchFamily="34" charset="0"/>
                <a:ea typeface="Calibri" panose="020F0502020204030204" pitchFamily="34" charset="0"/>
                <a:cs typeface="Times New Roman" panose="02020603050405020304" pitchFamily="18" charset="0"/>
              </a:rPr>
              <a:t>Offb 3,7</a:t>
            </a:r>
          </a:p>
          <a:p>
            <a:pPr algn="ctr">
              <a:lnSpc>
                <a:spcPct val="107000"/>
              </a:lnSpc>
              <a:spcAft>
                <a:spcPts val="800"/>
              </a:spcAft>
              <a:buFontTx/>
              <a:buNone/>
            </a:pPr>
            <a:r>
              <a:rPr lang="de-CH" altLang="de-DE" sz="4000">
                <a:latin typeface="Arial Narrow" panose="020B0606020202030204" pitchFamily="34" charset="0"/>
                <a:ea typeface="Calibri" panose="020F0502020204030204" pitchFamily="34" charset="0"/>
                <a:cs typeface="Times New Roman" panose="02020603050405020304" pitchFamily="18" charset="0"/>
              </a:rPr>
              <a:t>Und dem Engel der Gemeinde in Philadelphia schreibe: Dies sagt der Heilige, der Wahrhaftige, der den Schlüssel Davids hat, der öffnet, und niemand wird schliessen, und schliesst, und niemand wird öffnen: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894FB1-979F-C4DF-15B1-3F948546E50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0483" name="Group 3">
            <a:extLst>
              <a:ext uri="{FF2B5EF4-FFF2-40B4-BE49-F238E27FC236}">
                <a16:creationId xmlns:a16="http://schemas.microsoft.com/office/drawing/2014/main" id="{E59EB774-F78F-80EA-CE41-F318FE4100A4}"/>
              </a:ext>
            </a:extLst>
          </p:cNvPr>
          <p:cNvGrpSpPr>
            <a:grpSpLocks/>
          </p:cNvGrpSpPr>
          <p:nvPr/>
        </p:nvGrpSpPr>
        <p:grpSpPr bwMode="auto">
          <a:xfrm>
            <a:off x="4579938" y="2635250"/>
            <a:ext cx="3032125" cy="1570038"/>
            <a:chOff x="0" y="4320"/>
            <a:chExt cx="1910" cy="989"/>
          </a:xfrm>
        </p:grpSpPr>
        <p:sp>
          <p:nvSpPr>
            <p:cNvPr id="20488" name="Rectangle 4">
              <a:extLst>
                <a:ext uri="{FF2B5EF4-FFF2-40B4-BE49-F238E27FC236}">
                  <a16:creationId xmlns:a16="http://schemas.microsoft.com/office/drawing/2014/main" id="{F4838E82-4D8C-0B2D-A0AE-6ABB0A97DE6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89" name="Rectangle 5">
              <a:extLst>
                <a:ext uri="{FF2B5EF4-FFF2-40B4-BE49-F238E27FC236}">
                  <a16:creationId xmlns:a16="http://schemas.microsoft.com/office/drawing/2014/main" id="{76931E24-8687-125D-D519-0932900C3EE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0484" name="Rectangle 6">
            <a:extLst>
              <a:ext uri="{FF2B5EF4-FFF2-40B4-BE49-F238E27FC236}">
                <a16:creationId xmlns:a16="http://schemas.microsoft.com/office/drawing/2014/main" id="{B31B4849-9629-ACEF-FAEE-529709DF3F6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5" name="Rectangle 7">
            <a:extLst>
              <a:ext uri="{FF2B5EF4-FFF2-40B4-BE49-F238E27FC236}">
                <a16:creationId xmlns:a16="http://schemas.microsoft.com/office/drawing/2014/main" id="{C461C953-3466-5558-4CE1-FA21CBD180A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6" name="AutoShape 10" descr="Bildergebnis für lepramission schweiz">
            <a:extLst>
              <a:ext uri="{FF2B5EF4-FFF2-40B4-BE49-F238E27FC236}">
                <a16:creationId xmlns:a16="http://schemas.microsoft.com/office/drawing/2014/main" id="{5B06920E-48EC-34F5-7F95-E1AFB1D34E11}"/>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7" name="AutoShape 12" descr="Bildergebnis für lepramission schweiz">
            <a:extLst>
              <a:ext uri="{FF2B5EF4-FFF2-40B4-BE49-F238E27FC236}">
                <a16:creationId xmlns:a16="http://schemas.microsoft.com/office/drawing/2014/main" id="{7805C870-5A45-8A0C-750A-E8B4D3394B3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1264</Words>
  <Application>Microsoft Office PowerPoint</Application>
  <PresentationFormat>Breitbild</PresentationFormat>
  <Paragraphs>203</Paragraphs>
  <Slides>49</Slides>
  <Notes>46</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49</vt:i4>
      </vt:variant>
    </vt:vector>
  </HeadingPairs>
  <TitlesOfParts>
    <vt:vector size="55" baseType="lpstr">
      <vt:lpstr>Yu Gothic UI</vt:lpstr>
      <vt:lpstr>Calibri</vt:lpstr>
      <vt:lpstr>Arial Rounded MT Bold</vt:lpstr>
      <vt:lpstr>Arial Narrow</vt:lpstr>
      <vt:lpstr>Arial</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Inniger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Gottesdienst vom 27. November.</dc:title>
  <dc:creator>Inniger</dc:creator>
  <cp:lastModifiedBy>Reinhard Briggeler</cp:lastModifiedBy>
  <cp:revision>1290</cp:revision>
  <dcterms:created xsi:type="dcterms:W3CDTF">2005-11-26T14:58:51Z</dcterms:created>
  <dcterms:modified xsi:type="dcterms:W3CDTF">2022-06-10T15:21:20Z</dcterms:modified>
</cp:coreProperties>
</file>