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handoutMasterIdLst>
    <p:handoutMasterId r:id="rId42"/>
  </p:handoutMasterIdLst>
  <p:sldIdLst>
    <p:sldId id="624" r:id="rId2"/>
    <p:sldId id="702" r:id="rId3"/>
    <p:sldId id="701" r:id="rId4"/>
    <p:sldId id="684" r:id="rId5"/>
    <p:sldId id="738" r:id="rId6"/>
    <p:sldId id="737" r:id="rId7"/>
    <p:sldId id="704" r:id="rId8"/>
    <p:sldId id="705" r:id="rId9"/>
    <p:sldId id="725" r:id="rId10"/>
    <p:sldId id="735" r:id="rId11"/>
    <p:sldId id="643" r:id="rId12"/>
    <p:sldId id="739" r:id="rId13"/>
    <p:sldId id="736" r:id="rId14"/>
    <p:sldId id="740" r:id="rId15"/>
    <p:sldId id="693" r:id="rId16"/>
    <p:sldId id="741" r:id="rId17"/>
    <p:sldId id="699" r:id="rId18"/>
    <p:sldId id="742" r:id="rId19"/>
    <p:sldId id="722" r:id="rId20"/>
    <p:sldId id="743" r:id="rId21"/>
    <p:sldId id="698" r:id="rId22"/>
    <p:sldId id="744" r:id="rId23"/>
    <p:sldId id="731" r:id="rId24"/>
    <p:sldId id="745" r:id="rId25"/>
    <p:sldId id="713" r:id="rId26"/>
    <p:sldId id="746" r:id="rId27"/>
    <p:sldId id="732" r:id="rId28"/>
    <p:sldId id="747" r:id="rId29"/>
    <p:sldId id="714" r:id="rId30"/>
    <p:sldId id="748" r:id="rId31"/>
    <p:sldId id="733" r:id="rId32"/>
    <p:sldId id="749" r:id="rId33"/>
    <p:sldId id="723" r:id="rId34"/>
    <p:sldId id="750" r:id="rId35"/>
    <p:sldId id="727" r:id="rId36"/>
    <p:sldId id="751" r:id="rId37"/>
    <p:sldId id="721" r:id="rId38"/>
    <p:sldId id="752" r:id="rId39"/>
    <p:sldId id="753" r:id="rId40"/>
  </p:sldIdLst>
  <p:sldSz cx="12192000" cy="6858000"/>
  <p:notesSz cx="6797675" cy="9926638"/>
  <p:embeddedFontLst>
    <p:embeddedFont>
      <p:font typeface="Arial Narrow" panose="020B0606020202030204" pitchFamily="34" charset="0"/>
      <p:regular r:id="rId43"/>
      <p:bold r:id="rId44"/>
      <p:italic r:id="rId45"/>
      <p:boldItalic r:id="rId46"/>
    </p:embeddedFont>
    <p:embeddedFont>
      <p:font typeface="Arial Rounded MT Bold" panose="020F0704030504030204" pitchFamily="34" charset="0"/>
      <p:regular r:id="rId47"/>
    </p:embeddedFont>
    <p:embeddedFont>
      <p:font typeface="Bahnschrift Light Condensed" panose="020B0502040204020203" pitchFamily="34" charset="0"/>
      <p:regular r:id="rId48"/>
    </p:embeddedFont>
    <p:embeddedFont>
      <p:font typeface="Calibri" panose="020F0502020204030204" pitchFamily="34" charset="0"/>
      <p:regular r:id="rId49"/>
      <p:bold r:id="rId50"/>
      <p:italic r:id="rId51"/>
      <p:boldItalic r:id="rId52"/>
    </p:embeddedFont>
    <p:embeddedFont>
      <p:font typeface="Yu Gothic UI" panose="020B0500000000000000" pitchFamily="34" charset="-128"/>
      <p:regular r:id="rId53"/>
      <p:bold r:id="rId54"/>
    </p:embeddedFont>
  </p:embeddedFontLst>
  <p:defaultTextStyle>
    <a:defPPr>
      <a:defRPr lang="en-US"/>
    </a:defPPr>
    <a:lvl1pPr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5pPr>
    <a:lvl6pPr marL="2286000" algn="l" defTabSz="914400" rtl="0" eaLnBrk="1" latinLnBrk="0" hangingPunct="1">
      <a:defRPr sz="4400" kern="1200">
        <a:solidFill>
          <a:schemeClr val="bg1"/>
        </a:solidFill>
        <a:latin typeface="Arial" panose="020B0604020202020204" pitchFamily="34" charset="0"/>
        <a:ea typeface="+mn-ea"/>
        <a:cs typeface="+mn-cs"/>
      </a:defRPr>
    </a:lvl6pPr>
    <a:lvl7pPr marL="2743200" algn="l" defTabSz="914400" rtl="0" eaLnBrk="1" latinLnBrk="0" hangingPunct="1">
      <a:defRPr sz="4400" kern="1200">
        <a:solidFill>
          <a:schemeClr val="bg1"/>
        </a:solidFill>
        <a:latin typeface="Arial" panose="020B0604020202020204" pitchFamily="34" charset="0"/>
        <a:ea typeface="+mn-ea"/>
        <a:cs typeface="+mn-cs"/>
      </a:defRPr>
    </a:lvl7pPr>
    <a:lvl8pPr marL="3200400" algn="l" defTabSz="914400" rtl="0" eaLnBrk="1" latinLnBrk="0" hangingPunct="1">
      <a:defRPr sz="4400" kern="1200">
        <a:solidFill>
          <a:schemeClr val="bg1"/>
        </a:solidFill>
        <a:latin typeface="Arial" panose="020B0604020202020204" pitchFamily="34" charset="0"/>
        <a:ea typeface="+mn-ea"/>
        <a:cs typeface="+mn-cs"/>
      </a:defRPr>
    </a:lvl8pPr>
    <a:lvl9pPr marL="3657600" algn="l" defTabSz="914400" rtl="0" eaLnBrk="1" latinLnBrk="0" hangingPunct="1">
      <a:defRPr sz="44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50021"/>
    <a:srgbClr val="00CC00"/>
    <a:srgbClr val="66FF33"/>
    <a:srgbClr val="FFFF00"/>
    <a:srgbClr val="0066FF"/>
    <a:srgbClr val="FF9900"/>
    <a:srgbClr val="FF505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7" autoAdjust="0"/>
    <p:restoredTop sz="88058" autoAdjust="0"/>
  </p:normalViewPr>
  <p:slideViewPr>
    <p:cSldViewPr>
      <p:cViewPr varScale="1">
        <p:scale>
          <a:sx n="133" d="100"/>
          <a:sy n="133" d="100"/>
        </p:scale>
        <p:origin x="113" y="110"/>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4362326-E6F8-F45E-985A-4459A698E9E8}"/>
              </a:ext>
            </a:extLst>
          </p:cNvPr>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19" name="Rectangle 3">
            <a:extLst>
              <a:ext uri="{FF2B5EF4-FFF2-40B4-BE49-F238E27FC236}">
                <a16:creationId xmlns:a16="http://schemas.microsoft.com/office/drawing/2014/main" id="{6E523058-963B-EC41-6D53-551035CC73F0}"/>
              </a:ext>
            </a:extLst>
          </p:cNvPr>
          <p:cNvSpPr>
            <a:spLocks noGrp="1" noChangeArrowheads="1"/>
          </p:cNvSpPr>
          <p:nvPr>
            <p:ph type="dt" sz="quarter" idx="1"/>
          </p:nvPr>
        </p:nvSpPr>
        <p:spPr bwMode="auto">
          <a:xfrm>
            <a:off x="3851275"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r" defTabSz="915825" eaLnBrk="1" hangingPunct="1">
              <a:spcBef>
                <a:spcPct val="0"/>
              </a:spcBef>
              <a:defRPr sz="1200">
                <a:solidFill>
                  <a:schemeClr val="tx1"/>
                </a:solidFill>
                <a:latin typeface="Arial" charset="0"/>
              </a:defRPr>
            </a:lvl1pPr>
          </a:lstStyle>
          <a:p>
            <a:pPr>
              <a:defRPr/>
            </a:pPr>
            <a:endParaRPr lang="de-CH"/>
          </a:p>
        </p:txBody>
      </p:sp>
      <p:sp>
        <p:nvSpPr>
          <p:cNvPr id="9220" name="Rectangle 4">
            <a:extLst>
              <a:ext uri="{FF2B5EF4-FFF2-40B4-BE49-F238E27FC236}">
                <a16:creationId xmlns:a16="http://schemas.microsoft.com/office/drawing/2014/main" id="{43A5693C-7D7B-C662-5306-FC55F826E221}"/>
              </a:ext>
            </a:extLst>
          </p:cNvPr>
          <p:cNvSpPr>
            <a:spLocks noGrp="1" noChangeArrowheads="1"/>
          </p:cNvSpPr>
          <p:nvPr>
            <p:ph type="ftr" sz="quarter" idx="2"/>
          </p:nvPr>
        </p:nvSpPr>
        <p:spPr bwMode="auto">
          <a:xfrm>
            <a:off x="0"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21" name="Rectangle 5">
            <a:extLst>
              <a:ext uri="{FF2B5EF4-FFF2-40B4-BE49-F238E27FC236}">
                <a16:creationId xmlns:a16="http://schemas.microsoft.com/office/drawing/2014/main" id="{4FFFEC50-E4CC-2B91-246F-3C7C44DF5479}"/>
              </a:ext>
            </a:extLst>
          </p:cNvPr>
          <p:cNvSpPr>
            <a:spLocks noGrp="1" noChangeArrowheads="1"/>
          </p:cNvSpPr>
          <p:nvPr>
            <p:ph type="sldNum" sz="quarter" idx="3"/>
          </p:nvPr>
        </p:nvSpPr>
        <p:spPr bwMode="auto">
          <a:xfrm>
            <a:off x="3851275"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r" eaLnBrk="1" hangingPunct="1">
              <a:defRPr sz="1200">
                <a:solidFill>
                  <a:schemeClr val="tx1"/>
                </a:solidFill>
              </a:defRPr>
            </a:lvl1pPr>
          </a:lstStyle>
          <a:p>
            <a:pPr>
              <a:defRPr/>
            </a:pPr>
            <a:fld id="{CFE9CBB2-9090-49D3-B33E-409BFD7ECB88}" type="slidenum">
              <a:rPr lang="de-CH" altLang="de-DE"/>
              <a:pPr>
                <a:defRPr/>
              </a:pPr>
              <a:t>‹Nr.›</a:t>
            </a:fld>
            <a:endParaRPr lang="de-CH"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87951D5-C47F-B7BE-8C71-082336C59FE6}"/>
              </a:ext>
            </a:extLst>
          </p:cNvPr>
          <p:cNvSpPr>
            <a:spLocks noGrp="1"/>
          </p:cNvSpPr>
          <p:nvPr>
            <p:ph type="hdr" sz="quarter"/>
          </p:nvPr>
        </p:nvSpPr>
        <p:spPr>
          <a:xfrm>
            <a:off x="0" y="0"/>
            <a:ext cx="2946400" cy="495300"/>
          </a:xfrm>
          <a:prstGeom prst="rect">
            <a:avLst/>
          </a:prstGeom>
        </p:spPr>
        <p:txBody>
          <a:bodyPr vert="horz" lIns="88221" tIns="44111" rIns="88221" bIns="44111" rtlCol="0"/>
          <a:lstStyle>
            <a:lvl1pPr algn="l" eaLnBrk="1" hangingPunct="1">
              <a:spcBef>
                <a:spcPct val="20000"/>
              </a:spcBef>
              <a:defRPr sz="1200">
                <a:latin typeface="Arial" pitchFamily="34" charset="0"/>
              </a:defRPr>
            </a:lvl1pPr>
          </a:lstStyle>
          <a:p>
            <a:pPr>
              <a:defRPr/>
            </a:pPr>
            <a:endParaRPr lang="de-CH"/>
          </a:p>
        </p:txBody>
      </p:sp>
      <p:sp>
        <p:nvSpPr>
          <p:cNvPr id="3" name="Datumsplatzhalter 2">
            <a:extLst>
              <a:ext uri="{FF2B5EF4-FFF2-40B4-BE49-F238E27FC236}">
                <a16:creationId xmlns:a16="http://schemas.microsoft.com/office/drawing/2014/main" id="{5C31F921-E36F-AF7A-08CE-40DCBD05908F}"/>
              </a:ext>
            </a:extLst>
          </p:cNvPr>
          <p:cNvSpPr>
            <a:spLocks noGrp="1"/>
          </p:cNvSpPr>
          <p:nvPr>
            <p:ph type="dt" idx="1"/>
          </p:nvPr>
        </p:nvSpPr>
        <p:spPr>
          <a:xfrm>
            <a:off x="3849688" y="0"/>
            <a:ext cx="2946400" cy="495300"/>
          </a:xfrm>
          <a:prstGeom prst="rect">
            <a:avLst/>
          </a:prstGeom>
        </p:spPr>
        <p:txBody>
          <a:bodyPr vert="horz" lIns="88221" tIns="44111" rIns="88221" bIns="44111" rtlCol="0"/>
          <a:lstStyle>
            <a:lvl1pPr algn="r" eaLnBrk="1" hangingPunct="1">
              <a:spcBef>
                <a:spcPct val="20000"/>
              </a:spcBef>
              <a:defRPr sz="1200">
                <a:latin typeface="Arial" pitchFamily="34" charset="0"/>
              </a:defRPr>
            </a:lvl1pPr>
          </a:lstStyle>
          <a:p>
            <a:pPr>
              <a:defRPr/>
            </a:pPr>
            <a:fld id="{C6522982-C35D-45B6-BE3C-CBE15505089F}" type="datetimeFigureOut">
              <a:rPr lang="de-CH"/>
              <a:pPr>
                <a:defRPr/>
              </a:pPr>
              <a:t>04.06.2022</a:t>
            </a:fld>
            <a:endParaRPr lang="de-CH"/>
          </a:p>
        </p:txBody>
      </p:sp>
      <p:sp>
        <p:nvSpPr>
          <p:cNvPr id="4" name="Folienbildplatzhalter 3">
            <a:extLst>
              <a:ext uri="{FF2B5EF4-FFF2-40B4-BE49-F238E27FC236}">
                <a16:creationId xmlns:a16="http://schemas.microsoft.com/office/drawing/2014/main" id="{963A4625-8C07-560B-C108-88C8B35EDB6A}"/>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88221" tIns="44111" rIns="88221" bIns="44111" rtlCol="0" anchor="ctr"/>
          <a:lstStyle/>
          <a:p>
            <a:pPr lvl="0"/>
            <a:endParaRPr lang="de-CH" noProof="0"/>
          </a:p>
        </p:txBody>
      </p:sp>
      <p:sp>
        <p:nvSpPr>
          <p:cNvPr id="5" name="Notizenplatzhalter 4">
            <a:extLst>
              <a:ext uri="{FF2B5EF4-FFF2-40B4-BE49-F238E27FC236}">
                <a16:creationId xmlns:a16="http://schemas.microsoft.com/office/drawing/2014/main" id="{3FB79748-9D47-2DEA-E919-5C371F601EFC}"/>
              </a:ext>
            </a:extLst>
          </p:cNvPr>
          <p:cNvSpPr>
            <a:spLocks noGrp="1"/>
          </p:cNvSpPr>
          <p:nvPr>
            <p:ph type="body" sz="quarter" idx="3"/>
          </p:nvPr>
        </p:nvSpPr>
        <p:spPr>
          <a:xfrm>
            <a:off x="679450" y="4714875"/>
            <a:ext cx="5438775" cy="4467225"/>
          </a:xfrm>
          <a:prstGeom prst="rect">
            <a:avLst/>
          </a:prstGeom>
        </p:spPr>
        <p:txBody>
          <a:bodyPr vert="horz" lIns="88221" tIns="44111" rIns="88221" bIns="44111"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a:extLst>
              <a:ext uri="{FF2B5EF4-FFF2-40B4-BE49-F238E27FC236}">
                <a16:creationId xmlns:a16="http://schemas.microsoft.com/office/drawing/2014/main" id="{EDE9BAD3-87BF-1F35-3DA9-EEB688273BB3}"/>
              </a:ext>
            </a:extLst>
          </p:cNvPr>
          <p:cNvSpPr>
            <a:spLocks noGrp="1"/>
          </p:cNvSpPr>
          <p:nvPr>
            <p:ph type="ftr" sz="quarter" idx="4"/>
          </p:nvPr>
        </p:nvSpPr>
        <p:spPr>
          <a:xfrm>
            <a:off x="0" y="9429750"/>
            <a:ext cx="2946400" cy="495300"/>
          </a:xfrm>
          <a:prstGeom prst="rect">
            <a:avLst/>
          </a:prstGeom>
        </p:spPr>
        <p:txBody>
          <a:bodyPr vert="horz" lIns="88221" tIns="44111" rIns="88221" bIns="44111" rtlCol="0" anchor="b"/>
          <a:lstStyle>
            <a:lvl1pPr algn="l" eaLnBrk="1" hangingPunct="1">
              <a:spcBef>
                <a:spcPct val="20000"/>
              </a:spcBef>
              <a:defRPr sz="1200">
                <a:latin typeface="Arial" pitchFamily="34" charset="0"/>
              </a:defRPr>
            </a:lvl1pPr>
          </a:lstStyle>
          <a:p>
            <a:pPr>
              <a:defRPr/>
            </a:pPr>
            <a:endParaRPr lang="de-CH"/>
          </a:p>
        </p:txBody>
      </p:sp>
      <p:sp>
        <p:nvSpPr>
          <p:cNvPr id="7" name="Foliennummernplatzhalter 6">
            <a:extLst>
              <a:ext uri="{FF2B5EF4-FFF2-40B4-BE49-F238E27FC236}">
                <a16:creationId xmlns:a16="http://schemas.microsoft.com/office/drawing/2014/main" id="{A1F7E1D8-79AD-5195-BADC-53F4114469A1}"/>
              </a:ext>
            </a:extLst>
          </p:cNvPr>
          <p:cNvSpPr>
            <a:spLocks noGrp="1"/>
          </p:cNvSpPr>
          <p:nvPr>
            <p:ph type="sldNum" sz="quarter" idx="5"/>
          </p:nvPr>
        </p:nvSpPr>
        <p:spPr>
          <a:xfrm>
            <a:off x="3849688" y="9429750"/>
            <a:ext cx="2946400" cy="495300"/>
          </a:xfrm>
          <a:prstGeom prst="rect">
            <a:avLst/>
          </a:prstGeom>
        </p:spPr>
        <p:txBody>
          <a:bodyPr vert="horz" wrap="square" lIns="88221" tIns="44111" rIns="88221" bIns="44111" numCol="1" anchor="b" anchorCtr="0" compatLnSpc="1">
            <a:prstTxWarp prst="textNoShape">
              <a:avLst/>
            </a:prstTxWarp>
          </a:bodyPr>
          <a:lstStyle>
            <a:lvl1pPr algn="r" eaLnBrk="1" hangingPunct="1">
              <a:spcBef>
                <a:spcPct val="20000"/>
              </a:spcBef>
              <a:defRPr sz="1200"/>
            </a:lvl1pPr>
          </a:lstStyle>
          <a:p>
            <a:pPr>
              <a:defRPr/>
            </a:pPr>
            <a:fld id="{10821C9A-0CB6-4746-B71B-A3064C49B172}" type="slidenum">
              <a:rPr lang="de-CH" altLang="de-DE"/>
              <a:pPr>
                <a:defRPr/>
              </a:pPr>
              <a:t>‹Nr.›</a:t>
            </a:fld>
            <a:endParaRPr lang="de-CH"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B207F516-739A-69E1-4346-E4DAA77223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317E0888-4897-D541-A26C-4D57B5B28C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ltLang="de-DE"/>
          </a:p>
        </p:txBody>
      </p:sp>
      <p:sp>
        <p:nvSpPr>
          <p:cNvPr id="7172" name="Foliennummernplatzhalter 3">
            <a:extLst>
              <a:ext uri="{FF2B5EF4-FFF2-40B4-BE49-F238E27FC236}">
                <a16:creationId xmlns:a16="http://schemas.microsoft.com/office/drawing/2014/main" id="{BBDCF917-3E51-CE61-C70D-93365CEBB1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CAD3553-5A6E-421F-B448-29102ED01936}" type="slidenum">
              <a:rPr lang="de-CH" altLang="de-DE" smtClean="0">
                <a:solidFill>
                  <a:schemeClr val="bg1"/>
                </a:solidFill>
                <a:latin typeface="Arial" panose="020B0604020202020204" pitchFamily="34" charset="0"/>
              </a:rPr>
              <a:pPr>
                <a:spcBef>
                  <a:spcPct val="20000"/>
                </a:spcBef>
              </a:pPr>
              <a:t>2</a:t>
            </a:fld>
            <a:endParaRPr lang="de-CH" altLang="de-DE">
              <a:solidFill>
                <a:schemeClr val="bg1"/>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a:extLst>
              <a:ext uri="{FF2B5EF4-FFF2-40B4-BE49-F238E27FC236}">
                <a16:creationId xmlns:a16="http://schemas.microsoft.com/office/drawing/2014/main" id="{62C6399D-14E9-C122-8032-6FC046BC13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izenplatzhalter 2">
            <a:extLst>
              <a:ext uri="{FF2B5EF4-FFF2-40B4-BE49-F238E27FC236}">
                <a16:creationId xmlns:a16="http://schemas.microsoft.com/office/drawing/2014/main" id="{9DDD0156-93D3-B250-589F-4CF1CF6068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7652" name="Foliennummernplatzhalter 3">
            <a:extLst>
              <a:ext uri="{FF2B5EF4-FFF2-40B4-BE49-F238E27FC236}">
                <a16:creationId xmlns:a16="http://schemas.microsoft.com/office/drawing/2014/main" id="{CA2BBFC3-E558-22A6-BBDB-17480EE00B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7F37ACF-D327-461C-B503-AC50076FF4D4}" type="slidenum">
              <a:rPr lang="de-CH" altLang="de-DE" smtClean="0">
                <a:solidFill>
                  <a:schemeClr val="bg1"/>
                </a:solidFill>
                <a:latin typeface="Arial" panose="020B0604020202020204" pitchFamily="34" charset="0"/>
              </a:rPr>
              <a:pPr>
                <a:spcBef>
                  <a:spcPct val="20000"/>
                </a:spcBef>
              </a:pPr>
              <a:t>13</a:t>
            </a:fld>
            <a:endParaRPr lang="de-CH" altLang="de-DE">
              <a:solidFill>
                <a:schemeClr val="bg1"/>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a:extLst>
              <a:ext uri="{FF2B5EF4-FFF2-40B4-BE49-F238E27FC236}">
                <a16:creationId xmlns:a16="http://schemas.microsoft.com/office/drawing/2014/main" id="{42A7C1B6-8AEA-EE18-05D6-EF5D2CC2BE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izenplatzhalter 2">
            <a:extLst>
              <a:ext uri="{FF2B5EF4-FFF2-40B4-BE49-F238E27FC236}">
                <a16:creationId xmlns:a16="http://schemas.microsoft.com/office/drawing/2014/main" id="{A1B585FE-4268-A5C2-558F-8CC4BA5F36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9700" name="Foliennummernplatzhalter 3">
            <a:extLst>
              <a:ext uri="{FF2B5EF4-FFF2-40B4-BE49-F238E27FC236}">
                <a16:creationId xmlns:a16="http://schemas.microsoft.com/office/drawing/2014/main" id="{9467F57A-2CA4-C6B2-C74B-ED281614BD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C7CEC0BC-12B7-4D0E-8AFE-4BF4E552D15F}" type="slidenum">
              <a:rPr lang="de-CH" altLang="de-DE" smtClean="0">
                <a:solidFill>
                  <a:schemeClr val="bg1"/>
                </a:solidFill>
                <a:latin typeface="Arial" panose="020B0604020202020204" pitchFamily="34" charset="0"/>
              </a:rPr>
              <a:pPr>
                <a:spcBef>
                  <a:spcPct val="20000"/>
                </a:spcBef>
              </a:pPr>
              <a:t>14</a:t>
            </a:fld>
            <a:endParaRPr lang="de-CH" altLang="de-DE">
              <a:solidFill>
                <a:schemeClr val="bg1"/>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a:extLst>
              <a:ext uri="{FF2B5EF4-FFF2-40B4-BE49-F238E27FC236}">
                <a16:creationId xmlns:a16="http://schemas.microsoft.com/office/drawing/2014/main" id="{6B3B647B-46D6-26C8-CDE5-5C57699312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a:extLst>
              <a:ext uri="{FF2B5EF4-FFF2-40B4-BE49-F238E27FC236}">
                <a16:creationId xmlns:a16="http://schemas.microsoft.com/office/drawing/2014/main" id="{F28AD84D-DCAF-064E-E371-2D6C30C0D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1748" name="Foliennummernplatzhalter 3">
            <a:extLst>
              <a:ext uri="{FF2B5EF4-FFF2-40B4-BE49-F238E27FC236}">
                <a16:creationId xmlns:a16="http://schemas.microsoft.com/office/drawing/2014/main" id="{D46D52B2-5603-985B-47F8-CEE4B7E267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0DF2BC6-B295-4BE7-A0A0-AB5B40A99ADD}" type="slidenum">
              <a:rPr lang="de-CH" altLang="de-DE" smtClean="0">
                <a:solidFill>
                  <a:schemeClr val="bg1"/>
                </a:solidFill>
                <a:latin typeface="Arial" panose="020B0604020202020204" pitchFamily="34" charset="0"/>
              </a:rPr>
              <a:pPr>
                <a:spcBef>
                  <a:spcPct val="20000"/>
                </a:spcBef>
              </a:pPr>
              <a:t>15</a:t>
            </a:fld>
            <a:endParaRPr lang="de-CH" altLang="de-DE">
              <a:solidFill>
                <a:schemeClr val="bg1"/>
              </a:solidFill>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a:extLst>
              <a:ext uri="{FF2B5EF4-FFF2-40B4-BE49-F238E27FC236}">
                <a16:creationId xmlns:a16="http://schemas.microsoft.com/office/drawing/2014/main" id="{E76EC2A0-2600-5DBB-B9EE-C0327CD839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izenplatzhalter 2">
            <a:extLst>
              <a:ext uri="{FF2B5EF4-FFF2-40B4-BE49-F238E27FC236}">
                <a16:creationId xmlns:a16="http://schemas.microsoft.com/office/drawing/2014/main" id="{DF08A099-71B4-7617-C65B-010D4EFDFD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3796" name="Foliennummernplatzhalter 3">
            <a:extLst>
              <a:ext uri="{FF2B5EF4-FFF2-40B4-BE49-F238E27FC236}">
                <a16:creationId xmlns:a16="http://schemas.microsoft.com/office/drawing/2014/main" id="{27A54BB9-2EC0-72CE-A77C-EC45645E3B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93EFDF6D-3A27-44FC-BD36-5AA31B90E74E}" type="slidenum">
              <a:rPr lang="de-CH" altLang="de-DE" smtClean="0">
                <a:solidFill>
                  <a:schemeClr val="bg1"/>
                </a:solidFill>
                <a:latin typeface="Arial" panose="020B0604020202020204" pitchFamily="34" charset="0"/>
              </a:rPr>
              <a:pPr>
                <a:spcBef>
                  <a:spcPct val="20000"/>
                </a:spcBef>
              </a:pPr>
              <a:t>16</a:t>
            </a:fld>
            <a:endParaRPr lang="de-CH" altLang="de-DE">
              <a:solidFill>
                <a:schemeClr val="bg1"/>
              </a:solidFil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C265A296-5200-96D9-7B8F-C875EA6829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B1E11547-CC2E-C211-9745-2976CC1844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5844" name="Foliennummernplatzhalter 3">
            <a:extLst>
              <a:ext uri="{FF2B5EF4-FFF2-40B4-BE49-F238E27FC236}">
                <a16:creationId xmlns:a16="http://schemas.microsoft.com/office/drawing/2014/main" id="{C96679E8-075B-A850-4C3D-0F3B3D3C25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3E81CDC-A50A-4882-99DD-86F7A93128C5}" type="slidenum">
              <a:rPr lang="de-CH" altLang="de-DE" smtClean="0">
                <a:solidFill>
                  <a:schemeClr val="bg1"/>
                </a:solidFill>
                <a:latin typeface="Arial" panose="020B0604020202020204" pitchFamily="34" charset="0"/>
              </a:rPr>
              <a:pPr>
                <a:spcBef>
                  <a:spcPct val="20000"/>
                </a:spcBef>
              </a:pPr>
              <a:t>17</a:t>
            </a:fld>
            <a:endParaRPr lang="de-CH" altLang="de-DE">
              <a:solidFill>
                <a:schemeClr val="bg1"/>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a:extLst>
              <a:ext uri="{FF2B5EF4-FFF2-40B4-BE49-F238E27FC236}">
                <a16:creationId xmlns:a16="http://schemas.microsoft.com/office/drawing/2014/main" id="{FE6546E1-5AB2-320C-D421-76FE8489F7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izenplatzhalter 2">
            <a:extLst>
              <a:ext uri="{FF2B5EF4-FFF2-40B4-BE49-F238E27FC236}">
                <a16:creationId xmlns:a16="http://schemas.microsoft.com/office/drawing/2014/main" id="{7578B0EF-098E-E377-38A1-0EF8DB9A53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7892" name="Foliennummernplatzhalter 3">
            <a:extLst>
              <a:ext uri="{FF2B5EF4-FFF2-40B4-BE49-F238E27FC236}">
                <a16:creationId xmlns:a16="http://schemas.microsoft.com/office/drawing/2014/main" id="{2FAE5EF8-88FB-B550-4E80-8B2F4C189E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60881B9-06F5-4EB7-BD41-81F6D67F6699}" type="slidenum">
              <a:rPr lang="de-CH" altLang="de-DE" smtClean="0">
                <a:solidFill>
                  <a:schemeClr val="bg1"/>
                </a:solidFill>
                <a:latin typeface="Arial" panose="020B0604020202020204" pitchFamily="34" charset="0"/>
              </a:rPr>
              <a:pPr>
                <a:spcBef>
                  <a:spcPct val="20000"/>
                </a:spcBef>
              </a:pPr>
              <a:t>18</a:t>
            </a:fld>
            <a:endParaRPr lang="de-CH" altLang="de-DE">
              <a:solidFill>
                <a:schemeClr val="bg1"/>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a:extLst>
              <a:ext uri="{FF2B5EF4-FFF2-40B4-BE49-F238E27FC236}">
                <a16:creationId xmlns:a16="http://schemas.microsoft.com/office/drawing/2014/main" id="{B6C5C3B9-D9E3-6E7D-D9E6-B5EC86CC93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izenplatzhalter 2">
            <a:extLst>
              <a:ext uri="{FF2B5EF4-FFF2-40B4-BE49-F238E27FC236}">
                <a16:creationId xmlns:a16="http://schemas.microsoft.com/office/drawing/2014/main" id="{A88E9665-D72F-E0A5-6E57-3D3EC97DC1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9940" name="Foliennummernplatzhalter 3">
            <a:extLst>
              <a:ext uri="{FF2B5EF4-FFF2-40B4-BE49-F238E27FC236}">
                <a16:creationId xmlns:a16="http://schemas.microsoft.com/office/drawing/2014/main" id="{CDEE881E-D250-0989-AA0A-11AC246D53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D733047-69ED-468E-B2EF-822C3ADE686E}" type="slidenum">
              <a:rPr lang="de-CH" altLang="de-DE" smtClean="0">
                <a:solidFill>
                  <a:schemeClr val="bg1"/>
                </a:solidFill>
                <a:latin typeface="Arial" panose="020B0604020202020204" pitchFamily="34" charset="0"/>
              </a:rPr>
              <a:pPr>
                <a:spcBef>
                  <a:spcPct val="20000"/>
                </a:spcBef>
              </a:pPr>
              <a:t>19</a:t>
            </a:fld>
            <a:endParaRPr lang="de-CH" altLang="de-DE">
              <a:solidFill>
                <a:schemeClr val="bg1"/>
              </a:solidFil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BC1659FC-42DD-BD79-1D21-6569867695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izenplatzhalter 2">
            <a:extLst>
              <a:ext uri="{FF2B5EF4-FFF2-40B4-BE49-F238E27FC236}">
                <a16:creationId xmlns:a16="http://schemas.microsoft.com/office/drawing/2014/main" id="{295CEF41-8718-2D83-D447-24C0F8431D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1988" name="Foliennummernplatzhalter 3">
            <a:extLst>
              <a:ext uri="{FF2B5EF4-FFF2-40B4-BE49-F238E27FC236}">
                <a16:creationId xmlns:a16="http://schemas.microsoft.com/office/drawing/2014/main" id="{D4CFDB24-5925-DBA7-5CA2-C3CEE7585E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A7319D9-F61C-40A0-94F3-E3C6D1C62FC9}" type="slidenum">
              <a:rPr lang="de-CH" altLang="de-DE" smtClean="0">
                <a:solidFill>
                  <a:schemeClr val="bg1"/>
                </a:solidFill>
                <a:latin typeface="Arial" panose="020B0604020202020204" pitchFamily="34" charset="0"/>
              </a:rPr>
              <a:pPr>
                <a:spcBef>
                  <a:spcPct val="20000"/>
                </a:spcBef>
              </a:pPr>
              <a:t>20</a:t>
            </a:fld>
            <a:endParaRPr lang="de-CH" altLang="de-DE">
              <a:solidFill>
                <a:schemeClr val="bg1"/>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a:extLst>
              <a:ext uri="{FF2B5EF4-FFF2-40B4-BE49-F238E27FC236}">
                <a16:creationId xmlns:a16="http://schemas.microsoft.com/office/drawing/2014/main" id="{F8B86149-913B-7E0B-D4D2-2F65258C12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izenplatzhalter 2">
            <a:extLst>
              <a:ext uri="{FF2B5EF4-FFF2-40B4-BE49-F238E27FC236}">
                <a16:creationId xmlns:a16="http://schemas.microsoft.com/office/drawing/2014/main" id="{9639757D-7854-3602-4D3C-26A7FBCEEA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4036" name="Foliennummernplatzhalter 3">
            <a:extLst>
              <a:ext uri="{FF2B5EF4-FFF2-40B4-BE49-F238E27FC236}">
                <a16:creationId xmlns:a16="http://schemas.microsoft.com/office/drawing/2014/main" id="{D74FF923-6B4B-4A31-599E-D8CFBF0664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3CDF381-9C79-49ED-8D2E-6F2ADE966AC7}" type="slidenum">
              <a:rPr lang="de-CH" altLang="de-DE" smtClean="0">
                <a:solidFill>
                  <a:schemeClr val="bg1"/>
                </a:solidFill>
                <a:latin typeface="Arial" panose="020B0604020202020204" pitchFamily="34" charset="0"/>
              </a:rPr>
              <a:pPr>
                <a:spcBef>
                  <a:spcPct val="20000"/>
                </a:spcBef>
              </a:pPr>
              <a:t>21</a:t>
            </a:fld>
            <a:endParaRPr lang="de-CH" altLang="de-DE">
              <a:solidFill>
                <a:schemeClr val="bg1"/>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a:extLst>
              <a:ext uri="{FF2B5EF4-FFF2-40B4-BE49-F238E27FC236}">
                <a16:creationId xmlns:a16="http://schemas.microsoft.com/office/drawing/2014/main" id="{A3309649-6A03-7D5E-2AE3-A7132AFEB2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izenplatzhalter 2">
            <a:extLst>
              <a:ext uri="{FF2B5EF4-FFF2-40B4-BE49-F238E27FC236}">
                <a16:creationId xmlns:a16="http://schemas.microsoft.com/office/drawing/2014/main" id="{F3753FC7-58CF-4F80-DF76-B53FCB4E82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6084" name="Foliennummernplatzhalter 3">
            <a:extLst>
              <a:ext uri="{FF2B5EF4-FFF2-40B4-BE49-F238E27FC236}">
                <a16:creationId xmlns:a16="http://schemas.microsoft.com/office/drawing/2014/main" id="{4DEE821B-3B86-11FC-4CF3-712EC3F265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961A75B0-98DD-41BA-9842-3BD3A2E2A348}" type="slidenum">
              <a:rPr lang="de-CH" altLang="de-DE" smtClean="0">
                <a:solidFill>
                  <a:schemeClr val="bg1"/>
                </a:solidFill>
                <a:latin typeface="Arial" panose="020B0604020202020204" pitchFamily="34" charset="0"/>
              </a:rPr>
              <a:pPr>
                <a:spcBef>
                  <a:spcPct val="20000"/>
                </a:spcBef>
              </a:pPr>
              <a:t>22</a:t>
            </a:fld>
            <a:endParaRPr lang="de-CH" altLang="de-DE">
              <a:solidFill>
                <a:schemeClr val="bg1"/>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F76189A7-D19F-8C96-E023-B9F1B864EF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izenplatzhalter 2">
            <a:extLst>
              <a:ext uri="{FF2B5EF4-FFF2-40B4-BE49-F238E27FC236}">
                <a16:creationId xmlns:a16="http://schemas.microsoft.com/office/drawing/2014/main" id="{9E0214CC-5DDF-5727-61D6-E654BACDBF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9220" name="Foliennummernplatzhalter 3">
            <a:extLst>
              <a:ext uri="{FF2B5EF4-FFF2-40B4-BE49-F238E27FC236}">
                <a16:creationId xmlns:a16="http://schemas.microsoft.com/office/drawing/2014/main" id="{960F92BF-D970-0E13-A960-5841B80D9F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97CA7830-E10D-4B8F-9980-6ACFFAFAB890}" type="slidenum">
              <a:rPr lang="de-CH" altLang="de-DE" smtClean="0">
                <a:solidFill>
                  <a:schemeClr val="bg1"/>
                </a:solidFill>
                <a:latin typeface="Arial" panose="020B0604020202020204" pitchFamily="34" charset="0"/>
              </a:rPr>
              <a:pPr>
                <a:spcBef>
                  <a:spcPct val="20000"/>
                </a:spcBef>
              </a:pPr>
              <a:t>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7333C2C2-17C4-F4E2-7824-F008510E7B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izenplatzhalter 2">
            <a:extLst>
              <a:ext uri="{FF2B5EF4-FFF2-40B4-BE49-F238E27FC236}">
                <a16:creationId xmlns:a16="http://schemas.microsoft.com/office/drawing/2014/main" id="{2670CB93-5404-70B6-3CBB-6D0FCEBDB4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8132" name="Foliennummernplatzhalter 3">
            <a:extLst>
              <a:ext uri="{FF2B5EF4-FFF2-40B4-BE49-F238E27FC236}">
                <a16:creationId xmlns:a16="http://schemas.microsoft.com/office/drawing/2014/main" id="{431C020D-3C48-AA98-4299-3963B73D87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4DA4997-6C22-4EEF-939C-6D6D1DA5D737}" type="slidenum">
              <a:rPr lang="de-CH" altLang="de-DE" smtClean="0">
                <a:solidFill>
                  <a:schemeClr val="bg1"/>
                </a:solidFill>
                <a:latin typeface="Arial" panose="020B0604020202020204" pitchFamily="34" charset="0"/>
              </a:rPr>
              <a:pPr>
                <a:spcBef>
                  <a:spcPct val="20000"/>
                </a:spcBef>
              </a:pPr>
              <a:t>23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a:extLst>
              <a:ext uri="{FF2B5EF4-FFF2-40B4-BE49-F238E27FC236}">
                <a16:creationId xmlns:a16="http://schemas.microsoft.com/office/drawing/2014/main" id="{5AC8EA94-3E98-9C92-92CE-6492D37D86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izenplatzhalter 2">
            <a:extLst>
              <a:ext uri="{FF2B5EF4-FFF2-40B4-BE49-F238E27FC236}">
                <a16:creationId xmlns:a16="http://schemas.microsoft.com/office/drawing/2014/main" id="{AC515A91-9F7C-E017-6A97-51E3F599D5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0180" name="Foliennummernplatzhalter 3">
            <a:extLst>
              <a:ext uri="{FF2B5EF4-FFF2-40B4-BE49-F238E27FC236}">
                <a16:creationId xmlns:a16="http://schemas.microsoft.com/office/drawing/2014/main" id="{3C58240F-853F-6B88-99EA-D2FC8BCEBB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BD45BEB-A67A-4446-899C-12CBAB6F2D12}" type="slidenum">
              <a:rPr lang="de-CH" altLang="de-DE" smtClean="0">
                <a:solidFill>
                  <a:schemeClr val="bg1"/>
                </a:solidFill>
                <a:latin typeface="Arial" panose="020B0604020202020204" pitchFamily="34" charset="0"/>
              </a:rPr>
              <a:pPr>
                <a:spcBef>
                  <a:spcPct val="20000"/>
                </a:spcBef>
              </a:pPr>
              <a:t>24</a:t>
            </a:fld>
            <a:endParaRPr lang="de-CH" altLang="de-DE">
              <a:solidFill>
                <a:schemeClr val="bg1"/>
              </a:solidFill>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a:extLst>
              <a:ext uri="{FF2B5EF4-FFF2-40B4-BE49-F238E27FC236}">
                <a16:creationId xmlns:a16="http://schemas.microsoft.com/office/drawing/2014/main" id="{FB20E930-7360-75D8-6D02-C3EA422689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izenplatzhalter 2">
            <a:extLst>
              <a:ext uri="{FF2B5EF4-FFF2-40B4-BE49-F238E27FC236}">
                <a16:creationId xmlns:a16="http://schemas.microsoft.com/office/drawing/2014/main" id="{C61AE4BD-6F1E-5C73-37E6-CC11027582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2228" name="Foliennummernplatzhalter 3">
            <a:extLst>
              <a:ext uri="{FF2B5EF4-FFF2-40B4-BE49-F238E27FC236}">
                <a16:creationId xmlns:a16="http://schemas.microsoft.com/office/drawing/2014/main" id="{356D6AA7-97EF-0C75-EEE3-58A6149A4C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FBE4EE4-B422-42A4-A685-92D8C6A84669}" type="slidenum">
              <a:rPr lang="de-CH" altLang="de-DE" smtClean="0">
                <a:solidFill>
                  <a:schemeClr val="bg1"/>
                </a:solidFill>
                <a:latin typeface="Arial" panose="020B0604020202020204" pitchFamily="34" charset="0"/>
              </a:rPr>
              <a:pPr>
                <a:spcBef>
                  <a:spcPct val="20000"/>
                </a:spcBef>
              </a:pPr>
              <a:t>25</a:t>
            </a:fld>
            <a:endParaRPr lang="de-CH" altLang="de-DE">
              <a:solidFill>
                <a:schemeClr val="bg1"/>
              </a:solidFil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a:extLst>
              <a:ext uri="{FF2B5EF4-FFF2-40B4-BE49-F238E27FC236}">
                <a16:creationId xmlns:a16="http://schemas.microsoft.com/office/drawing/2014/main" id="{4B235A56-788A-8E1E-B48E-F7B1EC8175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izenplatzhalter 2">
            <a:extLst>
              <a:ext uri="{FF2B5EF4-FFF2-40B4-BE49-F238E27FC236}">
                <a16:creationId xmlns:a16="http://schemas.microsoft.com/office/drawing/2014/main" id="{BFA97368-55C5-70AB-50C7-72C89A3F52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4276" name="Foliennummernplatzhalter 3">
            <a:extLst>
              <a:ext uri="{FF2B5EF4-FFF2-40B4-BE49-F238E27FC236}">
                <a16:creationId xmlns:a16="http://schemas.microsoft.com/office/drawing/2014/main" id="{65F9622F-6258-30EB-068E-2E7A4AEE5E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C66B9518-450C-4141-9B0A-667E5969C02D}" type="slidenum">
              <a:rPr lang="de-CH" altLang="de-DE" smtClean="0">
                <a:solidFill>
                  <a:schemeClr val="bg1"/>
                </a:solidFill>
                <a:latin typeface="Arial" panose="020B0604020202020204" pitchFamily="34" charset="0"/>
              </a:rPr>
              <a:pPr>
                <a:spcBef>
                  <a:spcPct val="20000"/>
                </a:spcBef>
              </a:pPr>
              <a:t>26</a:t>
            </a:fld>
            <a:endParaRPr lang="de-CH" altLang="de-DE">
              <a:solidFill>
                <a:schemeClr val="bg1"/>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a:extLst>
              <a:ext uri="{FF2B5EF4-FFF2-40B4-BE49-F238E27FC236}">
                <a16:creationId xmlns:a16="http://schemas.microsoft.com/office/drawing/2014/main" id="{D3D4B981-8B36-DF4B-BA8E-7E010D7B1E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izenplatzhalter 2">
            <a:extLst>
              <a:ext uri="{FF2B5EF4-FFF2-40B4-BE49-F238E27FC236}">
                <a16:creationId xmlns:a16="http://schemas.microsoft.com/office/drawing/2014/main" id="{485A776F-485F-9C55-770B-B7548DB4CA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6324" name="Foliennummernplatzhalter 3">
            <a:extLst>
              <a:ext uri="{FF2B5EF4-FFF2-40B4-BE49-F238E27FC236}">
                <a16:creationId xmlns:a16="http://schemas.microsoft.com/office/drawing/2014/main" id="{ECDCA2BE-2F09-99C4-A72C-6532471E7C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6F57C31-8D22-42E0-BDC3-053525BCAD16}" type="slidenum">
              <a:rPr lang="de-CH" altLang="de-DE" smtClean="0">
                <a:solidFill>
                  <a:schemeClr val="bg1"/>
                </a:solidFill>
                <a:latin typeface="Arial" panose="020B0604020202020204" pitchFamily="34" charset="0"/>
              </a:rPr>
              <a:pPr>
                <a:spcBef>
                  <a:spcPct val="20000"/>
                </a:spcBef>
              </a:pPr>
              <a:t>27</a:t>
            </a:fld>
            <a:endParaRPr lang="de-CH" altLang="de-DE">
              <a:solidFill>
                <a:schemeClr val="bg1"/>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a:extLst>
              <a:ext uri="{FF2B5EF4-FFF2-40B4-BE49-F238E27FC236}">
                <a16:creationId xmlns:a16="http://schemas.microsoft.com/office/drawing/2014/main" id="{9C8B4275-86E8-5DD6-67A9-A091012A5A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izenplatzhalter 2">
            <a:extLst>
              <a:ext uri="{FF2B5EF4-FFF2-40B4-BE49-F238E27FC236}">
                <a16:creationId xmlns:a16="http://schemas.microsoft.com/office/drawing/2014/main" id="{250C0D9D-1EB3-1B62-8A1B-155ADCC97E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8372" name="Foliennummernplatzhalter 3">
            <a:extLst>
              <a:ext uri="{FF2B5EF4-FFF2-40B4-BE49-F238E27FC236}">
                <a16:creationId xmlns:a16="http://schemas.microsoft.com/office/drawing/2014/main" id="{2A2C3BA0-1B56-E962-DBDE-CDE9B2425F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641D42F-8C80-4A1F-B216-7DB074137500}" type="slidenum">
              <a:rPr lang="de-CH" altLang="de-DE" smtClean="0">
                <a:solidFill>
                  <a:schemeClr val="bg1"/>
                </a:solidFill>
                <a:latin typeface="Arial" panose="020B0604020202020204" pitchFamily="34" charset="0"/>
              </a:rPr>
              <a:pPr>
                <a:spcBef>
                  <a:spcPct val="20000"/>
                </a:spcBef>
              </a:pPr>
              <a:t>28</a:t>
            </a:fld>
            <a:endParaRPr lang="de-CH" altLang="de-DE">
              <a:solidFill>
                <a:schemeClr val="bg1"/>
              </a:solidFill>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a:extLst>
              <a:ext uri="{FF2B5EF4-FFF2-40B4-BE49-F238E27FC236}">
                <a16:creationId xmlns:a16="http://schemas.microsoft.com/office/drawing/2014/main" id="{07FC8F51-C05F-98A6-53A5-A143CE3826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izenplatzhalter 2">
            <a:extLst>
              <a:ext uri="{FF2B5EF4-FFF2-40B4-BE49-F238E27FC236}">
                <a16:creationId xmlns:a16="http://schemas.microsoft.com/office/drawing/2014/main" id="{3AEF0573-52ED-EB76-1683-91CCBF315E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0420" name="Foliennummernplatzhalter 3">
            <a:extLst>
              <a:ext uri="{FF2B5EF4-FFF2-40B4-BE49-F238E27FC236}">
                <a16:creationId xmlns:a16="http://schemas.microsoft.com/office/drawing/2014/main" id="{555B57F9-6544-8E6D-4AC7-138C9DC6AA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375DFF7-4663-4479-8ADD-471034336A05}" type="slidenum">
              <a:rPr lang="de-CH" altLang="de-DE" smtClean="0">
                <a:solidFill>
                  <a:schemeClr val="bg1"/>
                </a:solidFill>
                <a:latin typeface="Arial" panose="020B0604020202020204" pitchFamily="34" charset="0"/>
              </a:rPr>
              <a:pPr>
                <a:spcBef>
                  <a:spcPct val="20000"/>
                </a:spcBef>
              </a:pPr>
              <a:t>29</a:t>
            </a:fld>
            <a:endParaRPr lang="de-CH" altLang="de-DE">
              <a:solidFill>
                <a:schemeClr val="bg1"/>
              </a:solidFill>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a:extLst>
              <a:ext uri="{FF2B5EF4-FFF2-40B4-BE49-F238E27FC236}">
                <a16:creationId xmlns:a16="http://schemas.microsoft.com/office/drawing/2014/main" id="{B9F20BE7-0C08-1B36-CFD7-CF799C831E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izenplatzhalter 2">
            <a:extLst>
              <a:ext uri="{FF2B5EF4-FFF2-40B4-BE49-F238E27FC236}">
                <a16:creationId xmlns:a16="http://schemas.microsoft.com/office/drawing/2014/main" id="{D9BBC64D-291B-3860-A4E8-722C744F57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2468" name="Foliennummernplatzhalter 3">
            <a:extLst>
              <a:ext uri="{FF2B5EF4-FFF2-40B4-BE49-F238E27FC236}">
                <a16:creationId xmlns:a16="http://schemas.microsoft.com/office/drawing/2014/main" id="{0376EEFE-4D51-409F-80DA-5F57901968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381633C-90B1-4F79-9A47-0B0F095B5C58}" type="slidenum">
              <a:rPr lang="de-CH" altLang="de-DE" smtClean="0">
                <a:solidFill>
                  <a:schemeClr val="bg1"/>
                </a:solidFill>
                <a:latin typeface="Arial" panose="020B0604020202020204" pitchFamily="34" charset="0"/>
              </a:rPr>
              <a:pPr>
                <a:spcBef>
                  <a:spcPct val="20000"/>
                </a:spcBef>
              </a:pPr>
              <a:t>30</a:t>
            </a:fld>
            <a:endParaRPr lang="de-CH" altLang="de-DE">
              <a:solidFill>
                <a:schemeClr val="bg1"/>
              </a:solidFill>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a:extLst>
              <a:ext uri="{FF2B5EF4-FFF2-40B4-BE49-F238E27FC236}">
                <a16:creationId xmlns:a16="http://schemas.microsoft.com/office/drawing/2014/main" id="{705CDA93-5828-FE20-F973-FC4BAFC373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izenplatzhalter 2">
            <a:extLst>
              <a:ext uri="{FF2B5EF4-FFF2-40B4-BE49-F238E27FC236}">
                <a16:creationId xmlns:a16="http://schemas.microsoft.com/office/drawing/2014/main" id="{9BBB8797-4ED8-4FC4-DC19-2C6CB2C257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4516" name="Foliennummernplatzhalter 3">
            <a:extLst>
              <a:ext uri="{FF2B5EF4-FFF2-40B4-BE49-F238E27FC236}">
                <a16:creationId xmlns:a16="http://schemas.microsoft.com/office/drawing/2014/main" id="{48636BC9-3948-4DDD-79BE-D4AD1BDBC8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95E84A2-F24D-41F4-895C-C9C2E755019F}" type="slidenum">
              <a:rPr lang="de-CH" altLang="de-DE" smtClean="0">
                <a:solidFill>
                  <a:schemeClr val="bg1"/>
                </a:solidFill>
                <a:latin typeface="Arial" panose="020B0604020202020204" pitchFamily="34" charset="0"/>
              </a:rPr>
              <a:pPr>
                <a:spcBef>
                  <a:spcPct val="20000"/>
                </a:spcBef>
              </a:pPr>
              <a:t>31</a:t>
            </a:fld>
            <a:endParaRPr lang="de-CH" altLang="de-DE">
              <a:solidFill>
                <a:schemeClr val="bg1"/>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a:extLst>
              <a:ext uri="{FF2B5EF4-FFF2-40B4-BE49-F238E27FC236}">
                <a16:creationId xmlns:a16="http://schemas.microsoft.com/office/drawing/2014/main" id="{0A7C2F67-D69B-1A36-CB61-8EF7089282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izenplatzhalter 2">
            <a:extLst>
              <a:ext uri="{FF2B5EF4-FFF2-40B4-BE49-F238E27FC236}">
                <a16:creationId xmlns:a16="http://schemas.microsoft.com/office/drawing/2014/main" id="{50CECF38-F21E-F91E-CDC7-92BF7C604E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6564" name="Foliennummernplatzhalter 3">
            <a:extLst>
              <a:ext uri="{FF2B5EF4-FFF2-40B4-BE49-F238E27FC236}">
                <a16:creationId xmlns:a16="http://schemas.microsoft.com/office/drawing/2014/main" id="{B4CAF87A-E5F3-A88B-F86F-CDFC38DE12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4ADDB4F-12ED-4E5B-9630-91C1CB1BDD23}" type="slidenum">
              <a:rPr lang="de-CH" altLang="de-DE" smtClean="0">
                <a:solidFill>
                  <a:schemeClr val="bg1"/>
                </a:solidFill>
                <a:latin typeface="Arial" panose="020B0604020202020204" pitchFamily="34" charset="0"/>
              </a:rPr>
              <a:pPr>
                <a:spcBef>
                  <a:spcPct val="20000"/>
                </a:spcBef>
              </a:pPr>
              <a:t>32</a:t>
            </a:fld>
            <a:endParaRPr lang="de-CH" altLang="de-DE">
              <a:solidFill>
                <a:schemeClr val="bg1"/>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2DB10A10-6786-2D79-404B-CCC02B358B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izenplatzhalter 2">
            <a:extLst>
              <a:ext uri="{FF2B5EF4-FFF2-40B4-BE49-F238E27FC236}">
                <a16:creationId xmlns:a16="http://schemas.microsoft.com/office/drawing/2014/main" id="{F58E6D35-60E0-6E41-6E11-0C91763292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1268" name="Foliennummernplatzhalter 3">
            <a:extLst>
              <a:ext uri="{FF2B5EF4-FFF2-40B4-BE49-F238E27FC236}">
                <a16:creationId xmlns:a16="http://schemas.microsoft.com/office/drawing/2014/main" id="{94251157-19C1-94BF-1F8F-304BBC9257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96A049F2-C0ED-4893-8891-AF0F581626F0}" type="slidenum">
              <a:rPr lang="de-CH" altLang="de-DE" smtClean="0">
                <a:solidFill>
                  <a:schemeClr val="bg1"/>
                </a:solidFill>
                <a:latin typeface="Arial" panose="020B0604020202020204" pitchFamily="34" charset="0"/>
              </a:rPr>
              <a:pPr>
                <a:spcBef>
                  <a:spcPct val="20000"/>
                </a:spcBef>
              </a:pPr>
              <a:t>4</a:t>
            </a:fld>
            <a:endParaRPr lang="de-CH" altLang="de-DE">
              <a:solidFill>
                <a:schemeClr val="bg1"/>
              </a:solidFill>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a:extLst>
              <a:ext uri="{FF2B5EF4-FFF2-40B4-BE49-F238E27FC236}">
                <a16:creationId xmlns:a16="http://schemas.microsoft.com/office/drawing/2014/main" id="{B38504E0-6A43-F3BA-3FFC-257A7ACB92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izenplatzhalter 2">
            <a:extLst>
              <a:ext uri="{FF2B5EF4-FFF2-40B4-BE49-F238E27FC236}">
                <a16:creationId xmlns:a16="http://schemas.microsoft.com/office/drawing/2014/main" id="{713B32B9-8004-2BEE-500A-D8AB31205A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8612" name="Foliennummernplatzhalter 3">
            <a:extLst>
              <a:ext uri="{FF2B5EF4-FFF2-40B4-BE49-F238E27FC236}">
                <a16:creationId xmlns:a16="http://schemas.microsoft.com/office/drawing/2014/main" id="{01D2D4B0-5DB4-8F4B-2218-51788D160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F2579502-3C69-4AB8-9140-A64CFE857049}" type="slidenum">
              <a:rPr lang="de-CH" altLang="de-DE" smtClean="0">
                <a:solidFill>
                  <a:schemeClr val="bg1"/>
                </a:solidFill>
                <a:latin typeface="Arial" panose="020B0604020202020204" pitchFamily="34" charset="0"/>
              </a:rPr>
              <a:pPr>
                <a:spcBef>
                  <a:spcPct val="20000"/>
                </a:spcBef>
              </a:pPr>
              <a:t>33</a:t>
            </a:fld>
            <a:endParaRPr lang="de-CH" altLang="de-DE">
              <a:solidFill>
                <a:schemeClr val="bg1"/>
              </a:solidFill>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lienbildplatzhalter 1">
            <a:extLst>
              <a:ext uri="{FF2B5EF4-FFF2-40B4-BE49-F238E27FC236}">
                <a16:creationId xmlns:a16="http://schemas.microsoft.com/office/drawing/2014/main" id="{92421A70-033D-5826-6CFE-D4E7E1E180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izenplatzhalter 2">
            <a:extLst>
              <a:ext uri="{FF2B5EF4-FFF2-40B4-BE49-F238E27FC236}">
                <a16:creationId xmlns:a16="http://schemas.microsoft.com/office/drawing/2014/main" id="{2E8B5367-D08C-DC70-A0A7-B3DBD5FDF5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70660" name="Foliennummernplatzhalter 3">
            <a:extLst>
              <a:ext uri="{FF2B5EF4-FFF2-40B4-BE49-F238E27FC236}">
                <a16:creationId xmlns:a16="http://schemas.microsoft.com/office/drawing/2014/main" id="{E83AD0F4-7179-597A-D479-84330CCBC9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5696C66-AA79-471C-B775-770FFC31A8E0}" type="slidenum">
              <a:rPr lang="de-CH" altLang="de-DE" smtClean="0">
                <a:solidFill>
                  <a:schemeClr val="bg1"/>
                </a:solidFill>
                <a:latin typeface="Arial" panose="020B0604020202020204" pitchFamily="34" charset="0"/>
              </a:rPr>
              <a:pPr>
                <a:spcBef>
                  <a:spcPct val="20000"/>
                </a:spcBef>
              </a:pPr>
              <a:t>34</a:t>
            </a:fld>
            <a:endParaRPr lang="de-CH" altLang="de-DE">
              <a:solidFill>
                <a:schemeClr val="bg1"/>
              </a:solidFill>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bildplatzhalter 1">
            <a:extLst>
              <a:ext uri="{FF2B5EF4-FFF2-40B4-BE49-F238E27FC236}">
                <a16:creationId xmlns:a16="http://schemas.microsoft.com/office/drawing/2014/main" id="{3F0ABFB1-6439-99A2-5403-C60C3B068C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izenplatzhalter 2">
            <a:extLst>
              <a:ext uri="{FF2B5EF4-FFF2-40B4-BE49-F238E27FC236}">
                <a16:creationId xmlns:a16="http://schemas.microsoft.com/office/drawing/2014/main" id="{8B5C13A0-7E79-20C4-D7FB-166195AA8B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72708" name="Foliennummernplatzhalter 3">
            <a:extLst>
              <a:ext uri="{FF2B5EF4-FFF2-40B4-BE49-F238E27FC236}">
                <a16:creationId xmlns:a16="http://schemas.microsoft.com/office/drawing/2014/main" id="{D6523846-620D-66F9-2728-FACAEFAD8B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8792B20-A995-43F3-9DA2-86E5100CB3E4}" type="slidenum">
              <a:rPr lang="de-CH" altLang="de-DE" smtClean="0">
                <a:solidFill>
                  <a:schemeClr val="bg1"/>
                </a:solidFill>
                <a:latin typeface="Arial" panose="020B0604020202020204" pitchFamily="34" charset="0"/>
              </a:rPr>
              <a:pPr>
                <a:spcBef>
                  <a:spcPct val="20000"/>
                </a:spcBef>
              </a:pPr>
              <a:t>35</a:t>
            </a:fld>
            <a:endParaRPr lang="de-CH" altLang="de-DE">
              <a:solidFill>
                <a:schemeClr val="bg1"/>
              </a:solidFill>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bildplatzhalter 1">
            <a:extLst>
              <a:ext uri="{FF2B5EF4-FFF2-40B4-BE49-F238E27FC236}">
                <a16:creationId xmlns:a16="http://schemas.microsoft.com/office/drawing/2014/main" id="{424B3F53-8762-8D6F-2E28-885F715A17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izenplatzhalter 2">
            <a:extLst>
              <a:ext uri="{FF2B5EF4-FFF2-40B4-BE49-F238E27FC236}">
                <a16:creationId xmlns:a16="http://schemas.microsoft.com/office/drawing/2014/main" id="{CF29E660-A683-071A-A8C5-7FE26180A8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74756" name="Foliennummernplatzhalter 3">
            <a:extLst>
              <a:ext uri="{FF2B5EF4-FFF2-40B4-BE49-F238E27FC236}">
                <a16:creationId xmlns:a16="http://schemas.microsoft.com/office/drawing/2014/main" id="{4DFE8B98-1029-40B3-2FB4-F42180F494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68A8AB6-820E-423D-8397-05EC8262E2C3}" type="slidenum">
              <a:rPr lang="de-CH" altLang="de-DE" smtClean="0">
                <a:solidFill>
                  <a:schemeClr val="bg1"/>
                </a:solidFill>
                <a:latin typeface="Arial" panose="020B0604020202020204" pitchFamily="34" charset="0"/>
              </a:rPr>
              <a:pPr>
                <a:spcBef>
                  <a:spcPct val="20000"/>
                </a:spcBef>
              </a:pPr>
              <a:t>36</a:t>
            </a:fld>
            <a:endParaRPr lang="de-CH" altLang="de-DE">
              <a:solidFill>
                <a:schemeClr val="bg1"/>
              </a:solidFill>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bildplatzhalter 1">
            <a:extLst>
              <a:ext uri="{FF2B5EF4-FFF2-40B4-BE49-F238E27FC236}">
                <a16:creationId xmlns:a16="http://schemas.microsoft.com/office/drawing/2014/main" id="{C7231010-846C-FB55-3106-ABD04A9114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izenplatzhalter 2">
            <a:extLst>
              <a:ext uri="{FF2B5EF4-FFF2-40B4-BE49-F238E27FC236}">
                <a16:creationId xmlns:a16="http://schemas.microsoft.com/office/drawing/2014/main" id="{A429F299-F887-6A89-8B21-F73A4D3CB4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76804" name="Foliennummernplatzhalter 3">
            <a:extLst>
              <a:ext uri="{FF2B5EF4-FFF2-40B4-BE49-F238E27FC236}">
                <a16:creationId xmlns:a16="http://schemas.microsoft.com/office/drawing/2014/main" id="{EAE95F8B-B079-B1BB-045C-8154D06144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A481819-3676-4E54-AC06-8D0E7658A868}" type="slidenum">
              <a:rPr lang="de-CH" altLang="de-DE" smtClean="0">
                <a:solidFill>
                  <a:schemeClr val="bg1"/>
                </a:solidFill>
                <a:latin typeface="Arial" panose="020B0604020202020204" pitchFamily="34" charset="0"/>
              </a:rPr>
              <a:pPr>
                <a:spcBef>
                  <a:spcPct val="20000"/>
                </a:spcBef>
              </a:pPr>
              <a:t>37</a:t>
            </a:fld>
            <a:endParaRPr lang="de-CH" altLang="de-DE">
              <a:solidFill>
                <a:schemeClr val="bg1"/>
              </a:solidFill>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bildplatzhalter 1">
            <a:extLst>
              <a:ext uri="{FF2B5EF4-FFF2-40B4-BE49-F238E27FC236}">
                <a16:creationId xmlns:a16="http://schemas.microsoft.com/office/drawing/2014/main" id="{F288F4F1-0A3A-28E5-CE84-BD85A8BE8D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izenplatzhalter 2">
            <a:extLst>
              <a:ext uri="{FF2B5EF4-FFF2-40B4-BE49-F238E27FC236}">
                <a16:creationId xmlns:a16="http://schemas.microsoft.com/office/drawing/2014/main" id="{9196788C-E144-683E-C5F8-2E6B186069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78852" name="Foliennummernplatzhalter 3">
            <a:extLst>
              <a:ext uri="{FF2B5EF4-FFF2-40B4-BE49-F238E27FC236}">
                <a16:creationId xmlns:a16="http://schemas.microsoft.com/office/drawing/2014/main" id="{D204B0F6-3E8D-6C95-5ED5-5F3067478A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C3C8E7BD-E5D0-48D5-A5B5-0F288DFDF394}" type="slidenum">
              <a:rPr lang="de-CH" altLang="de-DE" smtClean="0">
                <a:solidFill>
                  <a:schemeClr val="bg1"/>
                </a:solidFill>
                <a:latin typeface="Arial" panose="020B0604020202020204" pitchFamily="34" charset="0"/>
              </a:rPr>
              <a:pPr>
                <a:spcBef>
                  <a:spcPct val="20000"/>
                </a:spcBef>
              </a:pPr>
              <a:t>38</a:t>
            </a:fld>
            <a:endParaRPr lang="de-CH" altLang="de-DE">
              <a:solidFill>
                <a:schemeClr val="bg1"/>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a:extLst>
              <a:ext uri="{FF2B5EF4-FFF2-40B4-BE49-F238E27FC236}">
                <a16:creationId xmlns:a16="http://schemas.microsoft.com/office/drawing/2014/main" id="{0147688F-E001-5EED-C2B2-B5E1578753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izenplatzhalter 2">
            <a:extLst>
              <a:ext uri="{FF2B5EF4-FFF2-40B4-BE49-F238E27FC236}">
                <a16:creationId xmlns:a16="http://schemas.microsoft.com/office/drawing/2014/main" id="{594DED98-072B-3EC5-C130-ACB14654D2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3316" name="Foliennummernplatzhalter 3">
            <a:extLst>
              <a:ext uri="{FF2B5EF4-FFF2-40B4-BE49-F238E27FC236}">
                <a16:creationId xmlns:a16="http://schemas.microsoft.com/office/drawing/2014/main" id="{65E69D8B-7746-4AEA-4A54-8B293FA4A2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A1DED2B-084B-45FF-B72A-0012E6863E4D}" type="slidenum">
              <a:rPr lang="de-CH" altLang="de-DE" smtClean="0">
                <a:solidFill>
                  <a:schemeClr val="bg1"/>
                </a:solidFill>
                <a:latin typeface="Arial" panose="020B0604020202020204" pitchFamily="34" charset="0"/>
              </a:rPr>
              <a:pPr>
                <a:spcBef>
                  <a:spcPct val="20000"/>
                </a:spcBef>
              </a:pPr>
              <a:t>5</a:t>
            </a:fld>
            <a:endParaRPr lang="de-CH" altLang="de-DE">
              <a:solidFill>
                <a:schemeClr val="bg1"/>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a:extLst>
              <a:ext uri="{FF2B5EF4-FFF2-40B4-BE49-F238E27FC236}">
                <a16:creationId xmlns:a16="http://schemas.microsoft.com/office/drawing/2014/main" id="{EE3290D7-0EC7-B81A-1AEE-A7E221C4BF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izenplatzhalter 2">
            <a:extLst>
              <a:ext uri="{FF2B5EF4-FFF2-40B4-BE49-F238E27FC236}">
                <a16:creationId xmlns:a16="http://schemas.microsoft.com/office/drawing/2014/main" id="{26D29862-421B-217C-5A83-56A7CAFDB4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5364" name="Foliennummernplatzhalter 3">
            <a:extLst>
              <a:ext uri="{FF2B5EF4-FFF2-40B4-BE49-F238E27FC236}">
                <a16:creationId xmlns:a16="http://schemas.microsoft.com/office/drawing/2014/main" id="{DAC646B4-75CF-413E-5EAE-35CFB3DA38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A7EB134-ECA7-4E14-8FB0-C6A2578BBBDF}" type="slidenum">
              <a:rPr lang="de-CH" altLang="de-DE" smtClean="0">
                <a:solidFill>
                  <a:schemeClr val="bg1"/>
                </a:solidFill>
                <a:latin typeface="Arial" panose="020B0604020202020204" pitchFamily="34" charset="0"/>
              </a:rPr>
              <a:pPr>
                <a:spcBef>
                  <a:spcPct val="20000"/>
                </a:spcBef>
              </a:pPr>
              <a:t>6</a:t>
            </a:fld>
            <a:endParaRPr lang="de-CH" altLang="de-DE">
              <a:solidFill>
                <a:schemeClr val="bg1"/>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511EBD2C-2F08-301E-F142-1D399AB09F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izenplatzhalter 2">
            <a:extLst>
              <a:ext uri="{FF2B5EF4-FFF2-40B4-BE49-F238E27FC236}">
                <a16:creationId xmlns:a16="http://schemas.microsoft.com/office/drawing/2014/main" id="{68489AC7-B418-58BF-A6A6-1FB2EA56C2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9460" name="Foliennummernplatzhalter 3">
            <a:extLst>
              <a:ext uri="{FF2B5EF4-FFF2-40B4-BE49-F238E27FC236}">
                <a16:creationId xmlns:a16="http://schemas.microsoft.com/office/drawing/2014/main" id="{07785579-6AFF-9489-974E-E49F85184D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BC15DBF-0CFA-4CD7-BA3F-F041D0F8BBE4}" type="slidenum">
              <a:rPr lang="de-CH" altLang="de-DE" smtClean="0">
                <a:solidFill>
                  <a:schemeClr val="bg1"/>
                </a:solidFill>
                <a:latin typeface="Arial" panose="020B0604020202020204" pitchFamily="34" charset="0"/>
              </a:rPr>
              <a:pPr>
                <a:spcBef>
                  <a:spcPct val="20000"/>
                </a:spcBef>
              </a:pPr>
              <a:t>9</a:t>
            </a:fld>
            <a:endParaRPr lang="de-CH" altLang="de-DE">
              <a:solidFill>
                <a:schemeClr val="bg1"/>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7101B545-286A-8463-1A23-CEBF91429F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a:extLst>
              <a:ext uri="{FF2B5EF4-FFF2-40B4-BE49-F238E27FC236}">
                <a16:creationId xmlns:a16="http://schemas.microsoft.com/office/drawing/2014/main" id="{122BB77A-9740-3C6D-C6EE-A6D42E53A4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1508" name="Foliennummernplatzhalter 3">
            <a:extLst>
              <a:ext uri="{FF2B5EF4-FFF2-40B4-BE49-F238E27FC236}">
                <a16:creationId xmlns:a16="http://schemas.microsoft.com/office/drawing/2014/main" id="{36B00ACD-B6B0-A8EB-3E2D-B173DAA734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7C3D0E8-BEF0-4946-A3C6-8BFA446B2367}" type="slidenum">
              <a:rPr lang="de-CH" altLang="de-DE" smtClean="0">
                <a:solidFill>
                  <a:schemeClr val="bg1"/>
                </a:solidFill>
                <a:latin typeface="Arial" panose="020B0604020202020204" pitchFamily="34" charset="0"/>
              </a:rPr>
              <a:pPr>
                <a:spcBef>
                  <a:spcPct val="20000"/>
                </a:spcBef>
              </a:pPr>
              <a:t>10</a:t>
            </a:fld>
            <a:endParaRPr lang="de-CH" altLang="de-DE">
              <a:solidFill>
                <a:schemeClr val="bg1"/>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a:extLst>
              <a:ext uri="{FF2B5EF4-FFF2-40B4-BE49-F238E27FC236}">
                <a16:creationId xmlns:a16="http://schemas.microsoft.com/office/drawing/2014/main" id="{A4400004-2921-7F59-86AD-385CB6E68E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a:extLst>
              <a:ext uri="{FF2B5EF4-FFF2-40B4-BE49-F238E27FC236}">
                <a16:creationId xmlns:a16="http://schemas.microsoft.com/office/drawing/2014/main" id="{79D57978-5B86-B250-82D6-A84D24A4E7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3556" name="Foliennummernplatzhalter 3">
            <a:extLst>
              <a:ext uri="{FF2B5EF4-FFF2-40B4-BE49-F238E27FC236}">
                <a16:creationId xmlns:a16="http://schemas.microsoft.com/office/drawing/2014/main" id="{EEB82707-07FC-08FD-2484-8F449FAFCE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F7AA6E4-46A8-4888-8E20-AEB63E068FBA}" type="slidenum">
              <a:rPr lang="de-CH" altLang="de-DE" smtClean="0">
                <a:solidFill>
                  <a:schemeClr val="bg1"/>
                </a:solidFill>
                <a:latin typeface="Arial" panose="020B0604020202020204" pitchFamily="34" charset="0"/>
              </a:rPr>
              <a:pPr>
                <a:spcBef>
                  <a:spcPct val="20000"/>
                </a:spcBef>
              </a:pPr>
              <a:t>11</a:t>
            </a:fld>
            <a:endParaRPr lang="de-CH" altLang="de-DE">
              <a:solidFill>
                <a:schemeClr val="bg1"/>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a:extLst>
              <a:ext uri="{FF2B5EF4-FFF2-40B4-BE49-F238E27FC236}">
                <a16:creationId xmlns:a16="http://schemas.microsoft.com/office/drawing/2014/main" id="{41357C90-12CC-C5A4-4947-BCBB6483F2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izenplatzhalter 2">
            <a:extLst>
              <a:ext uri="{FF2B5EF4-FFF2-40B4-BE49-F238E27FC236}">
                <a16:creationId xmlns:a16="http://schemas.microsoft.com/office/drawing/2014/main" id="{1D2DCDDF-E678-7E93-12BA-86408E909C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5604" name="Foliennummernplatzhalter 3">
            <a:extLst>
              <a:ext uri="{FF2B5EF4-FFF2-40B4-BE49-F238E27FC236}">
                <a16:creationId xmlns:a16="http://schemas.microsoft.com/office/drawing/2014/main" id="{DF25392D-028E-D890-42B8-A186977564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F770220-CD42-4BCD-BBD1-663EC7D075B8}" type="slidenum">
              <a:rPr lang="de-CH" altLang="de-DE" smtClean="0">
                <a:solidFill>
                  <a:schemeClr val="bg1"/>
                </a:solidFill>
                <a:latin typeface="Arial" panose="020B0604020202020204" pitchFamily="34" charset="0"/>
              </a:rPr>
              <a:pPr>
                <a:spcBef>
                  <a:spcPct val="20000"/>
                </a:spcBef>
              </a:pPr>
              <a:t>12</a:t>
            </a:fld>
            <a:endParaRPr lang="de-CH" altLang="de-DE">
              <a:solidFill>
                <a:schemeClr val="bg1"/>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745260E3-7DBB-C5F7-D200-DF111F8E58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3FA014-A991-0F93-47AF-1FDB553BAA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659EEE-A33D-F95F-6A5F-5A16A6DEDAFF}"/>
              </a:ext>
            </a:extLst>
          </p:cNvPr>
          <p:cNvSpPr>
            <a:spLocks noGrp="1" noChangeArrowheads="1"/>
          </p:cNvSpPr>
          <p:nvPr>
            <p:ph type="sldNum" sz="quarter" idx="12"/>
          </p:nvPr>
        </p:nvSpPr>
        <p:spPr>
          <a:ln/>
        </p:spPr>
        <p:txBody>
          <a:bodyPr/>
          <a:lstStyle>
            <a:lvl1pPr>
              <a:defRPr/>
            </a:lvl1pPr>
          </a:lstStyle>
          <a:p>
            <a:pPr>
              <a:defRPr/>
            </a:pPr>
            <a:fld id="{BC6AECBF-C1F2-4241-A923-B50CA0C0A591}" type="slidenum">
              <a:rPr lang="en-US" altLang="de-DE"/>
              <a:pPr>
                <a:defRPr/>
              </a:pPr>
              <a:t>‹Nr.›</a:t>
            </a:fld>
            <a:endParaRPr lang="en-US" altLang="de-DE"/>
          </a:p>
        </p:txBody>
      </p:sp>
    </p:spTree>
    <p:extLst>
      <p:ext uri="{BB962C8B-B14F-4D97-AF65-F5344CB8AC3E}">
        <p14:creationId xmlns:p14="http://schemas.microsoft.com/office/powerpoint/2010/main" val="108548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41185324-FBE3-4BEB-26F5-4748EC4D07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19539E-B6C5-398A-442B-7AEB2EF8BE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112352-D840-08A2-EBAE-52D6CE475377}"/>
              </a:ext>
            </a:extLst>
          </p:cNvPr>
          <p:cNvSpPr>
            <a:spLocks noGrp="1" noChangeArrowheads="1"/>
          </p:cNvSpPr>
          <p:nvPr>
            <p:ph type="sldNum" sz="quarter" idx="12"/>
          </p:nvPr>
        </p:nvSpPr>
        <p:spPr>
          <a:ln/>
        </p:spPr>
        <p:txBody>
          <a:bodyPr/>
          <a:lstStyle>
            <a:lvl1pPr>
              <a:defRPr/>
            </a:lvl1pPr>
          </a:lstStyle>
          <a:p>
            <a:pPr>
              <a:defRPr/>
            </a:pPr>
            <a:fld id="{C67B9311-4570-4C22-A225-06D9EA433A6D}" type="slidenum">
              <a:rPr lang="en-US" altLang="de-DE"/>
              <a:pPr>
                <a:defRPr/>
              </a:pPr>
              <a:t>‹Nr.›</a:t>
            </a:fld>
            <a:endParaRPr lang="en-US" altLang="de-DE"/>
          </a:p>
        </p:txBody>
      </p:sp>
    </p:spTree>
    <p:extLst>
      <p:ext uri="{BB962C8B-B14F-4D97-AF65-F5344CB8AC3E}">
        <p14:creationId xmlns:p14="http://schemas.microsoft.com/office/powerpoint/2010/main" val="2915749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CE192BA5-E398-9BBA-C737-AE42FF98BB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DE2182-6767-48A3-A1A9-EED74FFE16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C9D47B-EE45-9AEF-9420-5422FF275D38}"/>
              </a:ext>
            </a:extLst>
          </p:cNvPr>
          <p:cNvSpPr>
            <a:spLocks noGrp="1" noChangeArrowheads="1"/>
          </p:cNvSpPr>
          <p:nvPr>
            <p:ph type="sldNum" sz="quarter" idx="12"/>
          </p:nvPr>
        </p:nvSpPr>
        <p:spPr>
          <a:ln/>
        </p:spPr>
        <p:txBody>
          <a:bodyPr/>
          <a:lstStyle>
            <a:lvl1pPr>
              <a:defRPr/>
            </a:lvl1pPr>
          </a:lstStyle>
          <a:p>
            <a:pPr>
              <a:defRPr/>
            </a:pPr>
            <a:fld id="{B552AF00-45E1-490C-8C34-83D7ED090B23}" type="slidenum">
              <a:rPr lang="en-US" altLang="de-DE"/>
              <a:pPr>
                <a:defRPr/>
              </a:pPr>
              <a:t>‹Nr.›</a:t>
            </a:fld>
            <a:endParaRPr lang="en-US" altLang="de-DE"/>
          </a:p>
        </p:txBody>
      </p:sp>
    </p:spTree>
    <p:extLst>
      <p:ext uri="{BB962C8B-B14F-4D97-AF65-F5344CB8AC3E}">
        <p14:creationId xmlns:p14="http://schemas.microsoft.com/office/powerpoint/2010/main" val="2515400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4261C856-F9B1-EBA6-43F2-DFCC829D1C11}"/>
              </a:ext>
            </a:extLst>
          </p:cNvPr>
          <p:cNvSpPr>
            <a:spLocks noGrp="1"/>
          </p:cNvSpPr>
          <p:nvPr>
            <p:ph type="dt" sz="half" idx="10"/>
          </p:nvPr>
        </p:nvSpPr>
        <p:spPr/>
        <p:txBody>
          <a:bodyPr/>
          <a:lstStyle>
            <a:lvl1pPr>
              <a:defRPr/>
            </a:lvl1pPr>
          </a:lstStyle>
          <a:p>
            <a:pPr>
              <a:defRPr/>
            </a:pPr>
            <a:fld id="{14A12A1E-AD15-4CA3-B80D-5CAE43BD76B6}" type="datetimeFigureOut">
              <a:rPr lang="de-CH"/>
              <a:pPr>
                <a:defRPr/>
              </a:pPr>
              <a:t>04.06.2022</a:t>
            </a:fld>
            <a:endParaRPr lang="de-CH"/>
          </a:p>
        </p:txBody>
      </p:sp>
      <p:sp>
        <p:nvSpPr>
          <p:cNvPr id="3" name="Fußzeilenplatzhalter 4">
            <a:extLst>
              <a:ext uri="{FF2B5EF4-FFF2-40B4-BE49-F238E27FC236}">
                <a16:creationId xmlns:a16="http://schemas.microsoft.com/office/drawing/2014/main" id="{4D262449-BA60-A72E-A01F-AB5862D874B0}"/>
              </a:ext>
            </a:extLst>
          </p:cNvPr>
          <p:cNvSpPr>
            <a:spLocks noGrp="1"/>
          </p:cNvSpPr>
          <p:nvPr>
            <p:ph type="ftr" sz="quarter" idx="11"/>
          </p:nvPr>
        </p:nvSpPr>
        <p:spPr/>
        <p:txBody>
          <a:bodyPr/>
          <a:lstStyle>
            <a:lvl1pPr>
              <a:defRPr/>
            </a:lvl1pPr>
          </a:lstStyle>
          <a:p>
            <a:pPr>
              <a:defRPr/>
            </a:pPr>
            <a:endParaRPr lang="de-CH"/>
          </a:p>
        </p:txBody>
      </p:sp>
      <p:sp>
        <p:nvSpPr>
          <p:cNvPr id="4" name="Foliennummernplatzhalter 5">
            <a:extLst>
              <a:ext uri="{FF2B5EF4-FFF2-40B4-BE49-F238E27FC236}">
                <a16:creationId xmlns:a16="http://schemas.microsoft.com/office/drawing/2014/main" id="{76BDCDE1-59EE-96D6-4FC8-A65207AD8668}"/>
              </a:ext>
            </a:extLst>
          </p:cNvPr>
          <p:cNvSpPr>
            <a:spLocks noGrp="1"/>
          </p:cNvSpPr>
          <p:nvPr>
            <p:ph type="sldNum" sz="quarter" idx="12"/>
          </p:nvPr>
        </p:nvSpPr>
        <p:spPr/>
        <p:txBody>
          <a:bodyPr/>
          <a:lstStyle>
            <a:lvl1pPr>
              <a:defRPr/>
            </a:lvl1pPr>
          </a:lstStyle>
          <a:p>
            <a:pPr>
              <a:defRPr/>
            </a:pPr>
            <a:fld id="{A0A505CE-8FA4-43CE-A8B4-DF72AB1E8304}" type="slidenum">
              <a:rPr lang="de-CH" altLang="de-DE"/>
              <a:pPr>
                <a:defRPr/>
              </a:pPr>
              <a:t>‹Nr.›</a:t>
            </a:fld>
            <a:endParaRPr lang="de-CH" altLang="de-DE"/>
          </a:p>
        </p:txBody>
      </p:sp>
    </p:spTree>
    <p:extLst>
      <p:ext uri="{BB962C8B-B14F-4D97-AF65-F5344CB8AC3E}">
        <p14:creationId xmlns:p14="http://schemas.microsoft.com/office/powerpoint/2010/main" val="383280328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F9C91C-1063-C838-D299-80C7A35A6F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43C38C7-DFDE-8A8C-DECE-705125EBE2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A9E3EA7-9F47-14A9-7DD2-D793E84F88B2}"/>
              </a:ext>
            </a:extLst>
          </p:cNvPr>
          <p:cNvSpPr>
            <a:spLocks noGrp="1" noChangeArrowheads="1"/>
          </p:cNvSpPr>
          <p:nvPr>
            <p:ph type="sldNum" sz="quarter" idx="12"/>
          </p:nvPr>
        </p:nvSpPr>
        <p:spPr>
          <a:ln/>
        </p:spPr>
        <p:txBody>
          <a:bodyPr/>
          <a:lstStyle>
            <a:lvl1pPr>
              <a:defRPr/>
            </a:lvl1pPr>
          </a:lstStyle>
          <a:p>
            <a:pPr>
              <a:defRPr/>
            </a:pPr>
            <a:fld id="{25B06B20-41F5-4205-99EF-FEA5AD4B8F11}" type="slidenum">
              <a:rPr lang="en-US" altLang="de-DE"/>
              <a:pPr>
                <a:defRPr/>
              </a:pPr>
              <a:t>‹Nr.›</a:t>
            </a:fld>
            <a:endParaRPr lang="en-US" altLang="de-DE"/>
          </a:p>
        </p:txBody>
      </p:sp>
    </p:spTree>
    <p:extLst>
      <p:ext uri="{BB962C8B-B14F-4D97-AF65-F5344CB8AC3E}">
        <p14:creationId xmlns:p14="http://schemas.microsoft.com/office/powerpoint/2010/main" val="4229387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a:extLst>
              <a:ext uri="{FF2B5EF4-FFF2-40B4-BE49-F238E27FC236}">
                <a16:creationId xmlns:a16="http://schemas.microsoft.com/office/drawing/2014/main" id="{B621C1E0-C276-AA54-B8F5-7B36340520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3D7C69-80E4-D963-DD49-32E920751B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5A5909-6569-59CD-2FFE-CA5D2FFFABA7}"/>
              </a:ext>
            </a:extLst>
          </p:cNvPr>
          <p:cNvSpPr>
            <a:spLocks noGrp="1" noChangeArrowheads="1"/>
          </p:cNvSpPr>
          <p:nvPr>
            <p:ph type="sldNum" sz="quarter" idx="12"/>
          </p:nvPr>
        </p:nvSpPr>
        <p:spPr>
          <a:ln/>
        </p:spPr>
        <p:txBody>
          <a:bodyPr/>
          <a:lstStyle>
            <a:lvl1pPr>
              <a:defRPr/>
            </a:lvl1pPr>
          </a:lstStyle>
          <a:p>
            <a:pPr>
              <a:defRPr/>
            </a:pPr>
            <a:fld id="{DF84CCE8-254C-431A-BDB1-22764FE453F4}" type="slidenum">
              <a:rPr lang="en-US" altLang="de-DE"/>
              <a:pPr>
                <a:defRPr/>
              </a:pPr>
              <a:t>‹Nr.›</a:t>
            </a:fld>
            <a:endParaRPr lang="en-US" altLang="de-DE"/>
          </a:p>
        </p:txBody>
      </p:sp>
    </p:spTree>
    <p:extLst>
      <p:ext uri="{BB962C8B-B14F-4D97-AF65-F5344CB8AC3E}">
        <p14:creationId xmlns:p14="http://schemas.microsoft.com/office/powerpoint/2010/main" val="3736337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18166F38-2EB4-C34B-DC56-2DF19B3B9B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CD54499-FA98-D798-C5BD-5050EA79D6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D3BEE9-6443-F4B1-11EB-142DAACE42B0}"/>
              </a:ext>
            </a:extLst>
          </p:cNvPr>
          <p:cNvSpPr>
            <a:spLocks noGrp="1" noChangeArrowheads="1"/>
          </p:cNvSpPr>
          <p:nvPr>
            <p:ph type="sldNum" sz="quarter" idx="12"/>
          </p:nvPr>
        </p:nvSpPr>
        <p:spPr>
          <a:ln/>
        </p:spPr>
        <p:txBody>
          <a:bodyPr/>
          <a:lstStyle>
            <a:lvl1pPr>
              <a:defRPr/>
            </a:lvl1pPr>
          </a:lstStyle>
          <a:p>
            <a:pPr>
              <a:defRPr/>
            </a:pPr>
            <a:fld id="{0198A9E8-8BCD-4CC2-A35B-F5F564C79DB0}" type="slidenum">
              <a:rPr lang="en-US" altLang="de-DE"/>
              <a:pPr>
                <a:defRPr/>
              </a:pPr>
              <a:t>‹Nr.›</a:t>
            </a:fld>
            <a:endParaRPr lang="en-US" altLang="de-DE"/>
          </a:p>
        </p:txBody>
      </p:sp>
    </p:spTree>
    <p:extLst>
      <p:ext uri="{BB962C8B-B14F-4D97-AF65-F5344CB8AC3E}">
        <p14:creationId xmlns:p14="http://schemas.microsoft.com/office/powerpoint/2010/main" val="1339121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465367CC-E222-03C9-FC65-92A558C90C7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AD421C7-A4AB-5A60-9AD2-650E70D667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7B57F11-3766-022F-53AB-E7373E02850D}"/>
              </a:ext>
            </a:extLst>
          </p:cNvPr>
          <p:cNvSpPr>
            <a:spLocks noGrp="1" noChangeArrowheads="1"/>
          </p:cNvSpPr>
          <p:nvPr>
            <p:ph type="sldNum" sz="quarter" idx="12"/>
          </p:nvPr>
        </p:nvSpPr>
        <p:spPr>
          <a:ln/>
        </p:spPr>
        <p:txBody>
          <a:bodyPr/>
          <a:lstStyle>
            <a:lvl1pPr>
              <a:defRPr/>
            </a:lvl1pPr>
          </a:lstStyle>
          <a:p>
            <a:pPr>
              <a:defRPr/>
            </a:pPr>
            <a:fld id="{BAD57A3C-8A5E-4A49-931C-BBA6B895CAAA}" type="slidenum">
              <a:rPr lang="en-US" altLang="de-DE"/>
              <a:pPr>
                <a:defRPr/>
              </a:pPr>
              <a:t>‹Nr.›</a:t>
            </a:fld>
            <a:endParaRPr lang="en-US" altLang="de-DE"/>
          </a:p>
        </p:txBody>
      </p:sp>
    </p:spTree>
    <p:extLst>
      <p:ext uri="{BB962C8B-B14F-4D97-AF65-F5344CB8AC3E}">
        <p14:creationId xmlns:p14="http://schemas.microsoft.com/office/powerpoint/2010/main" val="2138371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7D4AE419-E384-5B5F-47F0-BA1E9086649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23385C8-4FC4-9895-E98F-2193DF506F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CC238E3-D2C6-3288-EF1A-8381D7EB230E}"/>
              </a:ext>
            </a:extLst>
          </p:cNvPr>
          <p:cNvSpPr>
            <a:spLocks noGrp="1" noChangeArrowheads="1"/>
          </p:cNvSpPr>
          <p:nvPr>
            <p:ph type="sldNum" sz="quarter" idx="12"/>
          </p:nvPr>
        </p:nvSpPr>
        <p:spPr>
          <a:ln/>
        </p:spPr>
        <p:txBody>
          <a:bodyPr/>
          <a:lstStyle>
            <a:lvl1pPr>
              <a:defRPr/>
            </a:lvl1pPr>
          </a:lstStyle>
          <a:p>
            <a:pPr>
              <a:defRPr/>
            </a:pPr>
            <a:fld id="{4FF6BAAE-6ACE-455B-9309-C4B7C53A6D7F}" type="slidenum">
              <a:rPr lang="en-US" altLang="de-DE"/>
              <a:pPr>
                <a:defRPr/>
              </a:pPr>
              <a:t>‹Nr.›</a:t>
            </a:fld>
            <a:endParaRPr lang="en-US" altLang="de-DE"/>
          </a:p>
        </p:txBody>
      </p:sp>
    </p:spTree>
    <p:extLst>
      <p:ext uri="{BB962C8B-B14F-4D97-AF65-F5344CB8AC3E}">
        <p14:creationId xmlns:p14="http://schemas.microsoft.com/office/powerpoint/2010/main" val="196843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93F9DE-8991-CB0D-E296-53E31409194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3F43116-15A0-C8C9-AD43-96118BCD81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3599B27-294C-8080-EA03-745B8EA37943}"/>
              </a:ext>
            </a:extLst>
          </p:cNvPr>
          <p:cNvSpPr>
            <a:spLocks noGrp="1" noChangeArrowheads="1"/>
          </p:cNvSpPr>
          <p:nvPr>
            <p:ph type="sldNum" sz="quarter" idx="12"/>
          </p:nvPr>
        </p:nvSpPr>
        <p:spPr>
          <a:ln/>
        </p:spPr>
        <p:txBody>
          <a:bodyPr/>
          <a:lstStyle>
            <a:lvl1pPr>
              <a:defRPr/>
            </a:lvl1pPr>
          </a:lstStyle>
          <a:p>
            <a:pPr>
              <a:defRPr/>
            </a:pPr>
            <a:fld id="{D7FDCC37-562E-4794-AE37-3F06B1E330D6}" type="slidenum">
              <a:rPr lang="en-US" altLang="de-DE"/>
              <a:pPr>
                <a:defRPr/>
              </a:pPr>
              <a:t>‹Nr.›</a:t>
            </a:fld>
            <a:endParaRPr lang="en-US" altLang="de-DE"/>
          </a:p>
        </p:txBody>
      </p:sp>
    </p:spTree>
    <p:extLst>
      <p:ext uri="{BB962C8B-B14F-4D97-AF65-F5344CB8AC3E}">
        <p14:creationId xmlns:p14="http://schemas.microsoft.com/office/powerpoint/2010/main" val="336098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7E1CD701-12A7-02C8-4D51-A46F3BEB39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5A633D-6B3E-B873-7832-676CBB8BBC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CAD97C6-417E-CA64-536D-345EB8566CB5}"/>
              </a:ext>
            </a:extLst>
          </p:cNvPr>
          <p:cNvSpPr>
            <a:spLocks noGrp="1" noChangeArrowheads="1"/>
          </p:cNvSpPr>
          <p:nvPr>
            <p:ph type="sldNum" sz="quarter" idx="12"/>
          </p:nvPr>
        </p:nvSpPr>
        <p:spPr>
          <a:ln/>
        </p:spPr>
        <p:txBody>
          <a:bodyPr/>
          <a:lstStyle>
            <a:lvl1pPr>
              <a:defRPr/>
            </a:lvl1pPr>
          </a:lstStyle>
          <a:p>
            <a:pPr>
              <a:defRPr/>
            </a:pPr>
            <a:fld id="{943C332C-6649-49FA-BAA8-DE4487B0B67D}" type="slidenum">
              <a:rPr lang="en-US" altLang="de-DE"/>
              <a:pPr>
                <a:defRPr/>
              </a:pPr>
              <a:t>‹Nr.›</a:t>
            </a:fld>
            <a:endParaRPr lang="en-US" altLang="de-DE"/>
          </a:p>
        </p:txBody>
      </p:sp>
    </p:spTree>
    <p:extLst>
      <p:ext uri="{BB962C8B-B14F-4D97-AF65-F5344CB8AC3E}">
        <p14:creationId xmlns:p14="http://schemas.microsoft.com/office/powerpoint/2010/main" val="1727268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327212FA-2899-6AA6-E96E-FAA893041D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DB82D3-112E-B8FE-96FE-FB7C35AA82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263C706-9F74-C50D-6AA8-FED53BBA1DDA}"/>
              </a:ext>
            </a:extLst>
          </p:cNvPr>
          <p:cNvSpPr>
            <a:spLocks noGrp="1" noChangeArrowheads="1"/>
          </p:cNvSpPr>
          <p:nvPr>
            <p:ph type="sldNum" sz="quarter" idx="12"/>
          </p:nvPr>
        </p:nvSpPr>
        <p:spPr>
          <a:ln/>
        </p:spPr>
        <p:txBody>
          <a:bodyPr/>
          <a:lstStyle>
            <a:lvl1pPr>
              <a:defRPr/>
            </a:lvl1pPr>
          </a:lstStyle>
          <a:p>
            <a:pPr>
              <a:defRPr/>
            </a:pPr>
            <a:fld id="{730440AA-69B0-4872-A6D7-07CD069AB8C6}" type="slidenum">
              <a:rPr lang="en-US" altLang="de-DE"/>
              <a:pPr>
                <a:defRPr/>
              </a:pPr>
              <a:t>‹Nr.›</a:t>
            </a:fld>
            <a:endParaRPr lang="en-US" altLang="de-DE"/>
          </a:p>
        </p:txBody>
      </p:sp>
    </p:spTree>
    <p:extLst>
      <p:ext uri="{BB962C8B-B14F-4D97-AF65-F5344CB8AC3E}">
        <p14:creationId xmlns:p14="http://schemas.microsoft.com/office/powerpoint/2010/main" val="3944398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485B195-EAC1-A0C0-3C8D-96AB1A0E850D}"/>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Titelmasterformat durch Klicken bearbeiten</a:t>
            </a:r>
          </a:p>
        </p:txBody>
      </p:sp>
      <p:sp>
        <p:nvSpPr>
          <p:cNvPr id="1027" name="Rectangle 3">
            <a:extLst>
              <a:ext uri="{FF2B5EF4-FFF2-40B4-BE49-F238E27FC236}">
                <a16:creationId xmlns:a16="http://schemas.microsoft.com/office/drawing/2014/main" id="{834E33C2-3F74-5CA0-36EB-AE410AFF7AD5}"/>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Textmasterformate durch Klicken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
        <p:nvSpPr>
          <p:cNvPr id="1028" name="Rectangle 4">
            <a:extLst>
              <a:ext uri="{FF2B5EF4-FFF2-40B4-BE49-F238E27FC236}">
                <a16:creationId xmlns:a16="http://schemas.microsoft.com/office/drawing/2014/main" id="{056B30E7-7DF0-243A-4AA6-120F6A9EDBEB}"/>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chemeClr val="tx1"/>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5FA0F8E0-3BD2-BCEF-4B52-91117DC7E80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chemeClr val="tx1"/>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721FFA95-47A7-54DB-FEA9-A47658CF06D1}"/>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286A7A96-F171-44B2-9D16-5A7E8ECD69EC}"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 id="2147484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2">
            <a:extLst>
              <a:ext uri="{FF2B5EF4-FFF2-40B4-BE49-F238E27FC236}">
                <a16:creationId xmlns:a16="http://schemas.microsoft.com/office/drawing/2014/main" id="{FBA478AE-B29E-4C8F-A539-59A5C0416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035050"/>
            <a:ext cx="10528300"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feld 1">
            <a:extLst>
              <a:ext uri="{FF2B5EF4-FFF2-40B4-BE49-F238E27FC236}">
                <a16:creationId xmlns:a16="http://schemas.microsoft.com/office/drawing/2014/main" id="{ADB2C9F3-24EB-4918-AAEC-9B15C42E1CDE}"/>
              </a:ext>
            </a:extLst>
          </p:cNvPr>
          <p:cNvSpPr txBox="1">
            <a:spLocks noChangeArrowheads="1"/>
          </p:cNvSpPr>
          <p:nvPr/>
        </p:nvSpPr>
        <p:spPr bwMode="auto">
          <a:xfrm>
            <a:off x="3206137" y="4856163"/>
            <a:ext cx="5779724"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5500" b="1" dirty="0"/>
              <a:t>Offb Teil 8 | 3,1-6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D282734-5956-4200-58F0-74C95AE92C1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0483" name="Group 3">
            <a:extLst>
              <a:ext uri="{FF2B5EF4-FFF2-40B4-BE49-F238E27FC236}">
                <a16:creationId xmlns:a16="http://schemas.microsoft.com/office/drawing/2014/main" id="{34797D23-6D8B-A087-D74C-B59B58668A6E}"/>
              </a:ext>
            </a:extLst>
          </p:cNvPr>
          <p:cNvGrpSpPr>
            <a:grpSpLocks/>
          </p:cNvGrpSpPr>
          <p:nvPr/>
        </p:nvGrpSpPr>
        <p:grpSpPr bwMode="auto">
          <a:xfrm>
            <a:off x="4579938" y="2635250"/>
            <a:ext cx="3032125" cy="1570038"/>
            <a:chOff x="0" y="4320"/>
            <a:chExt cx="1910" cy="989"/>
          </a:xfrm>
        </p:grpSpPr>
        <p:sp>
          <p:nvSpPr>
            <p:cNvPr id="20495" name="Rectangle 4">
              <a:extLst>
                <a:ext uri="{FF2B5EF4-FFF2-40B4-BE49-F238E27FC236}">
                  <a16:creationId xmlns:a16="http://schemas.microsoft.com/office/drawing/2014/main" id="{986F8717-5642-E852-5EE8-9A886B5EF56B}"/>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0496" name="Rectangle 5">
              <a:extLst>
                <a:ext uri="{FF2B5EF4-FFF2-40B4-BE49-F238E27FC236}">
                  <a16:creationId xmlns:a16="http://schemas.microsoft.com/office/drawing/2014/main" id="{D4D0B682-289F-9ED5-7E00-C26CAE8705D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0484" name="Rectangle 6">
            <a:extLst>
              <a:ext uri="{FF2B5EF4-FFF2-40B4-BE49-F238E27FC236}">
                <a16:creationId xmlns:a16="http://schemas.microsoft.com/office/drawing/2014/main" id="{5EFD204F-9E94-57CB-70BE-4CC0BB42A23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5" name="Rectangle 7">
            <a:extLst>
              <a:ext uri="{FF2B5EF4-FFF2-40B4-BE49-F238E27FC236}">
                <a16:creationId xmlns:a16="http://schemas.microsoft.com/office/drawing/2014/main" id="{D3A87DAC-C45E-F6CB-0182-4F75F23375E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6" name="AutoShape 10" descr="Bildergebnis für lepramission schweiz">
            <a:extLst>
              <a:ext uri="{FF2B5EF4-FFF2-40B4-BE49-F238E27FC236}">
                <a16:creationId xmlns:a16="http://schemas.microsoft.com/office/drawing/2014/main" id="{50EDC6D5-9D2C-68C9-A9AB-10959273A79C}"/>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87" name="AutoShape 12" descr="Bildergebnis für lepramission schweiz">
            <a:extLst>
              <a:ext uri="{FF2B5EF4-FFF2-40B4-BE49-F238E27FC236}">
                <a16:creationId xmlns:a16="http://schemas.microsoft.com/office/drawing/2014/main" id="{867CF26E-AA4D-F25A-4DE2-E28072B0267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88" name="Textfeld 11">
            <a:extLst>
              <a:ext uri="{FF2B5EF4-FFF2-40B4-BE49-F238E27FC236}">
                <a16:creationId xmlns:a16="http://schemas.microsoft.com/office/drawing/2014/main" id="{39097F3A-275A-3F1A-F86E-C97A8CF96401}"/>
              </a:ext>
            </a:extLst>
          </p:cNvPr>
          <p:cNvSpPr txBox="1">
            <a:spLocks noChangeArrowheads="1"/>
          </p:cNvSpPr>
          <p:nvPr/>
        </p:nvSpPr>
        <p:spPr bwMode="auto">
          <a:xfrm>
            <a:off x="1127125" y="6294438"/>
            <a:ext cx="9221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https://www.hr-fernsehen.de/sendungen-a-z/der-artemistempel-von-ephesos-6,video-136006.html</a:t>
            </a:r>
          </a:p>
        </p:txBody>
      </p:sp>
      <p:sp>
        <p:nvSpPr>
          <p:cNvPr id="20489" name="Textfeld 14">
            <a:extLst>
              <a:ext uri="{FF2B5EF4-FFF2-40B4-BE49-F238E27FC236}">
                <a16:creationId xmlns:a16="http://schemas.microsoft.com/office/drawing/2014/main" id="{4E86E056-82D4-4329-875F-B071A196BD12}"/>
              </a:ext>
            </a:extLst>
          </p:cNvPr>
          <p:cNvSpPr txBox="1">
            <a:spLocks noChangeArrowheads="1"/>
          </p:cNvSpPr>
          <p:nvPr/>
        </p:nvSpPr>
        <p:spPr bwMode="auto">
          <a:xfrm>
            <a:off x="40798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https://www.otuzbeslik.com/mekan/agora-oren-yeri</a:t>
            </a:r>
          </a:p>
        </p:txBody>
      </p:sp>
      <p:sp>
        <p:nvSpPr>
          <p:cNvPr id="20490" name="Textfeld 13">
            <a:extLst>
              <a:ext uri="{FF2B5EF4-FFF2-40B4-BE49-F238E27FC236}">
                <a16:creationId xmlns:a16="http://schemas.microsoft.com/office/drawing/2014/main" id="{9742BD44-6592-C2C6-DF70-CD1C4191BAC4}"/>
              </a:ext>
            </a:extLst>
          </p:cNvPr>
          <p:cNvSpPr txBox="1">
            <a:spLocks noChangeArrowheads="1"/>
          </p:cNvSpPr>
          <p:nvPr/>
        </p:nvSpPr>
        <p:spPr bwMode="auto">
          <a:xfrm>
            <a:off x="3046413" y="64706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https://austria-forum.org/af/Wissenssammlungen/Essays/Geschichte/Kaiser_Konstantin</a:t>
            </a:r>
          </a:p>
        </p:txBody>
      </p:sp>
      <p:sp>
        <p:nvSpPr>
          <p:cNvPr id="20491" name="Textfeld 1">
            <a:extLst>
              <a:ext uri="{FF2B5EF4-FFF2-40B4-BE49-F238E27FC236}">
                <a16:creationId xmlns:a16="http://schemas.microsoft.com/office/drawing/2014/main" id="{4FACB35D-F95D-33A9-8DB0-B28E08CAD5F0}"/>
              </a:ext>
            </a:extLst>
          </p:cNvPr>
          <p:cNvSpPr txBox="1">
            <a:spLocks noChangeArrowheads="1"/>
          </p:cNvSpPr>
          <p:nvPr/>
        </p:nvSpPr>
        <p:spPr bwMode="auto">
          <a:xfrm>
            <a:off x="890588" y="5449888"/>
            <a:ext cx="45259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000"/>
              <a:t>Krösus, König von Lydien</a:t>
            </a:r>
          </a:p>
          <a:p>
            <a:pPr algn="ctr">
              <a:spcBef>
                <a:spcPct val="0"/>
              </a:spcBef>
              <a:buFontTx/>
              <a:buNone/>
            </a:pPr>
            <a:r>
              <a:rPr lang="de-CH" altLang="de-DE" sz="3000"/>
              <a:t>596 – 541 v.Chr.</a:t>
            </a:r>
          </a:p>
        </p:txBody>
      </p:sp>
      <p:sp>
        <p:nvSpPr>
          <p:cNvPr id="20492" name="Textfeld 1">
            <a:extLst>
              <a:ext uri="{FF2B5EF4-FFF2-40B4-BE49-F238E27FC236}">
                <a16:creationId xmlns:a16="http://schemas.microsoft.com/office/drawing/2014/main" id="{17A5005F-6C8C-08BD-7B72-DBB26A202CDC}"/>
              </a:ext>
            </a:extLst>
          </p:cNvPr>
          <p:cNvSpPr txBox="1">
            <a:spLocks noChangeArrowheads="1"/>
          </p:cNvSpPr>
          <p:nvPr/>
        </p:nvSpPr>
        <p:spPr bwMode="auto">
          <a:xfrm>
            <a:off x="6959600" y="5335588"/>
            <a:ext cx="41989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000"/>
              <a:t>Goldmünze aus Sardes</a:t>
            </a:r>
          </a:p>
        </p:txBody>
      </p:sp>
      <p:pic>
        <p:nvPicPr>
          <p:cNvPr id="20493" name="Picture 2" descr="Gesucht wurde: Krösus | deutschlandfunkkultur.de">
            <a:extLst>
              <a:ext uri="{FF2B5EF4-FFF2-40B4-BE49-F238E27FC236}">
                <a16:creationId xmlns:a16="http://schemas.microsoft.com/office/drawing/2014/main" id="{4F13821A-6FB0-CB2E-5C85-7F5468CB2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1295400"/>
            <a:ext cx="466725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4" descr="Königreich Lydien, Krösus, Hemihekte (obverse)">
            <a:extLst>
              <a:ext uri="{FF2B5EF4-FFF2-40B4-BE49-F238E27FC236}">
                <a16:creationId xmlns:a16="http://schemas.microsoft.com/office/drawing/2014/main" id="{3A6AAEE3-1B0E-5233-1F2E-2639D07D6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4013" y="971550"/>
            <a:ext cx="4059237"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7" descr="13,866 Open Bible Stock Photos, Pictures &amp; Royalty-Free Images - iStock">
            <a:extLst>
              <a:ext uri="{FF2B5EF4-FFF2-40B4-BE49-F238E27FC236}">
                <a16:creationId xmlns:a16="http://schemas.microsoft.com/office/drawing/2014/main" id="{1591CD90-ED03-8386-A74B-AAD69105A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5400"/>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9801958B-B6E5-D3D6-5815-AAA03801FA8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2532" name="Group 3">
            <a:extLst>
              <a:ext uri="{FF2B5EF4-FFF2-40B4-BE49-F238E27FC236}">
                <a16:creationId xmlns:a16="http://schemas.microsoft.com/office/drawing/2014/main" id="{3CE83EF1-1124-BF38-D872-30015B70ECE6}"/>
              </a:ext>
            </a:extLst>
          </p:cNvPr>
          <p:cNvGrpSpPr>
            <a:grpSpLocks/>
          </p:cNvGrpSpPr>
          <p:nvPr/>
        </p:nvGrpSpPr>
        <p:grpSpPr bwMode="auto">
          <a:xfrm>
            <a:off x="4579938" y="2635250"/>
            <a:ext cx="3032125" cy="1570038"/>
            <a:chOff x="0" y="4320"/>
            <a:chExt cx="1910" cy="989"/>
          </a:xfrm>
        </p:grpSpPr>
        <p:sp>
          <p:nvSpPr>
            <p:cNvPr id="22538" name="Rectangle 4">
              <a:extLst>
                <a:ext uri="{FF2B5EF4-FFF2-40B4-BE49-F238E27FC236}">
                  <a16:creationId xmlns:a16="http://schemas.microsoft.com/office/drawing/2014/main" id="{8811BDDA-C03A-4829-B542-CBDB3C3C132E}"/>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2539" name="Rectangle 5">
              <a:extLst>
                <a:ext uri="{FF2B5EF4-FFF2-40B4-BE49-F238E27FC236}">
                  <a16:creationId xmlns:a16="http://schemas.microsoft.com/office/drawing/2014/main" id="{5BE53A73-917D-7E7D-A5EF-337DD197D0C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2533" name="Rectangle 6">
            <a:extLst>
              <a:ext uri="{FF2B5EF4-FFF2-40B4-BE49-F238E27FC236}">
                <a16:creationId xmlns:a16="http://schemas.microsoft.com/office/drawing/2014/main" id="{98440985-CD57-0411-6BE5-ECB5145A52B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4" name="Rectangle 7">
            <a:extLst>
              <a:ext uri="{FF2B5EF4-FFF2-40B4-BE49-F238E27FC236}">
                <a16:creationId xmlns:a16="http://schemas.microsoft.com/office/drawing/2014/main" id="{7D861264-6656-F384-6EE6-6D36BF1BB63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5" name="AutoShape 10" descr="Bildergebnis für lepramission schweiz">
            <a:extLst>
              <a:ext uri="{FF2B5EF4-FFF2-40B4-BE49-F238E27FC236}">
                <a16:creationId xmlns:a16="http://schemas.microsoft.com/office/drawing/2014/main" id="{6581FB12-28F4-EC6B-12BD-F884BE1E2176}"/>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6" name="AutoShape 12" descr="Bildergebnis für lepramission schweiz">
            <a:extLst>
              <a:ext uri="{FF2B5EF4-FFF2-40B4-BE49-F238E27FC236}">
                <a16:creationId xmlns:a16="http://schemas.microsoft.com/office/drawing/2014/main" id="{0CCC26E3-54D9-5649-C2B4-034EB61E546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7" name="Textfeld 12">
            <a:extLst>
              <a:ext uri="{FF2B5EF4-FFF2-40B4-BE49-F238E27FC236}">
                <a16:creationId xmlns:a16="http://schemas.microsoft.com/office/drawing/2014/main" id="{D2B0ACD9-1033-67A1-E36A-34F9BC730F01}"/>
              </a:ext>
            </a:extLst>
          </p:cNvPr>
          <p:cNvSpPr txBox="1">
            <a:spLocks noChangeArrowheads="1"/>
          </p:cNvSpPr>
          <p:nvPr/>
        </p:nvSpPr>
        <p:spPr bwMode="auto">
          <a:xfrm>
            <a:off x="209550" y="2128838"/>
            <a:ext cx="117729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3,1</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Und dem Engel der Gemeinde in Sardes schreibe: Dies sagt der, der die sieben Geister Gottes und die sieben Sterne hat: Ich kenne deine Werke, dass du den Namen hast, dass du lebst, und bist tot.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0881F00-47D2-7E55-AA0E-829D0B50AF8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4579" name="Group 3">
            <a:extLst>
              <a:ext uri="{FF2B5EF4-FFF2-40B4-BE49-F238E27FC236}">
                <a16:creationId xmlns:a16="http://schemas.microsoft.com/office/drawing/2014/main" id="{45999FC5-8B07-C986-8485-EE958EF19F33}"/>
              </a:ext>
            </a:extLst>
          </p:cNvPr>
          <p:cNvGrpSpPr>
            <a:grpSpLocks/>
          </p:cNvGrpSpPr>
          <p:nvPr/>
        </p:nvGrpSpPr>
        <p:grpSpPr bwMode="auto">
          <a:xfrm>
            <a:off x="4579938" y="2635250"/>
            <a:ext cx="3032125" cy="1570038"/>
            <a:chOff x="0" y="4320"/>
            <a:chExt cx="1910" cy="989"/>
          </a:xfrm>
        </p:grpSpPr>
        <p:sp>
          <p:nvSpPr>
            <p:cNvPr id="24584" name="Rectangle 4">
              <a:extLst>
                <a:ext uri="{FF2B5EF4-FFF2-40B4-BE49-F238E27FC236}">
                  <a16:creationId xmlns:a16="http://schemas.microsoft.com/office/drawing/2014/main" id="{711FEBA5-00CC-6F7F-E77B-9EDA2FEE409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4585" name="Rectangle 5">
              <a:extLst>
                <a:ext uri="{FF2B5EF4-FFF2-40B4-BE49-F238E27FC236}">
                  <a16:creationId xmlns:a16="http://schemas.microsoft.com/office/drawing/2014/main" id="{0D3642BF-04B8-2125-9208-33BB2FE3DABB}"/>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4580" name="Rectangle 6">
            <a:extLst>
              <a:ext uri="{FF2B5EF4-FFF2-40B4-BE49-F238E27FC236}">
                <a16:creationId xmlns:a16="http://schemas.microsoft.com/office/drawing/2014/main" id="{A9A608FA-51B8-876F-3FFF-B196776C95C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4581" name="Rectangle 7">
            <a:extLst>
              <a:ext uri="{FF2B5EF4-FFF2-40B4-BE49-F238E27FC236}">
                <a16:creationId xmlns:a16="http://schemas.microsoft.com/office/drawing/2014/main" id="{C79DD7DA-8E5A-FB02-BC05-D818B5E995D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4582" name="AutoShape 10" descr="Bildergebnis für lepramission schweiz">
            <a:extLst>
              <a:ext uri="{FF2B5EF4-FFF2-40B4-BE49-F238E27FC236}">
                <a16:creationId xmlns:a16="http://schemas.microsoft.com/office/drawing/2014/main" id="{7EC4D5D0-50C0-B258-6FED-31387BE2963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4583" name="AutoShape 12" descr="Bildergebnis für lepramission schweiz">
            <a:extLst>
              <a:ext uri="{FF2B5EF4-FFF2-40B4-BE49-F238E27FC236}">
                <a16:creationId xmlns:a16="http://schemas.microsoft.com/office/drawing/2014/main" id="{0F133884-56F9-8B3F-FD66-DEAC4D97B3A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87EFC53-974B-A57A-F49B-EE8046E8F6A6}"/>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6627" name="Rectangle 4">
            <a:extLst>
              <a:ext uri="{FF2B5EF4-FFF2-40B4-BE49-F238E27FC236}">
                <a16:creationId xmlns:a16="http://schemas.microsoft.com/office/drawing/2014/main" id="{BBB92AA5-0E6B-2BF1-97E5-CB86C79504AE}"/>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6628" name="Rectangle 6">
            <a:extLst>
              <a:ext uri="{FF2B5EF4-FFF2-40B4-BE49-F238E27FC236}">
                <a16:creationId xmlns:a16="http://schemas.microsoft.com/office/drawing/2014/main" id="{88495500-3863-035C-2DCF-525D867090A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6629" name="Rectangle 7">
            <a:extLst>
              <a:ext uri="{FF2B5EF4-FFF2-40B4-BE49-F238E27FC236}">
                <a16:creationId xmlns:a16="http://schemas.microsoft.com/office/drawing/2014/main" id="{DF47E3B1-39B9-09B7-F8E7-1D8F5DE3A22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6630" name="AutoShape 10" descr="Bildergebnis für lepramission schweiz">
            <a:extLst>
              <a:ext uri="{FF2B5EF4-FFF2-40B4-BE49-F238E27FC236}">
                <a16:creationId xmlns:a16="http://schemas.microsoft.com/office/drawing/2014/main" id="{0FB4EB90-7A1B-956B-4D5B-4A23D743D5DF}"/>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6631" name="AutoShape 12" descr="Bildergebnis für lepramission schweiz">
            <a:extLst>
              <a:ext uri="{FF2B5EF4-FFF2-40B4-BE49-F238E27FC236}">
                <a16:creationId xmlns:a16="http://schemas.microsoft.com/office/drawing/2014/main" id="{1D4B9F0F-881D-9C07-4E0B-601942BA91D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6632" name="Textfeld 13">
            <a:extLst>
              <a:ext uri="{FF2B5EF4-FFF2-40B4-BE49-F238E27FC236}">
                <a16:creationId xmlns:a16="http://schemas.microsoft.com/office/drawing/2014/main" id="{C1B79DA7-7911-C5D8-E470-019323E43C07}"/>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26633" name="AutoShape 12" descr="7 Worst Ways to React to Report Cards | Amen Clinics">
            <a:extLst>
              <a:ext uri="{FF2B5EF4-FFF2-40B4-BE49-F238E27FC236}">
                <a16:creationId xmlns:a16="http://schemas.microsoft.com/office/drawing/2014/main" id="{BF983338-EE2A-5066-86CC-A1C110220AC7}"/>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6634" name="AutoShape 18">
            <a:extLst>
              <a:ext uri="{FF2B5EF4-FFF2-40B4-BE49-F238E27FC236}">
                <a16:creationId xmlns:a16="http://schemas.microsoft.com/office/drawing/2014/main" id="{33E6F85E-345A-50EE-5CEF-F523ACFF1D69}"/>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6635" name="Text Box 46">
            <a:extLst>
              <a:ext uri="{FF2B5EF4-FFF2-40B4-BE49-F238E27FC236}">
                <a16:creationId xmlns:a16="http://schemas.microsoft.com/office/drawing/2014/main" id="{B817DCAB-128E-B923-6FAE-FF4C7111EAEB}"/>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26636" name="Textfeld 13">
            <a:extLst>
              <a:ext uri="{FF2B5EF4-FFF2-40B4-BE49-F238E27FC236}">
                <a16:creationId xmlns:a16="http://schemas.microsoft.com/office/drawing/2014/main" id="{511A5F0F-865C-E264-4899-8BBFADAB2AC8}"/>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
        <p:nvSpPr>
          <p:cNvPr id="26637" name="Textfeld 14">
            <a:extLst>
              <a:ext uri="{FF2B5EF4-FFF2-40B4-BE49-F238E27FC236}">
                <a16:creationId xmlns:a16="http://schemas.microsoft.com/office/drawing/2014/main" id="{9622930B-B59E-DB1A-AAFA-0E8E3C031B92}"/>
              </a:ext>
            </a:extLst>
          </p:cNvPr>
          <p:cNvSpPr txBox="1">
            <a:spLocks noChangeArrowheads="1"/>
          </p:cNvSpPr>
          <p:nvPr/>
        </p:nvSpPr>
        <p:spPr bwMode="auto">
          <a:xfrm>
            <a:off x="31400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https://www.bible.com/de/bible/73/MAT.7.24-28.HFA</a:t>
            </a:r>
          </a:p>
        </p:txBody>
      </p:sp>
      <p:pic>
        <p:nvPicPr>
          <p:cNvPr id="26638" name="Picture 2">
            <a:extLst>
              <a:ext uri="{FF2B5EF4-FFF2-40B4-BE49-F238E27FC236}">
                <a16:creationId xmlns:a16="http://schemas.microsoft.com/office/drawing/2014/main" id="{960BA590-A4E5-B970-63FC-C9AC6DCF5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80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9" name="Textfeld 1">
            <a:extLst>
              <a:ext uri="{FF2B5EF4-FFF2-40B4-BE49-F238E27FC236}">
                <a16:creationId xmlns:a16="http://schemas.microsoft.com/office/drawing/2014/main" id="{A59F988D-4D2D-868C-7D97-FDBB8CB91D8E}"/>
              </a:ext>
            </a:extLst>
          </p:cNvPr>
          <p:cNvSpPr txBox="1">
            <a:spLocks noChangeArrowheads="1"/>
          </p:cNvSpPr>
          <p:nvPr/>
        </p:nvSpPr>
        <p:spPr bwMode="auto">
          <a:xfrm>
            <a:off x="3259138" y="4835525"/>
            <a:ext cx="6002337"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Kathedrale von Saint Pierre. </a:t>
            </a:r>
          </a:p>
          <a:p>
            <a:pPr algn="ctr">
              <a:spcBef>
                <a:spcPct val="0"/>
              </a:spcBef>
              <a:buFontTx/>
              <a:buNone/>
            </a:pPr>
            <a:r>
              <a:rPr lang="de-CH" altLang="de-DE" sz="3500">
                <a:solidFill>
                  <a:schemeClr val="bg1"/>
                </a:solidFill>
              </a:rPr>
              <a:t>Hier predigte Calvin ab 1535 </a:t>
            </a:r>
          </a:p>
          <a:p>
            <a:pPr algn="ctr">
              <a:spcBef>
                <a:spcPct val="0"/>
              </a:spcBef>
              <a:buFontTx/>
              <a:buNone/>
            </a:pPr>
            <a:r>
              <a:rPr lang="de-CH" altLang="de-DE" sz="3500">
                <a:solidFill>
                  <a:schemeClr val="bg1"/>
                </a:solidFill>
              </a:rPr>
              <a:t>während 23 Jahren.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FBA407B0-DC0F-3FAA-B077-0888544E283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8675" name="Group 3">
            <a:extLst>
              <a:ext uri="{FF2B5EF4-FFF2-40B4-BE49-F238E27FC236}">
                <a16:creationId xmlns:a16="http://schemas.microsoft.com/office/drawing/2014/main" id="{B17B472D-26DE-C2BB-48BA-D312334D3064}"/>
              </a:ext>
            </a:extLst>
          </p:cNvPr>
          <p:cNvGrpSpPr>
            <a:grpSpLocks/>
          </p:cNvGrpSpPr>
          <p:nvPr/>
        </p:nvGrpSpPr>
        <p:grpSpPr bwMode="auto">
          <a:xfrm>
            <a:off x="4579938" y="2635250"/>
            <a:ext cx="3032125" cy="1570038"/>
            <a:chOff x="0" y="4320"/>
            <a:chExt cx="1910" cy="989"/>
          </a:xfrm>
        </p:grpSpPr>
        <p:sp>
          <p:nvSpPr>
            <p:cNvPr id="28680" name="Rectangle 4">
              <a:extLst>
                <a:ext uri="{FF2B5EF4-FFF2-40B4-BE49-F238E27FC236}">
                  <a16:creationId xmlns:a16="http://schemas.microsoft.com/office/drawing/2014/main" id="{923C588B-3B72-7C8C-9689-02E8B3E934D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8681" name="Rectangle 5">
              <a:extLst>
                <a:ext uri="{FF2B5EF4-FFF2-40B4-BE49-F238E27FC236}">
                  <a16:creationId xmlns:a16="http://schemas.microsoft.com/office/drawing/2014/main" id="{EADD90A2-DA86-C05C-48FD-0DEB0F91BAF0}"/>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8676" name="Rectangle 6">
            <a:extLst>
              <a:ext uri="{FF2B5EF4-FFF2-40B4-BE49-F238E27FC236}">
                <a16:creationId xmlns:a16="http://schemas.microsoft.com/office/drawing/2014/main" id="{DCAD251B-9424-C168-3BF1-EF1BCCF4B36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8677" name="Rectangle 7">
            <a:extLst>
              <a:ext uri="{FF2B5EF4-FFF2-40B4-BE49-F238E27FC236}">
                <a16:creationId xmlns:a16="http://schemas.microsoft.com/office/drawing/2014/main" id="{F70F68A1-C3E6-DBE6-581E-4517962C68A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8678" name="AutoShape 10" descr="Bildergebnis für lepramission schweiz">
            <a:extLst>
              <a:ext uri="{FF2B5EF4-FFF2-40B4-BE49-F238E27FC236}">
                <a16:creationId xmlns:a16="http://schemas.microsoft.com/office/drawing/2014/main" id="{733D8B3E-5181-C95B-6166-47965EF5594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8679" name="AutoShape 12" descr="Bildergebnis für lepramission schweiz">
            <a:extLst>
              <a:ext uri="{FF2B5EF4-FFF2-40B4-BE49-F238E27FC236}">
                <a16:creationId xmlns:a16="http://schemas.microsoft.com/office/drawing/2014/main" id="{804E9835-7520-5B53-B2C3-2E74A9F1B9D6}"/>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7" descr="13,866 Open Bible Stock Photos, Pictures &amp; Royalty-Free Images - iStock">
            <a:extLst>
              <a:ext uri="{FF2B5EF4-FFF2-40B4-BE49-F238E27FC236}">
                <a16:creationId xmlns:a16="http://schemas.microsoft.com/office/drawing/2014/main" id="{BF881031-B931-0A6F-65FF-803D954B6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5400"/>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a:extLst>
              <a:ext uri="{FF2B5EF4-FFF2-40B4-BE49-F238E27FC236}">
                <a16:creationId xmlns:a16="http://schemas.microsoft.com/office/drawing/2014/main" id="{F675C066-A060-1A67-358F-83DC2CB25FD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0724" name="Group 3">
            <a:extLst>
              <a:ext uri="{FF2B5EF4-FFF2-40B4-BE49-F238E27FC236}">
                <a16:creationId xmlns:a16="http://schemas.microsoft.com/office/drawing/2014/main" id="{3FF47C91-7BC6-ECF3-A520-F18F48B9E19E}"/>
              </a:ext>
            </a:extLst>
          </p:cNvPr>
          <p:cNvGrpSpPr>
            <a:grpSpLocks/>
          </p:cNvGrpSpPr>
          <p:nvPr/>
        </p:nvGrpSpPr>
        <p:grpSpPr bwMode="auto">
          <a:xfrm>
            <a:off x="4579938" y="2635250"/>
            <a:ext cx="3032125" cy="1570038"/>
            <a:chOff x="0" y="4320"/>
            <a:chExt cx="1910" cy="989"/>
          </a:xfrm>
        </p:grpSpPr>
        <p:sp>
          <p:nvSpPr>
            <p:cNvPr id="30730" name="Rectangle 4">
              <a:extLst>
                <a:ext uri="{FF2B5EF4-FFF2-40B4-BE49-F238E27FC236}">
                  <a16:creationId xmlns:a16="http://schemas.microsoft.com/office/drawing/2014/main" id="{CF86222C-212F-1EA4-3697-29DE3FD61BFC}"/>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0731" name="Rectangle 5">
              <a:extLst>
                <a:ext uri="{FF2B5EF4-FFF2-40B4-BE49-F238E27FC236}">
                  <a16:creationId xmlns:a16="http://schemas.microsoft.com/office/drawing/2014/main" id="{40A05233-71A9-E12F-8B15-DF4A09518BD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0725" name="Rectangle 6">
            <a:extLst>
              <a:ext uri="{FF2B5EF4-FFF2-40B4-BE49-F238E27FC236}">
                <a16:creationId xmlns:a16="http://schemas.microsoft.com/office/drawing/2014/main" id="{B6A220B7-1AEA-3A09-56BC-B332B97E8E8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0726" name="Rectangle 7">
            <a:extLst>
              <a:ext uri="{FF2B5EF4-FFF2-40B4-BE49-F238E27FC236}">
                <a16:creationId xmlns:a16="http://schemas.microsoft.com/office/drawing/2014/main" id="{FEBE04B9-BDDD-6727-7D71-0DA2EF056DF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0727" name="AutoShape 10" descr="Bildergebnis für lepramission schweiz">
            <a:extLst>
              <a:ext uri="{FF2B5EF4-FFF2-40B4-BE49-F238E27FC236}">
                <a16:creationId xmlns:a16="http://schemas.microsoft.com/office/drawing/2014/main" id="{E6C19B8B-F660-926C-7219-916B105BDE7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0728" name="AutoShape 12" descr="Bildergebnis für lepramission schweiz">
            <a:extLst>
              <a:ext uri="{FF2B5EF4-FFF2-40B4-BE49-F238E27FC236}">
                <a16:creationId xmlns:a16="http://schemas.microsoft.com/office/drawing/2014/main" id="{23E782EB-CB16-AC3E-7E53-7CF0CD26184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0729" name="Textfeld 12">
            <a:extLst>
              <a:ext uri="{FF2B5EF4-FFF2-40B4-BE49-F238E27FC236}">
                <a16:creationId xmlns:a16="http://schemas.microsoft.com/office/drawing/2014/main" id="{92481DF6-3A3F-B4A4-270A-5A5A8B3EE0B3}"/>
              </a:ext>
            </a:extLst>
          </p:cNvPr>
          <p:cNvSpPr txBox="1">
            <a:spLocks noChangeArrowheads="1"/>
          </p:cNvSpPr>
          <p:nvPr/>
        </p:nvSpPr>
        <p:spPr bwMode="auto">
          <a:xfrm>
            <a:off x="301625" y="2044700"/>
            <a:ext cx="117729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3,2</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Wach auf und stärke das Übrige, das im Begriff stand zu sterben! Denn ich habe vor meinem Gott deine Werke nicht als völlig befunden.</a:t>
            </a:r>
            <a:endParaRPr lang="de-CH" altLang="de-DE" sz="4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8CCB58D1-D922-E4B9-3372-D650AC8E5284}"/>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2771" name="Group 3">
            <a:extLst>
              <a:ext uri="{FF2B5EF4-FFF2-40B4-BE49-F238E27FC236}">
                <a16:creationId xmlns:a16="http://schemas.microsoft.com/office/drawing/2014/main" id="{A4523F9A-C8CE-A126-3975-7ED462AE79C1}"/>
              </a:ext>
            </a:extLst>
          </p:cNvPr>
          <p:cNvGrpSpPr>
            <a:grpSpLocks/>
          </p:cNvGrpSpPr>
          <p:nvPr/>
        </p:nvGrpSpPr>
        <p:grpSpPr bwMode="auto">
          <a:xfrm>
            <a:off x="4579938" y="2635250"/>
            <a:ext cx="3032125" cy="1570038"/>
            <a:chOff x="0" y="4320"/>
            <a:chExt cx="1910" cy="989"/>
          </a:xfrm>
        </p:grpSpPr>
        <p:sp>
          <p:nvSpPr>
            <p:cNvPr id="32776" name="Rectangle 4">
              <a:extLst>
                <a:ext uri="{FF2B5EF4-FFF2-40B4-BE49-F238E27FC236}">
                  <a16:creationId xmlns:a16="http://schemas.microsoft.com/office/drawing/2014/main" id="{5229935C-38AA-867E-3FAC-6387C31C1F5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2777" name="Rectangle 5">
              <a:extLst>
                <a:ext uri="{FF2B5EF4-FFF2-40B4-BE49-F238E27FC236}">
                  <a16:creationId xmlns:a16="http://schemas.microsoft.com/office/drawing/2014/main" id="{9449C4A8-7987-2D2A-1C3D-82F7F62EEB0B}"/>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2772" name="Rectangle 6">
            <a:extLst>
              <a:ext uri="{FF2B5EF4-FFF2-40B4-BE49-F238E27FC236}">
                <a16:creationId xmlns:a16="http://schemas.microsoft.com/office/drawing/2014/main" id="{962018C1-173E-2F3D-7140-70331602399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2773" name="Rectangle 7">
            <a:extLst>
              <a:ext uri="{FF2B5EF4-FFF2-40B4-BE49-F238E27FC236}">
                <a16:creationId xmlns:a16="http://schemas.microsoft.com/office/drawing/2014/main" id="{864844C3-10E9-52C9-6CA2-9114F09D6A0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2774" name="AutoShape 10" descr="Bildergebnis für lepramission schweiz">
            <a:extLst>
              <a:ext uri="{FF2B5EF4-FFF2-40B4-BE49-F238E27FC236}">
                <a16:creationId xmlns:a16="http://schemas.microsoft.com/office/drawing/2014/main" id="{6FD09269-9433-5752-67AD-182CB2D95CE9}"/>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2775" name="AutoShape 12" descr="Bildergebnis für lepramission schweiz">
            <a:extLst>
              <a:ext uri="{FF2B5EF4-FFF2-40B4-BE49-F238E27FC236}">
                <a16:creationId xmlns:a16="http://schemas.microsoft.com/office/drawing/2014/main" id="{A80ABE0C-7D7D-BB95-2DF1-5077778EA9E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7" descr="13,866 Open Bible Stock Photos, Pictures &amp; Royalty-Free Images - iStock">
            <a:extLst>
              <a:ext uri="{FF2B5EF4-FFF2-40B4-BE49-F238E27FC236}">
                <a16:creationId xmlns:a16="http://schemas.microsoft.com/office/drawing/2014/main" id="{42143C77-7BE3-E84E-1A4F-1871F26FA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a:extLst>
              <a:ext uri="{FF2B5EF4-FFF2-40B4-BE49-F238E27FC236}">
                <a16:creationId xmlns:a16="http://schemas.microsoft.com/office/drawing/2014/main" id="{0BE02BB2-1845-F851-70D7-30E100711EB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4820" name="Group 3">
            <a:extLst>
              <a:ext uri="{FF2B5EF4-FFF2-40B4-BE49-F238E27FC236}">
                <a16:creationId xmlns:a16="http://schemas.microsoft.com/office/drawing/2014/main" id="{C39CC63F-204F-17FC-8BEF-C0F1250D7893}"/>
              </a:ext>
            </a:extLst>
          </p:cNvPr>
          <p:cNvGrpSpPr>
            <a:grpSpLocks/>
          </p:cNvGrpSpPr>
          <p:nvPr/>
        </p:nvGrpSpPr>
        <p:grpSpPr bwMode="auto">
          <a:xfrm>
            <a:off x="4579938" y="2635250"/>
            <a:ext cx="3032125" cy="1570038"/>
            <a:chOff x="0" y="4320"/>
            <a:chExt cx="1910" cy="989"/>
          </a:xfrm>
        </p:grpSpPr>
        <p:sp>
          <p:nvSpPr>
            <p:cNvPr id="34826" name="Rectangle 4">
              <a:extLst>
                <a:ext uri="{FF2B5EF4-FFF2-40B4-BE49-F238E27FC236}">
                  <a16:creationId xmlns:a16="http://schemas.microsoft.com/office/drawing/2014/main" id="{235B5BC4-D81A-F595-4934-D983BF4D4482}"/>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4827" name="Rectangle 5">
              <a:extLst>
                <a:ext uri="{FF2B5EF4-FFF2-40B4-BE49-F238E27FC236}">
                  <a16:creationId xmlns:a16="http://schemas.microsoft.com/office/drawing/2014/main" id="{5BDABDC3-B8DC-7C2C-6E5F-96781A136596}"/>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4821" name="Rectangle 6">
            <a:extLst>
              <a:ext uri="{FF2B5EF4-FFF2-40B4-BE49-F238E27FC236}">
                <a16:creationId xmlns:a16="http://schemas.microsoft.com/office/drawing/2014/main" id="{59295465-8AD7-10B3-2FA7-F980004167B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4822" name="Rectangle 7">
            <a:extLst>
              <a:ext uri="{FF2B5EF4-FFF2-40B4-BE49-F238E27FC236}">
                <a16:creationId xmlns:a16="http://schemas.microsoft.com/office/drawing/2014/main" id="{B1F1230A-FF8C-D19D-D82A-4C919CA52ED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4823" name="AutoShape 10" descr="Bildergebnis für lepramission schweiz">
            <a:extLst>
              <a:ext uri="{FF2B5EF4-FFF2-40B4-BE49-F238E27FC236}">
                <a16:creationId xmlns:a16="http://schemas.microsoft.com/office/drawing/2014/main" id="{C0885281-8983-4EDA-B9D9-7BC3ED613CB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4824" name="AutoShape 12" descr="Bildergebnis für lepramission schweiz">
            <a:extLst>
              <a:ext uri="{FF2B5EF4-FFF2-40B4-BE49-F238E27FC236}">
                <a16:creationId xmlns:a16="http://schemas.microsoft.com/office/drawing/2014/main" id="{7B46AE99-938C-2D67-9950-1B5DEABC8AD9}"/>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4825" name="Textfeld 12">
            <a:extLst>
              <a:ext uri="{FF2B5EF4-FFF2-40B4-BE49-F238E27FC236}">
                <a16:creationId xmlns:a16="http://schemas.microsoft.com/office/drawing/2014/main" id="{24B23D6D-37E8-4948-61E4-BB5494D59C4D}"/>
              </a:ext>
            </a:extLst>
          </p:cNvPr>
          <p:cNvSpPr txBox="1">
            <a:spLocks noChangeArrowheads="1"/>
          </p:cNvSpPr>
          <p:nvPr/>
        </p:nvSpPr>
        <p:spPr bwMode="auto">
          <a:xfrm>
            <a:off x="301625" y="1716088"/>
            <a:ext cx="117729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3,3</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Denke nun daran, wie du empfangen und gehört hast, und bewahre es und tue Busse! Wenn du nun nicht wachst, werde ich kommen wie ein Dieb, und du wirst nicht wissen, zu welcher Stunde ich über dich kommen werde. </a:t>
            </a:r>
            <a:endParaRPr lang="de-CH" altLang="de-DE" sz="4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DC3BA32B-6F17-C881-52A5-A6D9E3FCAFD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6867" name="Group 3">
            <a:extLst>
              <a:ext uri="{FF2B5EF4-FFF2-40B4-BE49-F238E27FC236}">
                <a16:creationId xmlns:a16="http://schemas.microsoft.com/office/drawing/2014/main" id="{DCD6DD32-1BB8-6EF9-874A-DE8EF7D83459}"/>
              </a:ext>
            </a:extLst>
          </p:cNvPr>
          <p:cNvGrpSpPr>
            <a:grpSpLocks/>
          </p:cNvGrpSpPr>
          <p:nvPr/>
        </p:nvGrpSpPr>
        <p:grpSpPr bwMode="auto">
          <a:xfrm>
            <a:off x="4579938" y="2635250"/>
            <a:ext cx="3032125" cy="1570038"/>
            <a:chOff x="0" y="4320"/>
            <a:chExt cx="1910" cy="989"/>
          </a:xfrm>
        </p:grpSpPr>
        <p:sp>
          <p:nvSpPr>
            <p:cNvPr id="36872" name="Rectangle 4">
              <a:extLst>
                <a:ext uri="{FF2B5EF4-FFF2-40B4-BE49-F238E27FC236}">
                  <a16:creationId xmlns:a16="http://schemas.microsoft.com/office/drawing/2014/main" id="{40C5F874-E735-54CC-777D-0A53E31EBA5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6873" name="Rectangle 5">
              <a:extLst>
                <a:ext uri="{FF2B5EF4-FFF2-40B4-BE49-F238E27FC236}">
                  <a16:creationId xmlns:a16="http://schemas.microsoft.com/office/drawing/2014/main" id="{0B7C4F2E-00CA-F578-2C18-D4C80EE85742}"/>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6868" name="Rectangle 6">
            <a:extLst>
              <a:ext uri="{FF2B5EF4-FFF2-40B4-BE49-F238E27FC236}">
                <a16:creationId xmlns:a16="http://schemas.microsoft.com/office/drawing/2014/main" id="{64A7A955-62C3-2E37-D708-94A7402201C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6869" name="Rectangle 7">
            <a:extLst>
              <a:ext uri="{FF2B5EF4-FFF2-40B4-BE49-F238E27FC236}">
                <a16:creationId xmlns:a16="http://schemas.microsoft.com/office/drawing/2014/main" id="{88D3F94D-2EA4-362A-4542-FC497DF6325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6870" name="AutoShape 10" descr="Bildergebnis für lepramission schweiz">
            <a:extLst>
              <a:ext uri="{FF2B5EF4-FFF2-40B4-BE49-F238E27FC236}">
                <a16:creationId xmlns:a16="http://schemas.microsoft.com/office/drawing/2014/main" id="{C25D3631-3342-A680-0911-D20BF4C5BA2F}"/>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6871" name="AutoShape 12" descr="Bildergebnis für lepramission schweiz">
            <a:extLst>
              <a:ext uri="{FF2B5EF4-FFF2-40B4-BE49-F238E27FC236}">
                <a16:creationId xmlns:a16="http://schemas.microsoft.com/office/drawing/2014/main" id="{F79E9380-2293-6F4A-1B18-E5278158FFE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E163DFB-1C16-9DD9-FCC4-D9B1D4F1304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8915" name="Group 3">
            <a:extLst>
              <a:ext uri="{FF2B5EF4-FFF2-40B4-BE49-F238E27FC236}">
                <a16:creationId xmlns:a16="http://schemas.microsoft.com/office/drawing/2014/main" id="{86D334A7-EB96-AE70-08D6-8EF4A20EFDEA}"/>
              </a:ext>
            </a:extLst>
          </p:cNvPr>
          <p:cNvGrpSpPr>
            <a:grpSpLocks/>
          </p:cNvGrpSpPr>
          <p:nvPr/>
        </p:nvGrpSpPr>
        <p:grpSpPr bwMode="auto">
          <a:xfrm>
            <a:off x="4579938" y="2635250"/>
            <a:ext cx="3032125" cy="1570038"/>
            <a:chOff x="0" y="4320"/>
            <a:chExt cx="1910" cy="989"/>
          </a:xfrm>
        </p:grpSpPr>
        <p:sp>
          <p:nvSpPr>
            <p:cNvPr id="38925" name="Rectangle 4">
              <a:extLst>
                <a:ext uri="{FF2B5EF4-FFF2-40B4-BE49-F238E27FC236}">
                  <a16:creationId xmlns:a16="http://schemas.microsoft.com/office/drawing/2014/main" id="{4E47ACE9-CE79-24BB-7201-FD07CC0B252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8926" name="Rectangle 5">
              <a:extLst>
                <a:ext uri="{FF2B5EF4-FFF2-40B4-BE49-F238E27FC236}">
                  <a16:creationId xmlns:a16="http://schemas.microsoft.com/office/drawing/2014/main" id="{E85D53AA-1C10-96AA-712F-95D230BBBB3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8916" name="Rectangle 6">
            <a:extLst>
              <a:ext uri="{FF2B5EF4-FFF2-40B4-BE49-F238E27FC236}">
                <a16:creationId xmlns:a16="http://schemas.microsoft.com/office/drawing/2014/main" id="{D593929E-3D2F-F581-485F-09C51EC7C76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8917" name="Rectangle 7">
            <a:extLst>
              <a:ext uri="{FF2B5EF4-FFF2-40B4-BE49-F238E27FC236}">
                <a16:creationId xmlns:a16="http://schemas.microsoft.com/office/drawing/2014/main" id="{7B180C88-795F-895E-A95F-6E6974202D6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8918" name="AutoShape 10" descr="Bildergebnis für lepramission schweiz">
            <a:extLst>
              <a:ext uri="{FF2B5EF4-FFF2-40B4-BE49-F238E27FC236}">
                <a16:creationId xmlns:a16="http://schemas.microsoft.com/office/drawing/2014/main" id="{952B685E-2B18-DBBA-2941-B42C90F3CA66}"/>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8919" name="AutoShape 12" descr="Bildergebnis für lepramission schweiz">
            <a:extLst>
              <a:ext uri="{FF2B5EF4-FFF2-40B4-BE49-F238E27FC236}">
                <a16:creationId xmlns:a16="http://schemas.microsoft.com/office/drawing/2014/main" id="{3920A875-E204-026C-0787-7D9BEB1D857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8920" name="Textfeld 11">
            <a:extLst>
              <a:ext uri="{FF2B5EF4-FFF2-40B4-BE49-F238E27FC236}">
                <a16:creationId xmlns:a16="http://schemas.microsoft.com/office/drawing/2014/main" id="{84DEEF9A-6656-D45C-F670-188788AC93ED}"/>
              </a:ext>
            </a:extLst>
          </p:cNvPr>
          <p:cNvSpPr txBox="1">
            <a:spLocks noChangeArrowheads="1"/>
          </p:cNvSpPr>
          <p:nvPr/>
        </p:nvSpPr>
        <p:spPr bwMode="auto">
          <a:xfrm>
            <a:off x="1127125" y="6294438"/>
            <a:ext cx="9221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https://www.hr-fernsehen.de/sendungen-a-z/der-artemistempel-von-ephesos-6,video-136006.html</a:t>
            </a:r>
          </a:p>
        </p:txBody>
      </p:sp>
      <p:sp>
        <p:nvSpPr>
          <p:cNvPr id="38921" name="Textfeld 14">
            <a:extLst>
              <a:ext uri="{FF2B5EF4-FFF2-40B4-BE49-F238E27FC236}">
                <a16:creationId xmlns:a16="http://schemas.microsoft.com/office/drawing/2014/main" id="{D8A7C99B-0676-18A4-9C1B-59DC021601B7}"/>
              </a:ext>
            </a:extLst>
          </p:cNvPr>
          <p:cNvSpPr txBox="1">
            <a:spLocks noChangeArrowheads="1"/>
          </p:cNvSpPr>
          <p:nvPr/>
        </p:nvSpPr>
        <p:spPr bwMode="auto">
          <a:xfrm>
            <a:off x="40798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https://www.otuzbeslik.com/mekan/agora-oren-yeri</a:t>
            </a:r>
          </a:p>
        </p:txBody>
      </p:sp>
      <p:sp>
        <p:nvSpPr>
          <p:cNvPr id="38922" name="Textfeld 13">
            <a:extLst>
              <a:ext uri="{FF2B5EF4-FFF2-40B4-BE49-F238E27FC236}">
                <a16:creationId xmlns:a16="http://schemas.microsoft.com/office/drawing/2014/main" id="{C43C6F85-D524-532B-36A7-A173C93EE211}"/>
              </a:ext>
            </a:extLst>
          </p:cNvPr>
          <p:cNvSpPr txBox="1">
            <a:spLocks noChangeArrowheads="1"/>
          </p:cNvSpPr>
          <p:nvPr/>
        </p:nvSpPr>
        <p:spPr bwMode="auto">
          <a:xfrm>
            <a:off x="3140075" y="62499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http://syndrome-de-stendhal.blogspot.com/2012/06/bileam-der-blinde-prophet.html</a:t>
            </a:r>
          </a:p>
        </p:txBody>
      </p:sp>
      <p:pic>
        <p:nvPicPr>
          <p:cNvPr id="38923" name="Picture 14" descr="Repent and Turn Back to God - Our Lady of the Lake Roman Catholic Church,  Lake Havasu City, AZ">
            <a:extLst>
              <a:ext uri="{FF2B5EF4-FFF2-40B4-BE49-F238E27FC236}">
                <a16:creationId xmlns:a16="http://schemas.microsoft.com/office/drawing/2014/main" id="{64A6BDA8-F37C-3139-519E-CE8FF2073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9050"/>
            <a:ext cx="1028065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feld 14">
            <a:extLst>
              <a:ext uri="{FF2B5EF4-FFF2-40B4-BE49-F238E27FC236}">
                <a16:creationId xmlns:a16="http://schemas.microsoft.com/office/drawing/2014/main" id="{CBEC5381-174A-06F7-8E7B-A39FB4E60FB4}"/>
              </a:ext>
            </a:extLst>
          </p:cNvPr>
          <p:cNvSpPr txBox="1">
            <a:spLocks noChangeArrowheads="1"/>
          </p:cNvSpPr>
          <p:nvPr/>
        </p:nvSpPr>
        <p:spPr bwMode="auto">
          <a:xfrm>
            <a:off x="1327150" y="6505575"/>
            <a:ext cx="90773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https://ourladyofthelakeromancatholic.org/blog.php?month=202101&amp;id=1978558742&amp;cat=&amp;pg=1&amp;title=Repent+and+Turn+Back+to+God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D7F301B-0EAE-A4C0-4951-3ECCD374F7E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147" name="Group 3">
            <a:extLst>
              <a:ext uri="{FF2B5EF4-FFF2-40B4-BE49-F238E27FC236}">
                <a16:creationId xmlns:a16="http://schemas.microsoft.com/office/drawing/2014/main" id="{76B5CF93-78B3-CA42-EF3F-BB3C66502A4C}"/>
              </a:ext>
            </a:extLst>
          </p:cNvPr>
          <p:cNvGrpSpPr>
            <a:grpSpLocks/>
          </p:cNvGrpSpPr>
          <p:nvPr/>
        </p:nvGrpSpPr>
        <p:grpSpPr bwMode="auto">
          <a:xfrm>
            <a:off x="4579938" y="2635250"/>
            <a:ext cx="3032125" cy="1570038"/>
            <a:chOff x="0" y="4320"/>
            <a:chExt cx="1910" cy="989"/>
          </a:xfrm>
        </p:grpSpPr>
        <p:sp>
          <p:nvSpPr>
            <p:cNvPr id="6154" name="Rectangle 4">
              <a:extLst>
                <a:ext uri="{FF2B5EF4-FFF2-40B4-BE49-F238E27FC236}">
                  <a16:creationId xmlns:a16="http://schemas.microsoft.com/office/drawing/2014/main" id="{25BA69F0-41FA-0A0E-3ED3-F4A1467E911F}"/>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155" name="Rectangle 5">
              <a:extLst>
                <a:ext uri="{FF2B5EF4-FFF2-40B4-BE49-F238E27FC236}">
                  <a16:creationId xmlns:a16="http://schemas.microsoft.com/office/drawing/2014/main" id="{AC85A024-41EE-EB96-785B-A6569FA3138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148" name="Rectangle 6">
            <a:extLst>
              <a:ext uri="{FF2B5EF4-FFF2-40B4-BE49-F238E27FC236}">
                <a16:creationId xmlns:a16="http://schemas.microsoft.com/office/drawing/2014/main" id="{D16791B7-D38D-F440-C65B-618D7BDF601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49" name="Rectangle 7">
            <a:extLst>
              <a:ext uri="{FF2B5EF4-FFF2-40B4-BE49-F238E27FC236}">
                <a16:creationId xmlns:a16="http://schemas.microsoft.com/office/drawing/2014/main" id="{56F3D463-24BF-5D09-D13C-EC916692C23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50" name="AutoShape 10" descr="Bildergebnis für lepramission schweiz">
            <a:extLst>
              <a:ext uri="{FF2B5EF4-FFF2-40B4-BE49-F238E27FC236}">
                <a16:creationId xmlns:a16="http://schemas.microsoft.com/office/drawing/2014/main" id="{16A95E3A-68FB-8643-A5B7-2936AEFB2FE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1" name="AutoShape 12" descr="Bildergebnis für lepramission schweiz">
            <a:extLst>
              <a:ext uri="{FF2B5EF4-FFF2-40B4-BE49-F238E27FC236}">
                <a16:creationId xmlns:a16="http://schemas.microsoft.com/office/drawing/2014/main" id="{806704DF-6CDE-6D90-D733-413CA607B86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2" name="Textfeld 14">
            <a:extLst>
              <a:ext uri="{FF2B5EF4-FFF2-40B4-BE49-F238E27FC236}">
                <a16:creationId xmlns:a16="http://schemas.microsoft.com/office/drawing/2014/main" id="{FB27B377-A01E-20DE-EAB4-E4CF53E53469}"/>
              </a:ext>
            </a:extLst>
          </p:cNvPr>
          <p:cNvSpPr txBox="1">
            <a:spLocks noChangeArrowheads="1"/>
          </p:cNvSpPr>
          <p:nvPr/>
        </p:nvSpPr>
        <p:spPr bwMode="auto">
          <a:xfrm>
            <a:off x="4151313" y="5661025"/>
            <a:ext cx="4200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https://dwellingintheword.wordpress.com/2019/09/02/2696-revelation-1/</a:t>
            </a:r>
          </a:p>
        </p:txBody>
      </p:sp>
      <p:sp>
        <p:nvSpPr>
          <p:cNvPr id="6153" name="Textfeld 1">
            <a:extLst>
              <a:ext uri="{FF2B5EF4-FFF2-40B4-BE49-F238E27FC236}">
                <a16:creationId xmlns:a16="http://schemas.microsoft.com/office/drawing/2014/main" id="{CF06E2D9-70B3-83E5-C9CF-5B031BA2ADF3}"/>
              </a:ext>
            </a:extLst>
          </p:cNvPr>
          <p:cNvSpPr txBox="1">
            <a:spLocks noChangeArrowheads="1"/>
          </p:cNvSpPr>
          <p:nvPr/>
        </p:nvSpPr>
        <p:spPr bwMode="auto">
          <a:xfrm>
            <a:off x="1177925" y="1079500"/>
            <a:ext cx="96520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2000">
                <a:latin typeface="Yu Gothic UI" panose="020B0500000000000000" pitchFamily="34" charset="-128"/>
                <a:ea typeface="Yu Gothic UI" panose="020B0500000000000000" pitchFamily="34" charset="-128"/>
              </a:rPr>
              <a:t>Sardes – </a:t>
            </a:r>
          </a:p>
          <a:p>
            <a:pPr algn="ctr">
              <a:spcBef>
                <a:spcPct val="0"/>
              </a:spcBef>
              <a:buFontTx/>
              <a:buNone/>
            </a:pPr>
            <a:r>
              <a:rPr lang="de-CH" altLang="de-DE" sz="9000">
                <a:latin typeface="Yu Gothic UI" panose="020B0500000000000000" pitchFamily="34" charset="-128"/>
                <a:ea typeface="Yu Gothic UI" panose="020B0500000000000000" pitchFamily="34" charset="-128"/>
              </a:rPr>
              <a:t>die tote Gemeinde</a:t>
            </a:r>
          </a:p>
          <a:p>
            <a:pPr algn="ctr">
              <a:spcBef>
                <a:spcPct val="0"/>
              </a:spcBef>
              <a:buFontTx/>
              <a:buNone/>
            </a:pPr>
            <a:r>
              <a:rPr lang="de-CH" altLang="de-DE" sz="9000">
                <a:latin typeface="Yu Gothic UI" panose="020B0500000000000000" pitchFamily="34" charset="-128"/>
                <a:ea typeface="Yu Gothic UI" panose="020B0500000000000000" pitchFamily="34" charset="-128"/>
              </a:rPr>
              <a:t>(ca. 1550 – 1750)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E4C1C64-F185-2054-2745-A70AF54FCA0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0963" name="Group 3">
            <a:extLst>
              <a:ext uri="{FF2B5EF4-FFF2-40B4-BE49-F238E27FC236}">
                <a16:creationId xmlns:a16="http://schemas.microsoft.com/office/drawing/2014/main" id="{C7BF05EE-CD14-0677-4790-25B615BCD935}"/>
              </a:ext>
            </a:extLst>
          </p:cNvPr>
          <p:cNvGrpSpPr>
            <a:grpSpLocks/>
          </p:cNvGrpSpPr>
          <p:nvPr/>
        </p:nvGrpSpPr>
        <p:grpSpPr bwMode="auto">
          <a:xfrm>
            <a:off x="4579938" y="2635250"/>
            <a:ext cx="3032125" cy="1570038"/>
            <a:chOff x="0" y="4320"/>
            <a:chExt cx="1910" cy="989"/>
          </a:xfrm>
        </p:grpSpPr>
        <p:sp>
          <p:nvSpPr>
            <p:cNvPr id="40968" name="Rectangle 4">
              <a:extLst>
                <a:ext uri="{FF2B5EF4-FFF2-40B4-BE49-F238E27FC236}">
                  <a16:creationId xmlns:a16="http://schemas.microsoft.com/office/drawing/2014/main" id="{81EF54BC-E9EB-D8DB-509C-C224D7A71652}"/>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0969" name="Rectangle 5">
              <a:extLst>
                <a:ext uri="{FF2B5EF4-FFF2-40B4-BE49-F238E27FC236}">
                  <a16:creationId xmlns:a16="http://schemas.microsoft.com/office/drawing/2014/main" id="{77D040B9-84D5-825E-97B8-319512349853}"/>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0964" name="Rectangle 6">
            <a:extLst>
              <a:ext uri="{FF2B5EF4-FFF2-40B4-BE49-F238E27FC236}">
                <a16:creationId xmlns:a16="http://schemas.microsoft.com/office/drawing/2014/main" id="{A16C36EF-F2B6-0F50-D0BD-F2EA324B988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0965" name="Rectangle 7">
            <a:extLst>
              <a:ext uri="{FF2B5EF4-FFF2-40B4-BE49-F238E27FC236}">
                <a16:creationId xmlns:a16="http://schemas.microsoft.com/office/drawing/2014/main" id="{D1B0894B-6C22-3DFB-41A4-B165784E3A8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0966" name="AutoShape 10" descr="Bildergebnis für lepramission schweiz">
            <a:extLst>
              <a:ext uri="{FF2B5EF4-FFF2-40B4-BE49-F238E27FC236}">
                <a16:creationId xmlns:a16="http://schemas.microsoft.com/office/drawing/2014/main" id="{7B5ED1A3-F466-E33D-EE08-EE4A61124BD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0967" name="AutoShape 12" descr="Bildergebnis für lepramission schweiz">
            <a:extLst>
              <a:ext uri="{FF2B5EF4-FFF2-40B4-BE49-F238E27FC236}">
                <a16:creationId xmlns:a16="http://schemas.microsoft.com/office/drawing/2014/main" id="{14EEBD16-9A60-6260-9EB6-CC368741FC00}"/>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7" descr="13,866 Open Bible Stock Photos, Pictures &amp; Royalty-Free Images - iStock">
            <a:extLst>
              <a:ext uri="{FF2B5EF4-FFF2-40B4-BE49-F238E27FC236}">
                <a16:creationId xmlns:a16="http://schemas.microsoft.com/office/drawing/2014/main" id="{16CF0595-4135-0EA8-FE93-7FA894622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a:extLst>
              <a:ext uri="{FF2B5EF4-FFF2-40B4-BE49-F238E27FC236}">
                <a16:creationId xmlns:a16="http://schemas.microsoft.com/office/drawing/2014/main" id="{CBA578EA-5B47-59B4-C163-21B54A39640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3012" name="Group 3">
            <a:extLst>
              <a:ext uri="{FF2B5EF4-FFF2-40B4-BE49-F238E27FC236}">
                <a16:creationId xmlns:a16="http://schemas.microsoft.com/office/drawing/2014/main" id="{6716C33E-3A03-25B7-897B-DD80197520FC}"/>
              </a:ext>
            </a:extLst>
          </p:cNvPr>
          <p:cNvGrpSpPr>
            <a:grpSpLocks/>
          </p:cNvGrpSpPr>
          <p:nvPr/>
        </p:nvGrpSpPr>
        <p:grpSpPr bwMode="auto">
          <a:xfrm>
            <a:off x="4579938" y="2635250"/>
            <a:ext cx="3032125" cy="1570038"/>
            <a:chOff x="0" y="4320"/>
            <a:chExt cx="1910" cy="989"/>
          </a:xfrm>
        </p:grpSpPr>
        <p:sp>
          <p:nvSpPr>
            <p:cNvPr id="43018" name="Rectangle 4">
              <a:extLst>
                <a:ext uri="{FF2B5EF4-FFF2-40B4-BE49-F238E27FC236}">
                  <a16:creationId xmlns:a16="http://schemas.microsoft.com/office/drawing/2014/main" id="{1831E1E0-7389-8972-2C9C-D1FEE4F5606F}"/>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3019" name="Rectangle 5">
              <a:extLst>
                <a:ext uri="{FF2B5EF4-FFF2-40B4-BE49-F238E27FC236}">
                  <a16:creationId xmlns:a16="http://schemas.microsoft.com/office/drawing/2014/main" id="{95EEA642-313A-87AB-84D7-627BDBFDF230}"/>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3013" name="Rectangle 6">
            <a:extLst>
              <a:ext uri="{FF2B5EF4-FFF2-40B4-BE49-F238E27FC236}">
                <a16:creationId xmlns:a16="http://schemas.microsoft.com/office/drawing/2014/main" id="{C8B8F652-9030-C35F-F539-74D47CB4500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3014" name="Rectangle 7">
            <a:extLst>
              <a:ext uri="{FF2B5EF4-FFF2-40B4-BE49-F238E27FC236}">
                <a16:creationId xmlns:a16="http://schemas.microsoft.com/office/drawing/2014/main" id="{D5AB90AE-454A-88E2-4278-F840D9191FF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3015" name="AutoShape 10" descr="Bildergebnis für lepramission schweiz">
            <a:extLst>
              <a:ext uri="{FF2B5EF4-FFF2-40B4-BE49-F238E27FC236}">
                <a16:creationId xmlns:a16="http://schemas.microsoft.com/office/drawing/2014/main" id="{45054E5D-DCB2-DBE4-94BF-0988B368491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3016" name="AutoShape 12" descr="Bildergebnis für lepramission schweiz">
            <a:extLst>
              <a:ext uri="{FF2B5EF4-FFF2-40B4-BE49-F238E27FC236}">
                <a16:creationId xmlns:a16="http://schemas.microsoft.com/office/drawing/2014/main" id="{50A91A7D-FF87-1DE6-CE51-64AC2DE9134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3017" name="Textfeld 12">
            <a:extLst>
              <a:ext uri="{FF2B5EF4-FFF2-40B4-BE49-F238E27FC236}">
                <a16:creationId xmlns:a16="http://schemas.microsoft.com/office/drawing/2014/main" id="{D842358C-1C86-0CD7-D378-56E96A0F271E}"/>
              </a:ext>
            </a:extLst>
          </p:cNvPr>
          <p:cNvSpPr txBox="1">
            <a:spLocks noChangeArrowheads="1"/>
          </p:cNvSpPr>
          <p:nvPr/>
        </p:nvSpPr>
        <p:spPr bwMode="auto">
          <a:xfrm>
            <a:off x="209550" y="2068513"/>
            <a:ext cx="117729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3,4</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Aber du hast einige wenige Namen in Sardes, die ihre Kleider nicht besudelt haben; und sie werden mit mir einhergehen in weissen ⟨Kleidern⟩, denn sie sind es wert. </a:t>
            </a:r>
            <a:endParaRPr lang="de-CH" altLang="de-DE" sz="4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060E325-2B43-3C2A-1A6D-5C0649301ED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5059" name="Group 3">
            <a:extLst>
              <a:ext uri="{FF2B5EF4-FFF2-40B4-BE49-F238E27FC236}">
                <a16:creationId xmlns:a16="http://schemas.microsoft.com/office/drawing/2014/main" id="{045FBCD5-B79F-2EFB-BA20-684F339AC1EB}"/>
              </a:ext>
            </a:extLst>
          </p:cNvPr>
          <p:cNvGrpSpPr>
            <a:grpSpLocks/>
          </p:cNvGrpSpPr>
          <p:nvPr/>
        </p:nvGrpSpPr>
        <p:grpSpPr bwMode="auto">
          <a:xfrm>
            <a:off x="4579938" y="2635250"/>
            <a:ext cx="3032125" cy="1570038"/>
            <a:chOff x="0" y="4320"/>
            <a:chExt cx="1910" cy="989"/>
          </a:xfrm>
        </p:grpSpPr>
        <p:sp>
          <p:nvSpPr>
            <p:cNvPr id="45064" name="Rectangle 4">
              <a:extLst>
                <a:ext uri="{FF2B5EF4-FFF2-40B4-BE49-F238E27FC236}">
                  <a16:creationId xmlns:a16="http://schemas.microsoft.com/office/drawing/2014/main" id="{035C86B8-AB05-309A-2507-61304A6321E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5065" name="Rectangle 5">
              <a:extLst>
                <a:ext uri="{FF2B5EF4-FFF2-40B4-BE49-F238E27FC236}">
                  <a16:creationId xmlns:a16="http://schemas.microsoft.com/office/drawing/2014/main" id="{85786394-518C-C359-5F8E-157D2383F28D}"/>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5060" name="Rectangle 6">
            <a:extLst>
              <a:ext uri="{FF2B5EF4-FFF2-40B4-BE49-F238E27FC236}">
                <a16:creationId xmlns:a16="http://schemas.microsoft.com/office/drawing/2014/main" id="{4F5DC7D6-C2DC-176B-D544-0C0E69E13F0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5061" name="Rectangle 7">
            <a:extLst>
              <a:ext uri="{FF2B5EF4-FFF2-40B4-BE49-F238E27FC236}">
                <a16:creationId xmlns:a16="http://schemas.microsoft.com/office/drawing/2014/main" id="{EB7EDCBB-8B2F-E779-395F-D8516AA4933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5062" name="AutoShape 10" descr="Bildergebnis für lepramission schweiz">
            <a:extLst>
              <a:ext uri="{FF2B5EF4-FFF2-40B4-BE49-F238E27FC236}">
                <a16:creationId xmlns:a16="http://schemas.microsoft.com/office/drawing/2014/main" id="{F6EC4880-539E-E916-7DA4-1019E6F16A7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5063" name="AutoShape 12" descr="Bildergebnis für lepramission schweiz">
            <a:extLst>
              <a:ext uri="{FF2B5EF4-FFF2-40B4-BE49-F238E27FC236}">
                <a16:creationId xmlns:a16="http://schemas.microsoft.com/office/drawing/2014/main" id="{567B3514-0857-4F5E-133A-7D6F23079E2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DA9E1059-B3AA-A9C2-BACF-73BB472D85E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7107" name="Group 3">
            <a:extLst>
              <a:ext uri="{FF2B5EF4-FFF2-40B4-BE49-F238E27FC236}">
                <a16:creationId xmlns:a16="http://schemas.microsoft.com/office/drawing/2014/main" id="{1E259548-F8F0-E7B7-6B5A-8C20CA8E9CA7}"/>
              </a:ext>
            </a:extLst>
          </p:cNvPr>
          <p:cNvGrpSpPr>
            <a:grpSpLocks/>
          </p:cNvGrpSpPr>
          <p:nvPr/>
        </p:nvGrpSpPr>
        <p:grpSpPr bwMode="auto">
          <a:xfrm>
            <a:off x="4579938" y="2635250"/>
            <a:ext cx="3032125" cy="1570038"/>
            <a:chOff x="0" y="4320"/>
            <a:chExt cx="1910" cy="989"/>
          </a:xfrm>
        </p:grpSpPr>
        <p:sp>
          <p:nvSpPr>
            <p:cNvPr id="47115" name="Rectangle 4">
              <a:extLst>
                <a:ext uri="{FF2B5EF4-FFF2-40B4-BE49-F238E27FC236}">
                  <a16:creationId xmlns:a16="http://schemas.microsoft.com/office/drawing/2014/main" id="{E9F35A27-8E23-3412-E317-F6856962D34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7116" name="Rectangle 5">
              <a:extLst>
                <a:ext uri="{FF2B5EF4-FFF2-40B4-BE49-F238E27FC236}">
                  <a16:creationId xmlns:a16="http://schemas.microsoft.com/office/drawing/2014/main" id="{D8361D0A-3089-2195-F583-FA352D4B6FF2}"/>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7108" name="Rectangle 6">
            <a:extLst>
              <a:ext uri="{FF2B5EF4-FFF2-40B4-BE49-F238E27FC236}">
                <a16:creationId xmlns:a16="http://schemas.microsoft.com/office/drawing/2014/main" id="{FF4A86E6-FE15-BAA2-EFAB-FDD7B049B7E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7109" name="Rectangle 7">
            <a:extLst>
              <a:ext uri="{FF2B5EF4-FFF2-40B4-BE49-F238E27FC236}">
                <a16:creationId xmlns:a16="http://schemas.microsoft.com/office/drawing/2014/main" id="{3D17B5FB-F445-FABE-8C66-973CED45D1D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7110" name="AutoShape 10" descr="Bildergebnis für lepramission schweiz">
            <a:extLst>
              <a:ext uri="{FF2B5EF4-FFF2-40B4-BE49-F238E27FC236}">
                <a16:creationId xmlns:a16="http://schemas.microsoft.com/office/drawing/2014/main" id="{29101E27-FB88-1546-297D-B86C9B492E0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7111" name="AutoShape 12" descr="Bildergebnis für lepramission schweiz">
            <a:extLst>
              <a:ext uri="{FF2B5EF4-FFF2-40B4-BE49-F238E27FC236}">
                <a16:creationId xmlns:a16="http://schemas.microsoft.com/office/drawing/2014/main" id="{DAEF0499-D595-EFA9-E114-4153B63CA94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47112" name="Picture 11" descr="A Glimpse of Heaven (Revelation 7:9-17) | St John's Lutheran Church, Tea  Tree Gully">
            <a:extLst>
              <a:ext uri="{FF2B5EF4-FFF2-40B4-BE49-F238E27FC236}">
                <a16:creationId xmlns:a16="http://schemas.microsoft.com/office/drawing/2014/main" id="{0FCB7349-F9C4-3685-59DE-287962474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202"/>
          <a:stretch>
            <a:fillRect/>
          </a:stretch>
        </p:blipFill>
        <p:spPr bwMode="auto">
          <a:xfrm>
            <a:off x="695325" y="33338"/>
            <a:ext cx="1080135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Textfeld 11">
            <a:extLst>
              <a:ext uri="{FF2B5EF4-FFF2-40B4-BE49-F238E27FC236}">
                <a16:creationId xmlns:a16="http://schemas.microsoft.com/office/drawing/2014/main" id="{E267F597-5F5D-B716-BDFE-CB21AA131CDF}"/>
              </a:ext>
            </a:extLst>
          </p:cNvPr>
          <p:cNvSpPr txBox="1">
            <a:spLocks noChangeArrowheads="1"/>
          </p:cNvSpPr>
          <p:nvPr/>
        </p:nvSpPr>
        <p:spPr bwMode="auto">
          <a:xfrm>
            <a:off x="3048000" y="64531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https://ttglutheran.wordpress.com/2020/10/31/a-glimpse-of-heaven-revelation-79-17/</a:t>
            </a:r>
          </a:p>
        </p:txBody>
      </p:sp>
      <p:sp>
        <p:nvSpPr>
          <p:cNvPr id="47114" name="Textfeld 13">
            <a:extLst>
              <a:ext uri="{FF2B5EF4-FFF2-40B4-BE49-F238E27FC236}">
                <a16:creationId xmlns:a16="http://schemas.microsoft.com/office/drawing/2014/main" id="{79EE4E3C-A80F-AA65-019A-2E536BC33169}"/>
              </a:ext>
            </a:extLst>
          </p:cNvPr>
          <p:cNvSpPr txBox="1">
            <a:spLocks noChangeArrowheads="1"/>
          </p:cNvSpPr>
          <p:nvPr/>
        </p:nvSpPr>
        <p:spPr bwMode="auto">
          <a:xfrm>
            <a:off x="1150938" y="1308100"/>
            <a:ext cx="1036796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3500">
                <a:solidFill>
                  <a:schemeClr val="bg1"/>
                </a:solidFill>
              </a:rPr>
              <a:t>…stand vor dem Thron und vor dem Lamm, bekleidet mit weissen Gewändern und Palmen in ihren Händen … Ofb 7,9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A2DC98A-AF98-1B8D-1B5A-39EB22E5B7E5}"/>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9155" name="Group 3">
            <a:extLst>
              <a:ext uri="{FF2B5EF4-FFF2-40B4-BE49-F238E27FC236}">
                <a16:creationId xmlns:a16="http://schemas.microsoft.com/office/drawing/2014/main" id="{16E5DE18-70D6-2D27-1940-82455DA5E3CE}"/>
              </a:ext>
            </a:extLst>
          </p:cNvPr>
          <p:cNvGrpSpPr>
            <a:grpSpLocks/>
          </p:cNvGrpSpPr>
          <p:nvPr/>
        </p:nvGrpSpPr>
        <p:grpSpPr bwMode="auto">
          <a:xfrm>
            <a:off x="4579938" y="2635250"/>
            <a:ext cx="3032125" cy="1570038"/>
            <a:chOff x="0" y="4320"/>
            <a:chExt cx="1910" cy="989"/>
          </a:xfrm>
        </p:grpSpPr>
        <p:sp>
          <p:nvSpPr>
            <p:cNvPr id="49160" name="Rectangle 4">
              <a:extLst>
                <a:ext uri="{FF2B5EF4-FFF2-40B4-BE49-F238E27FC236}">
                  <a16:creationId xmlns:a16="http://schemas.microsoft.com/office/drawing/2014/main" id="{6FABF82F-F977-EE7B-FB22-6FA836A5D832}"/>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9161" name="Rectangle 5">
              <a:extLst>
                <a:ext uri="{FF2B5EF4-FFF2-40B4-BE49-F238E27FC236}">
                  <a16:creationId xmlns:a16="http://schemas.microsoft.com/office/drawing/2014/main" id="{7C43DDD9-6072-3648-E9E8-5431A0E8246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9156" name="Rectangle 6">
            <a:extLst>
              <a:ext uri="{FF2B5EF4-FFF2-40B4-BE49-F238E27FC236}">
                <a16:creationId xmlns:a16="http://schemas.microsoft.com/office/drawing/2014/main" id="{9685C7F0-C49F-5122-89BF-49BE9D48E8F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9157" name="Rectangle 7">
            <a:extLst>
              <a:ext uri="{FF2B5EF4-FFF2-40B4-BE49-F238E27FC236}">
                <a16:creationId xmlns:a16="http://schemas.microsoft.com/office/drawing/2014/main" id="{2BDDFCD2-5DCF-BBF5-2B1E-D58FC757311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9158" name="AutoShape 10" descr="Bildergebnis für lepramission schweiz">
            <a:extLst>
              <a:ext uri="{FF2B5EF4-FFF2-40B4-BE49-F238E27FC236}">
                <a16:creationId xmlns:a16="http://schemas.microsoft.com/office/drawing/2014/main" id="{2DA14871-C08B-F131-F934-9728921F811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9159" name="AutoShape 12" descr="Bildergebnis für lepramission schweiz">
            <a:extLst>
              <a:ext uri="{FF2B5EF4-FFF2-40B4-BE49-F238E27FC236}">
                <a16:creationId xmlns:a16="http://schemas.microsoft.com/office/drawing/2014/main" id="{9BDD1E3F-F877-5696-6A5B-AD2A92560FA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7" descr="13,866 Open Bible Stock Photos, Pictures &amp; Royalty-Free Images - iStock">
            <a:extLst>
              <a:ext uri="{FF2B5EF4-FFF2-40B4-BE49-F238E27FC236}">
                <a16:creationId xmlns:a16="http://schemas.microsoft.com/office/drawing/2014/main" id="{5480FE26-343D-A4D8-9C0A-1D1DF3AF9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2">
            <a:extLst>
              <a:ext uri="{FF2B5EF4-FFF2-40B4-BE49-F238E27FC236}">
                <a16:creationId xmlns:a16="http://schemas.microsoft.com/office/drawing/2014/main" id="{95D5C46C-885C-8B3E-0042-3D08D981DAE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1204" name="Group 3">
            <a:extLst>
              <a:ext uri="{FF2B5EF4-FFF2-40B4-BE49-F238E27FC236}">
                <a16:creationId xmlns:a16="http://schemas.microsoft.com/office/drawing/2014/main" id="{E99D5379-2AAB-41CA-60E9-71A5CAE3418F}"/>
              </a:ext>
            </a:extLst>
          </p:cNvPr>
          <p:cNvGrpSpPr>
            <a:grpSpLocks/>
          </p:cNvGrpSpPr>
          <p:nvPr/>
        </p:nvGrpSpPr>
        <p:grpSpPr bwMode="auto">
          <a:xfrm>
            <a:off x="4579938" y="2635250"/>
            <a:ext cx="3032125" cy="1570038"/>
            <a:chOff x="0" y="4320"/>
            <a:chExt cx="1910" cy="989"/>
          </a:xfrm>
        </p:grpSpPr>
        <p:sp>
          <p:nvSpPr>
            <p:cNvPr id="51210" name="Rectangle 4">
              <a:extLst>
                <a:ext uri="{FF2B5EF4-FFF2-40B4-BE49-F238E27FC236}">
                  <a16:creationId xmlns:a16="http://schemas.microsoft.com/office/drawing/2014/main" id="{E5D73312-3692-84B4-E11B-607FDA976B8A}"/>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1211" name="Rectangle 5">
              <a:extLst>
                <a:ext uri="{FF2B5EF4-FFF2-40B4-BE49-F238E27FC236}">
                  <a16:creationId xmlns:a16="http://schemas.microsoft.com/office/drawing/2014/main" id="{3C2F81F8-F118-F533-0345-960C5012FD3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1205" name="Rectangle 6">
            <a:extLst>
              <a:ext uri="{FF2B5EF4-FFF2-40B4-BE49-F238E27FC236}">
                <a16:creationId xmlns:a16="http://schemas.microsoft.com/office/drawing/2014/main" id="{B29F88E1-A432-ABFD-E2F3-199F591554C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1206" name="Rectangle 7">
            <a:extLst>
              <a:ext uri="{FF2B5EF4-FFF2-40B4-BE49-F238E27FC236}">
                <a16:creationId xmlns:a16="http://schemas.microsoft.com/office/drawing/2014/main" id="{609B00EA-41F5-6617-8B20-6C689E43126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1207" name="AutoShape 10" descr="Bildergebnis für lepramission schweiz">
            <a:extLst>
              <a:ext uri="{FF2B5EF4-FFF2-40B4-BE49-F238E27FC236}">
                <a16:creationId xmlns:a16="http://schemas.microsoft.com/office/drawing/2014/main" id="{63A77E13-CF0A-0564-DCA0-98D9DFAAFAC1}"/>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1208" name="AutoShape 12" descr="Bildergebnis für lepramission schweiz">
            <a:extLst>
              <a:ext uri="{FF2B5EF4-FFF2-40B4-BE49-F238E27FC236}">
                <a16:creationId xmlns:a16="http://schemas.microsoft.com/office/drawing/2014/main" id="{982A3580-BC08-1FBF-E4B9-9FE82F15DFA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1209" name="Textfeld 12">
            <a:extLst>
              <a:ext uri="{FF2B5EF4-FFF2-40B4-BE49-F238E27FC236}">
                <a16:creationId xmlns:a16="http://schemas.microsoft.com/office/drawing/2014/main" id="{95CA01DC-08AC-D19D-0FCC-AB58E3DCC7F3}"/>
              </a:ext>
            </a:extLst>
          </p:cNvPr>
          <p:cNvSpPr txBox="1">
            <a:spLocks noChangeArrowheads="1"/>
          </p:cNvSpPr>
          <p:nvPr/>
        </p:nvSpPr>
        <p:spPr bwMode="auto">
          <a:xfrm>
            <a:off x="301625" y="1738313"/>
            <a:ext cx="11772900"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3,5</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Wer überwindet, der wird so mit weissen Kleidern bekleidet werden, und ich werde seinen Namen aus dem Buch des Lebens nicht auslöschen und seinen Namen bekennen vor meinem Vater und vor seinen Engeln. </a:t>
            </a:r>
            <a:endParaRPr lang="de-CH" altLang="de-DE" sz="4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85CD4749-B46A-1B26-820A-6796E1903E5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3251" name="Group 3">
            <a:extLst>
              <a:ext uri="{FF2B5EF4-FFF2-40B4-BE49-F238E27FC236}">
                <a16:creationId xmlns:a16="http://schemas.microsoft.com/office/drawing/2014/main" id="{C0599610-6B85-8BE2-9C37-FCC97870DF57}"/>
              </a:ext>
            </a:extLst>
          </p:cNvPr>
          <p:cNvGrpSpPr>
            <a:grpSpLocks/>
          </p:cNvGrpSpPr>
          <p:nvPr/>
        </p:nvGrpSpPr>
        <p:grpSpPr bwMode="auto">
          <a:xfrm>
            <a:off x="4579938" y="2635250"/>
            <a:ext cx="3032125" cy="1570038"/>
            <a:chOff x="0" y="4320"/>
            <a:chExt cx="1910" cy="989"/>
          </a:xfrm>
        </p:grpSpPr>
        <p:sp>
          <p:nvSpPr>
            <p:cNvPr id="53256" name="Rectangle 4">
              <a:extLst>
                <a:ext uri="{FF2B5EF4-FFF2-40B4-BE49-F238E27FC236}">
                  <a16:creationId xmlns:a16="http://schemas.microsoft.com/office/drawing/2014/main" id="{A3499FE9-AB63-AB06-7D14-FD2D4B32160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3257" name="Rectangle 5">
              <a:extLst>
                <a:ext uri="{FF2B5EF4-FFF2-40B4-BE49-F238E27FC236}">
                  <a16:creationId xmlns:a16="http://schemas.microsoft.com/office/drawing/2014/main" id="{E73C5D3D-5537-AB6E-491B-D53406A050F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3252" name="Rectangle 6">
            <a:extLst>
              <a:ext uri="{FF2B5EF4-FFF2-40B4-BE49-F238E27FC236}">
                <a16:creationId xmlns:a16="http://schemas.microsoft.com/office/drawing/2014/main" id="{1331A546-0F75-C2E1-4190-E7ABC587A82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3253" name="Rectangle 7">
            <a:extLst>
              <a:ext uri="{FF2B5EF4-FFF2-40B4-BE49-F238E27FC236}">
                <a16:creationId xmlns:a16="http://schemas.microsoft.com/office/drawing/2014/main" id="{4E1C97AA-C264-DFA3-6C1F-0D3BC8BDA4B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3254" name="AutoShape 10" descr="Bildergebnis für lepramission schweiz">
            <a:extLst>
              <a:ext uri="{FF2B5EF4-FFF2-40B4-BE49-F238E27FC236}">
                <a16:creationId xmlns:a16="http://schemas.microsoft.com/office/drawing/2014/main" id="{BA3E0078-4EBB-1A7D-BFB2-5BE1D8857BDF}"/>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3255" name="AutoShape 12" descr="Bildergebnis für lepramission schweiz">
            <a:extLst>
              <a:ext uri="{FF2B5EF4-FFF2-40B4-BE49-F238E27FC236}">
                <a16:creationId xmlns:a16="http://schemas.microsoft.com/office/drawing/2014/main" id="{C1FE04DF-403C-C2F4-FA08-3ABDCD13459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1CD9E9E-8FB7-9D45-49B2-A48066EBA0F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5299" name="Group 3">
            <a:extLst>
              <a:ext uri="{FF2B5EF4-FFF2-40B4-BE49-F238E27FC236}">
                <a16:creationId xmlns:a16="http://schemas.microsoft.com/office/drawing/2014/main" id="{0E7863E6-20AA-2DC6-6534-319E1FE31B3C}"/>
              </a:ext>
            </a:extLst>
          </p:cNvPr>
          <p:cNvGrpSpPr>
            <a:grpSpLocks/>
          </p:cNvGrpSpPr>
          <p:nvPr/>
        </p:nvGrpSpPr>
        <p:grpSpPr bwMode="auto">
          <a:xfrm>
            <a:off x="4579938" y="2635250"/>
            <a:ext cx="3032125" cy="1570038"/>
            <a:chOff x="0" y="4320"/>
            <a:chExt cx="1910" cy="989"/>
          </a:xfrm>
        </p:grpSpPr>
        <p:sp>
          <p:nvSpPr>
            <p:cNvPr id="55305" name="Rectangle 4">
              <a:extLst>
                <a:ext uri="{FF2B5EF4-FFF2-40B4-BE49-F238E27FC236}">
                  <a16:creationId xmlns:a16="http://schemas.microsoft.com/office/drawing/2014/main" id="{372688DE-D51E-B23F-24B6-648CA4833F7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5306" name="Rectangle 5">
              <a:extLst>
                <a:ext uri="{FF2B5EF4-FFF2-40B4-BE49-F238E27FC236}">
                  <a16:creationId xmlns:a16="http://schemas.microsoft.com/office/drawing/2014/main" id="{0BDC4F47-CD7C-52E7-7F3B-B56C8EB702B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5300" name="Rectangle 6">
            <a:extLst>
              <a:ext uri="{FF2B5EF4-FFF2-40B4-BE49-F238E27FC236}">
                <a16:creationId xmlns:a16="http://schemas.microsoft.com/office/drawing/2014/main" id="{D533EF61-3878-0B32-F08E-5D30FB0B9FA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5301" name="Rectangle 7">
            <a:extLst>
              <a:ext uri="{FF2B5EF4-FFF2-40B4-BE49-F238E27FC236}">
                <a16:creationId xmlns:a16="http://schemas.microsoft.com/office/drawing/2014/main" id="{DDCBF38E-C0A2-CED1-420B-AB0991A95A9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5302" name="AutoShape 10" descr="Bildergebnis für lepramission schweiz">
            <a:extLst>
              <a:ext uri="{FF2B5EF4-FFF2-40B4-BE49-F238E27FC236}">
                <a16:creationId xmlns:a16="http://schemas.microsoft.com/office/drawing/2014/main" id="{58CB34A7-EF90-31B9-520C-2EF41DA8C1C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5303" name="AutoShape 12" descr="Bildergebnis für lepramission schweiz">
            <a:extLst>
              <a:ext uri="{FF2B5EF4-FFF2-40B4-BE49-F238E27FC236}">
                <a16:creationId xmlns:a16="http://schemas.microsoft.com/office/drawing/2014/main" id="{7DEA1EF1-1A55-4619-2C81-70ED4D9BED5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55304" name="Picture 13" descr="RAOnline EDU: Hurrikane - Hurricanes - Tropische Wirbelstürme - Namen im  Atlantik und im Nordpazifik">
            <a:extLst>
              <a:ext uri="{FF2B5EF4-FFF2-40B4-BE49-F238E27FC236}">
                <a16:creationId xmlns:a16="http://schemas.microsoft.com/office/drawing/2014/main" id="{7067F129-8376-7854-F423-A4F6EF5C0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698" b="4968"/>
          <a:stretch>
            <a:fillRect/>
          </a:stretch>
        </p:blipFill>
        <p:spPr bwMode="auto">
          <a:xfrm>
            <a:off x="1377950" y="163513"/>
            <a:ext cx="9436100" cy="667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F2015424-A31B-78D3-E4BB-9547C753F23F}"/>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7347" name="Group 3">
            <a:extLst>
              <a:ext uri="{FF2B5EF4-FFF2-40B4-BE49-F238E27FC236}">
                <a16:creationId xmlns:a16="http://schemas.microsoft.com/office/drawing/2014/main" id="{F7A864E5-F0CD-3C22-4E9A-F45AF713BED5}"/>
              </a:ext>
            </a:extLst>
          </p:cNvPr>
          <p:cNvGrpSpPr>
            <a:grpSpLocks/>
          </p:cNvGrpSpPr>
          <p:nvPr/>
        </p:nvGrpSpPr>
        <p:grpSpPr bwMode="auto">
          <a:xfrm>
            <a:off x="4579938" y="2635250"/>
            <a:ext cx="3032125" cy="1570038"/>
            <a:chOff x="0" y="4320"/>
            <a:chExt cx="1910" cy="989"/>
          </a:xfrm>
        </p:grpSpPr>
        <p:sp>
          <p:nvSpPr>
            <p:cNvPr id="57352" name="Rectangle 4">
              <a:extLst>
                <a:ext uri="{FF2B5EF4-FFF2-40B4-BE49-F238E27FC236}">
                  <a16:creationId xmlns:a16="http://schemas.microsoft.com/office/drawing/2014/main" id="{D4FE72B0-E2B9-D8FD-D1C8-1A920DD41F6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7353" name="Rectangle 5">
              <a:extLst>
                <a:ext uri="{FF2B5EF4-FFF2-40B4-BE49-F238E27FC236}">
                  <a16:creationId xmlns:a16="http://schemas.microsoft.com/office/drawing/2014/main" id="{B358665B-3C2F-A278-A2EF-2FC4E44869D0}"/>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7348" name="Rectangle 6">
            <a:extLst>
              <a:ext uri="{FF2B5EF4-FFF2-40B4-BE49-F238E27FC236}">
                <a16:creationId xmlns:a16="http://schemas.microsoft.com/office/drawing/2014/main" id="{718167E3-B877-E4EE-A5B4-EC38B837B6E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7349" name="Rectangle 7">
            <a:extLst>
              <a:ext uri="{FF2B5EF4-FFF2-40B4-BE49-F238E27FC236}">
                <a16:creationId xmlns:a16="http://schemas.microsoft.com/office/drawing/2014/main" id="{C6583878-A17A-0A2D-E42B-F22F9940A86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7350" name="AutoShape 10" descr="Bildergebnis für lepramission schweiz">
            <a:extLst>
              <a:ext uri="{FF2B5EF4-FFF2-40B4-BE49-F238E27FC236}">
                <a16:creationId xmlns:a16="http://schemas.microsoft.com/office/drawing/2014/main" id="{E00C7CCD-EE3A-00AA-BD31-E99A3C53FDFF}"/>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7351" name="AutoShape 12" descr="Bildergebnis für lepramission schweiz">
            <a:extLst>
              <a:ext uri="{FF2B5EF4-FFF2-40B4-BE49-F238E27FC236}">
                <a16:creationId xmlns:a16="http://schemas.microsoft.com/office/drawing/2014/main" id="{69890EAE-2131-ED8B-EAC8-425C3D6A2C60}"/>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7" descr="13,866 Open Bible Stock Photos, Pictures &amp; Royalty-Free Images - iStock">
            <a:extLst>
              <a:ext uri="{FF2B5EF4-FFF2-40B4-BE49-F238E27FC236}">
                <a16:creationId xmlns:a16="http://schemas.microsoft.com/office/drawing/2014/main" id="{44F2EBA8-EDA8-DD65-9816-F6FFA754B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2">
            <a:extLst>
              <a:ext uri="{FF2B5EF4-FFF2-40B4-BE49-F238E27FC236}">
                <a16:creationId xmlns:a16="http://schemas.microsoft.com/office/drawing/2014/main" id="{A2C00119-49DC-94CD-05D8-284C98FADD1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9396" name="Group 3">
            <a:extLst>
              <a:ext uri="{FF2B5EF4-FFF2-40B4-BE49-F238E27FC236}">
                <a16:creationId xmlns:a16="http://schemas.microsoft.com/office/drawing/2014/main" id="{8463F77F-E3A9-B0CA-B0E9-3240A77513F7}"/>
              </a:ext>
            </a:extLst>
          </p:cNvPr>
          <p:cNvGrpSpPr>
            <a:grpSpLocks/>
          </p:cNvGrpSpPr>
          <p:nvPr/>
        </p:nvGrpSpPr>
        <p:grpSpPr bwMode="auto">
          <a:xfrm>
            <a:off x="4579938" y="2635250"/>
            <a:ext cx="3032125" cy="1570038"/>
            <a:chOff x="0" y="4320"/>
            <a:chExt cx="1910" cy="989"/>
          </a:xfrm>
        </p:grpSpPr>
        <p:sp>
          <p:nvSpPr>
            <p:cNvPr id="59402" name="Rectangle 4">
              <a:extLst>
                <a:ext uri="{FF2B5EF4-FFF2-40B4-BE49-F238E27FC236}">
                  <a16:creationId xmlns:a16="http://schemas.microsoft.com/office/drawing/2014/main" id="{C770C2E3-56E1-B5D7-0146-F0437ED4A7C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9403" name="Rectangle 5">
              <a:extLst>
                <a:ext uri="{FF2B5EF4-FFF2-40B4-BE49-F238E27FC236}">
                  <a16:creationId xmlns:a16="http://schemas.microsoft.com/office/drawing/2014/main" id="{4B13C124-028A-F358-3971-C2D839A60BEF}"/>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9397" name="Rectangle 6">
            <a:extLst>
              <a:ext uri="{FF2B5EF4-FFF2-40B4-BE49-F238E27FC236}">
                <a16:creationId xmlns:a16="http://schemas.microsoft.com/office/drawing/2014/main" id="{D2885A5D-37F1-B998-0092-CC8E20AC685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9398" name="Rectangle 7">
            <a:extLst>
              <a:ext uri="{FF2B5EF4-FFF2-40B4-BE49-F238E27FC236}">
                <a16:creationId xmlns:a16="http://schemas.microsoft.com/office/drawing/2014/main" id="{7504C049-D4FB-C93B-67F4-4D550AF24E6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9399" name="AutoShape 10" descr="Bildergebnis für lepramission schweiz">
            <a:extLst>
              <a:ext uri="{FF2B5EF4-FFF2-40B4-BE49-F238E27FC236}">
                <a16:creationId xmlns:a16="http://schemas.microsoft.com/office/drawing/2014/main" id="{98A05909-882A-A5F1-87D8-33A46B712BB1}"/>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9400" name="AutoShape 12" descr="Bildergebnis für lepramission schweiz">
            <a:extLst>
              <a:ext uri="{FF2B5EF4-FFF2-40B4-BE49-F238E27FC236}">
                <a16:creationId xmlns:a16="http://schemas.microsoft.com/office/drawing/2014/main" id="{187A052B-ED78-1BA2-AB07-842CBF4154F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9401" name="Textfeld 12">
            <a:extLst>
              <a:ext uri="{FF2B5EF4-FFF2-40B4-BE49-F238E27FC236}">
                <a16:creationId xmlns:a16="http://schemas.microsoft.com/office/drawing/2014/main" id="{F4345674-F075-1453-6B6E-9FD6DE081AF7}"/>
              </a:ext>
            </a:extLst>
          </p:cNvPr>
          <p:cNvSpPr txBox="1">
            <a:spLocks noChangeArrowheads="1"/>
          </p:cNvSpPr>
          <p:nvPr/>
        </p:nvSpPr>
        <p:spPr bwMode="auto">
          <a:xfrm>
            <a:off x="209550" y="2725738"/>
            <a:ext cx="117729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3,6</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Wer ein Ohr hat, höre, was der Geist den Gemeinden sagt!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7" descr="13,866 Open Bible Stock Photos, Pictures &amp; Royalty-Free Images - iStock">
            <a:extLst>
              <a:ext uri="{FF2B5EF4-FFF2-40B4-BE49-F238E27FC236}">
                <a16:creationId xmlns:a16="http://schemas.microsoft.com/office/drawing/2014/main" id="{A8638672-908C-E5C9-25AE-73C4EB01A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12176125"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a:extLst>
              <a:ext uri="{FF2B5EF4-FFF2-40B4-BE49-F238E27FC236}">
                <a16:creationId xmlns:a16="http://schemas.microsoft.com/office/drawing/2014/main" id="{7A6626FF-F8B2-2173-19DB-174EA3CA93E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8196" name="Group 3">
            <a:extLst>
              <a:ext uri="{FF2B5EF4-FFF2-40B4-BE49-F238E27FC236}">
                <a16:creationId xmlns:a16="http://schemas.microsoft.com/office/drawing/2014/main" id="{0DB699F2-87C5-23B9-E0F3-A623956BA132}"/>
              </a:ext>
            </a:extLst>
          </p:cNvPr>
          <p:cNvGrpSpPr>
            <a:grpSpLocks/>
          </p:cNvGrpSpPr>
          <p:nvPr/>
        </p:nvGrpSpPr>
        <p:grpSpPr bwMode="auto">
          <a:xfrm>
            <a:off x="4579938" y="2635250"/>
            <a:ext cx="3032125" cy="1570038"/>
            <a:chOff x="0" y="4320"/>
            <a:chExt cx="1910" cy="989"/>
          </a:xfrm>
        </p:grpSpPr>
        <p:sp>
          <p:nvSpPr>
            <p:cNvPr id="8202" name="Rectangle 4">
              <a:extLst>
                <a:ext uri="{FF2B5EF4-FFF2-40B4-BE49-F238E27FC236}">
                  <a16:creationId xmlns:a16="http://schemas.microsoft.com/office/drawing/2014/main" id="{1F2AF813-A9A4-E830-2EFD-9BE0884B1A3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203" name="Rectangle 5">
              <a:extLst>
                <a:ext uri="{FF2B5EF4-FFF2-40B4-BE49-F238E27FC236}">
                  <a16:creationId xmlns:a16="http://schemas.microsoft.com/office/drawing/2014/main" id="{6E756387-813B-8AE2-70C1-01E30BDDEC5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8197" name="Rectangle 6">
            <a:extLst>
              <a:ext uri="{FF2B5EF4-FFF2-40B4-BE49-F238E27FC236}">
                <a16:creationId xmlns:a16="http://schemas.microsoft.com/office/drawing/2014/main" id="{1C56A5A4-779B-48DF-9B89-84AB5F00C33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8" name="Rectangle 7">
            <a:extLst>
              <a:ext uri="{FF2B5EF4-FFF2-40B4-BE49-F238E27FC236}">
                <a16:creationId xmlns:a16="http://schemas.microsoft.com/office/drawing/2014/main" id="{BF8CF739-FEB5-6726-478F-70413B88FE8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9" name="AutoShape 10" descr="Bildergebnis für lepramission schweiz">
            <a:extLst>
              <a:ext uri="{FF2B5EF4-FFF2-40B4-BE49-F238E27FC236}">
                <a16:creationId xmlns:a16="http://schemas.microsoft.com/office/drawing/2014/main" id="{980C9891-F5BE-2A72-A4BC-022C9FB4E9B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00" name="AutoShape 12" descr="Bildergebnis für lepramission schweiz">
            <a:extLst>
              <a:ext uri="{FF2B5EF4-FFF2-40B4-BE49-F238E27FC236}">
                <a16:creationId xmlns:a16="http://schemas.microsoft.com/office/drawing/2014/main" id="{451B2232-C4B7-4148-1C55-5908335B712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01" name="Textfeld 12">
            <a:extLst>
              <a:ext uri="{FF2B5EF4-FFF2-40B4-BE49-F238E27FC236}">
                <a16:creationId xmlns:a16="http://schemas.microsoft.com/office/drawing/2014/main" id="{1041D8ED-BA81-2B00-DC2C-41CF63C9027A}"/>
              </a:ext>
            </a:extLst>
          </p:cNvPr>
          <p:cNvSpPr txBox="1">
            <a:spLocks noChangeArrowheads="1"/>
          </p:cNvSpPr>
          <p:nvPr/>
        </p:nvSpPr>
        <p:spPr bwMode="auto">
          <a:xfrm>
            <a:off x="117475" y="22225"/>
            <a:ext cx="117729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a:latin typeface="Bahnschrift Light Condensed" panose="020B0502040204020203" pitchFamily="34" charset="0"/>
                <a:ea typeface="Calibri" panose="020F0502020204030204" pitchFamily="34" charset="0"/>
                <a:cs typeface="Times New Roman" panose="02020603050405020304" pitchFamily="18" charset="0"/>
              </a:rPr>
              <a:t>Und dem Engel der Gemeinde in Sardes schreibe: Dies sagt der, der die sieben Geister Gottes und die sieben Sterne hat: Ich kenne deine Werke, dass du den Namen hast, dass du lebst, und bist tot. 2 Wach auf und stärke das Übrige, das im Begriff stand zu sterben! Denn ich habe vor meinem Gott deine Werke nicht als völlig befunden. 3 Denke nun daran, wie du empfangen und gehört hast, und bewahre es und tue Busse! Wenn du nun nicht wachst, werde ich kommen wie ein Dieb, und du wirst nicht wissen, zu welcher Stunde ich über dich kommen werde. 4 Aber du hast einige wenige Namen in Sardes, die ihre Kleider nicht besudelt haben; und sie werden mit mir einhergehen in weissen ⟨Kleidern⟩, denn sie sind es wert. 5 Wer überwindet, der wird so mit weissen Kleidern bekleidet werden, und ich werde seinen Namen aus dem Buch des Lebens nicht auslöschen und seinen Namen bekennen vor meinem Vater und vor seinen Engeln. 6 Wer ein Ohr hat, höre, was der Geist den Gemeinden sagt! (Offb 3,1-6)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F5C5F0E9-A779-CC40-8055-E0BF3FABF325}"/>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1443" name="Group 3">
            <a:extLst>
              <a:ext uri="{FF2B5EF4-FFF2-40B4-BE49-F238E27FC236}">
                <a16:creationId xmlns:a16="http://schemas.microsoft.com/office/drawing/2014/main" id="{76FDC516-5F4E-02C8-A11B-4E288C088682}"/>
              </a:ext>
            </a:extLst>
          </p:cNvPr>
          <p:cNvGrpSpPr>
            <a:grpSpLocks/>
          </p:cNvGrpSpPr>
          <p:nvPr/>
        </p:nvGrpSpPr>
        <p:grpSpPr bwMode="auto">
          <a:xfrm>
            <a:off x="4579938" y="2635250"/>
            <a:ext cx="3032125" cy="1570038"/>
            <a:chOff x="0" y="4320"/>
            <a:chExt cx="1910" cy="989"/>
          </a:xfrm>
        </p:grpSpPr>
        <p:sp>
          <p:nvSpPr>
            <p:cNvPr id="61448" name="Rectangle 4">
              <a:extLst>
                <a:ext uri="{FF2B5EF4-FFF2-40B4-BE49-F238E27FC236}">
                  <a16:creationId xmlns:a16="http://schemas.microsoft.com/office/drawing/2014/main" id="{25C6AEC5-D7D5-6509-3789-DADF840BFB3B}"/>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1449" name="Rectangle 5">
              <a:extLst>
                <a:ext uri="{FF2B5EF4-FFF2-40B4-BE49-F238E27FC236}">
                  <a16:creationId xmlns:a16="http://schemas.microsoft.com/office/drawing/2014/main" id="{A23DBB9A-4546-583B-D4E9-07CF2C725E3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1444" name="Rectangle 6">
            <a:extLst>
              <a:ext uri="{FF2B5EF4-FFF2-40B4-BE49-F238E27FC236}">
                <a16:creationId xmlns:a16="http://schemas.microsoft.com/office/drawing/2014/main" id="{F7710E42-F0A2-CF26-DE95-CC0C564EAED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445" name="Rectangle 7">
            <a:extLst>
              <a:ext uri="{FF2B5EF4-FFF2-40B4-BE49-F238E27FC236}">
                <a16:creationId xmlns:a16="http://schemas.microsoft.com/office/drawing/2014/main" id="{45E14354-5434-CD5C-0F16-37BB58EACBB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446" name="AutoShape 10" descr="Bildergebnis für lepramission schweiz">
            <a:extLst>
              <a:ext uri="{FF2B5EF4-FFF2-40B4-BE49-F238E27FC236}">
                <a16:creationId xmlns:a16="http://schemas.microsoft.com/office/drawing/2014/main" id="{C9041E7D-F0AE-885A-1D73-B9828AB0358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447" name="AutoShape 12" descr="Bildergebnis für lepramission schweiz">
            <a:extLst>
              <a:ext uri="{FF2B5EF4-FFF2-40B4-BE49-F238E27FC236}">
                <a16:creationId xmlns:a16="http://schemas.microsoft.com/office/drawing/2014/main" id="{F65C4A02-6B5E-DB02-D112-3FF77F372F8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DA395A8F-A75C-EE24-CBDE-AC14EE697ED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3491" name="Group 3">
            <a:extLst>
              <a:ext uri="{FF2B5EF4-FFF2-40B4-BE49-F238E27FC236}">
                <a16:creationId xmlns:a16="http://schemas.microsoft.com/office/drawing/2014/main" id="{A1ECA525-EBC7-32AC-3689-5153CA1D72C2}"/>
              </a:ext>
            </a:extLst>
          </p:cNvPr>
          <p:cNvGrpSpPr>
            <a:grpSpLocks/>
          </p:cNvGrpSpPr>
          <p:nvPr/>
        </p:nvGrpSpPr>
        <p:grpSpPr bwMode="auto">
          <a:xfrm>
            <a:off x="4579938" y="2635250"/>
            <a:ext cx="3032125" cy="1570038"/>
            <a:chOff x="0" y="4320"/>
            <a:chExt cx="1910" cy="989"/>
          </a:xfrm>
        </p:grpSpPr>
        <p:sp>
          <p:nvSpPr>
            <p:cNvPr id="63499" name="Rectangle 4">
              <a:extLst>
                <a:ext uri="{FF2B5EF4-FFF2-40B4-BE49-F238E27FC236}">
                  <a16:creationId xmlns:a16="http://schemas.microsoft.com/office/drawing/2014/main" id="{039CC960-68C2-ED4A-D0F7-1FB1FC6ED63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3500" name="Rectangle 5">
              <a:extLst>
                <a:ext uri="{FF2B5EF4-FFF2-40B4-BE49-F238E27FC236}">
                  <a16:creationId xmlns:a16="http://schemas.microsoft.com/office/drawing/2014/main" id="{760C6E9E-581D-37E0-EFF5-39FCDF84313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3492" name="Rectangle 6">
            <a:extLst>
              <a:ext uri="{FF2B5EF4-FFF2-40B4-BE49-F238E27FC236}">
                <a16:creationId xmlns:a16="http://schemas.microsoft.com/office/drawing/2014/main" id="{75CDBF6D-FF9E-1F7E-6087-14C5C60C477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3493" name="Rectangle 7">
            <a:extLst>
              <a:ext uri="{FF2B5EF4-FFF2-40B4-BE49-F238E27FC236}">
                <a16:creationId xmlns:a16="http://schemas.microsoft.com/office/drawing/2014/main" id="{883301C5-533D-67D4-0D38-B9CBB5B3F1F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3494" name="AutoShape 10" descr="Bildergebnis für lepramission schweiz">
            <a:extLst>
              <a:ext uri="{FF2B5EF4-FFF2-40B4-BE49-F238E27FC236}">
                <a16:creationId xmlns:a16="http://schemas.microsoft.com/office/drawing/2014/main" id="{FD0B2038-6402-751D-0E1F-34BBCB6F7F7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3495" name="AutoShape 12" descr="Bildergebnis für lepramission schweiz">
            <a:extLst>
              <a:ext uri="{FF2B5EF4-FFF2-40B4-BE49-F238E27FC236}">
                <a16:creationId xmlns:a16="http://schemas.microsoft.com/office/drawing/2014/main" id="{CB80B2A6-E9D5-15EA-5124-6438D7B090B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63496" name="Picture 11" descr="Körpereigener Hörschutz - wissenschaft.de">
            <a:extLst>
              <a:ext uri="{FF2B5EF4-FFF2-40B4-BE49-F238E27FC236}">
                <a16:creationId xmlns:a16="http://schemas.microsoft.com/office/drawing/2014/main" id="{8D099C95-8421-FF0A-51F8-78602041D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038" y="0"/>
            <a:ext cx="10321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xtfeld 11">
            <a:extLst>
              <a:ext uri="{FF2B5EF4-FFF2-40B4-BE49-F238E27FC236}">
                <a16:creationId xmlns:a16="http://schemas.microsoft.com/office/drawing/2014/main" id="{7B8A62C6-CE45-687E-E79F-031C2ED84345}"/>
              </a:ext>
            </a:extLst>
          </p:cNvPr>
          <p:cNvSpPr txBox="1">
            <a:spLocks noChangeArrowheads="1"/>
          </p:cNvSpPr>
          <p:nvPr/>
        </p:nvSpPr>
        <p:spPr bwMode="auto">
          <a:xfrm>
            <a:off x="982663"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https://www.wissenschaft.de/erde-umwelt/koerpereigener-hoerschutz/</a:t>
            </a:r>
          </a:p>
        </p:txBody>
      </p:sp>
      <p:sp>
        <p:nvSpPr>
          <p:cNvPr id="63498" name="Textfeld 2">
            <a:extLst>
              <a:ext uri="{FF2B5EF4-FFF2-40B4-BE49-F238E27FC236}">
                <a16:creationId xmlns:a16="http://schemas.microsoft.com/office/drawing/2014/main" id="{A5C12D9C-1782-D13A-5B6B-2268EBE9B09A}"/>
              </a:ext>
            </a:extLst>
          </p:cNvPr>
          <p:cNvSpPr txBox="1">
            <a:spLocks noChangeArrowheads="1"/>
          </p:cNvSpPr>
          <p:nvPr/>
        </p:nvSpPr>
        <p:spPr bwMode="auto">
          <a:xfrm>
            <a:off x="2289175" y="1416050"/>
            <a:ext cx="3960813"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chemeClr val="bg1"/>
                </a:solidFill>
              </a:rPr>
              <a:t>Wer ein Ohr hat, höre, was der Geist den Gemeinden sagt!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F70ED85A-D91E-06A7-6DC6-97E985E5419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5539" name="Group 3">
            <a:extLst>
              <a:ext uri="{FF2B5EF4-FFF2-40B4-BE49-F238E27FC236}">
                <a16:creationId xmlns:a16="http://schemas.microsoft.com/office/drawing/2014/main" id="{AC218E36-A7EE-465E-9F21-3BD3BA0C3C49}"/>
              </a:ext>
            </a:extLst>
          </p:cNvPr>
          <p:cNvGrpSpPr>
            <a:grpSpLocks/>
          </p:cNvGrpSpPr>
          <p:nvPr/>
        </p:nvGrpSpPr>
        <p:grpSpPr bwMode="auto">
          <a:xfrm>
            <a:off x="4579938" y="2635250"/>
            <a:ext cx="3032125" cy="1570038"/>
            <a:chOff x="0" y="4320"/>
            <a:chExt cx="1910" cy="989"/>
          </a:xfrm>
        </p:grpSpPr>
        <p:sp>
          <p:nvSpPr>
            <p:cNvPr id="65544" name="Rectangle 4">
              <a:extLst>
                <a:ext uri="{FF2B5EF4-FFF2-40B4-BE49-F238E27FC236}">
                  <a16:creationId xmlns:a16="http://schemas.microsoft.com/office/drawing/2014/main" id="{B8B9799A-DC64-C080-FBE1-67A452FEC5B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5545" name="Rectangle 5">
              <a:extLst>
                <a:ext uri="{FF2B5EF4-FFF2-40B4-BE49-F238E27FC236}">
                  <a16:creationId xmlns:a16="http://schemas.microsoft.com/office/drawing/2014/main" id="{F6FA5E2F-02FD-4D4F-EA94-9478354FBEF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5540" name="Rectangle 6">
            <a:extLst>
              <a:ext uri="{FF2B5EF4-FFF2-40B4-BE49-F238E27FC236}">
                <a16:creationId xmlns:a16="http://schemas.microsoft.com/office/drawing/2014/main" id="{E51081EF-0A4D-721E-86EE-04CD950EA00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5541" name="Rectangle 7">
            <a:extLst>
              <a:ext uri="{FF2B5EF4-FFF2-40B4-BE49-F238E27FC236}">
                <a16:creationId xmlns:a16="http://schemas.microsoft.com/office/drawing/2014/main" id="{E26C2DF8-C8E6-83DE-55F1-F54F8207B16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5542" name="AutoShape 10" descr="Bildergebnis für lepramission schweiz">
            <a:extLst>
              <a:ext uri="{FF2B5EF4-FFF2-40B4-BE49-F238E27FC236}">
                <a16:creationId xmlns:a16="http://schemas.microsoft.com/office/drawing/2014/main" id="{DE1B981D-6D1E-1E90-7E3E-347D9284CA2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5543" name="AutoShape 12" descr="Bildergebnis für lepramission schweiz">
            <a:extLst>
              <a:ext uri="{FF2B5EF4-FFF2-40B4-BE49-F238E27FC236}">
                <a16:creationId xmlns:a16="http://schemas.microsoft.com/office/drawing/2014/main" id="{F5F3D4B0-C557-A597-24CC-68BBB7FE6B56}"/>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E6614C4-05DD-5740-E4B5-052804E36A3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7587" name="Group 3">
            <a:extLst>
              <a:ext uri="{FF2B5EF4-FFF2-40B4-BE49-F238E27FC236}">
                <a16:creationId xmlns:a16="http://schemas.microsoft.com/office/drawing/2014/main" id="{F7A9B4E5-480F-E881-5BDC-F8966BBCAC64}"/>
              </a:ext>
            </a:extLst>
          </p:cNvPr>
          <p:cNvGrpSpPr>
            <a:grpSpLocks/>
          </p:cNvGrpSpPr>
          <p:nvPr/>
        </p:nvGrpSpPr>
        <p:grpSpPr bwMode="auto">
          <a:xfrm>
            <a:off x="4579938" y="2635250"/>
            <a:ext cx="3032125" cy="1570038"/>
            <a:chOff x="0" y="4320"/>
            <a:chExt cx="1910" cy="989"/>
          </a:xfrm>
        </p:grpSpPr>
        <p:sp>
          <p:nvSpPr>
            <p:cNvPr id="67594" name="Rectangle 4">
              <a:extLst>
                <a:ext uri="{FF2B5EF4-FFF2-40B4-BE49-F238E27FC236}">
                  <a16:creationId xmlns:a16="http://schemas.microsoft.com/office/drawing/2014/main" id="{BAB48C7A-8E7D-157D-02C2-921F42EE32D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7595" name="Rectangle 5">
              <a:extLst>
                <a:ext uri="{FF2B5EF4-FFF2-40B4-BE49-F238E27FC236}">
                  <a16:creationId xmlns:a16="http://schemas.microsoft.com/office/drawing/2014/main" id="{2D2DA30E-A9CB-F479-355E-2A8ED0E685F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7588" name="Rectangle 6">
            <a:extLst>
              <a:ext uri="{FF2B5EF4-FFF2-40B4-BE49-F238E27FC236}">
                <a16:creationId xmlns:a16="http://schemas.microsoft.com/office/drawing/2014/main" id="{1C55A07A-E554-CFDB-A609-BEA6EFE00B7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7589" name="Rectangle 7">
            <a:extLst>
              <a:ext uri="{FF2B5EF4-FFF2-40B4-BE49-F238E27FC236}">
                <a16:creationId xmlns:a16="http://schemas.microsoft.com/office/drawing/2014/main" id="{8C39ACFD-B419-CB99-5729-897D6BC4D8D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7590" name="AutoShape 10" descr="Bildergebnis für lepramission schweiz">
            <a:extLst>
              <a:ext uri="{FF2B5EF4-FFF2-40B4-BE49-F238E27FC236}">
                <a16:creationId xmlns:a16="http://schemas.microsoft.com/office/drawing/2014/main" id="{D75A94E6-BB88-0DCC-1D27-B67605334CE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7591" name="AutoShape 12" descr="Bildergebnis für lepramission schweiz">
            <a:extLst>
              <a:ext uri="{FF2B5EF4-FFF2-40B4-BE49-F238E27FC236}">
                <a16:creationId xmlns:a16="http://schemas.microsoft.com/office/drawing/2014/main" id="{F3E68FF8-9DEB-0548-FA71-411BC5B0553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67592" name="Picture 11" descr="Reformatorischer Bildersturm – Wikipedia">
            <a:extLst>
              <a:ext uri="{FF2B5EF4-FFF2-40B4-BE49-F238E27FC236}">
                <a16:creationId xmlns:a16="http://schemas.microsoft.com/office/drawing/2014/main" id="{C5699906-2320-6BE1-E933-CD42CDA48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850" y="0"/>
            <a:ext cx="5446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Textfeld 11">
            <a:extLst>
              <a:ext uri="{FF2B5EF4-FFF2-40B4-BE49-F238E27FC236}">
                <a16:creationId xmlns:a16="http://schemas.microsoft.com/office/drawing/2014/main" id="{4E9BC00D-C87A-8876-3A7B-FC2F414982E2}"/>
              </a:ext>
            </a:extLst>
          </p:cNvPr>
          <p:cNvSpPr txBox="1">
            <a:spLocks noChangeArrowheads="1"/>
          </p:cNvSpPr>
          <p:nvPr/>
        </p:nvSpPr>
        <p:spPr bwMode="auto">
          <a:xfrm>
            <a:off x="2955925"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https://de.wikipedia.org/wiki/Reformatorischer_Bildersturm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2F83285-580A-1E8E-ED24-72C7E5C0CBD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9635" name="Group 3">
            <a:extLst>
              <a:ext uri="{FF2B5EF4-FFF2-40B4-BE49-F238E27FC236}">
                <a16:creationId xmlns:a16="http://schemas.microsoft.com/office/drawing/2014/main" id="{C9A0EB1E-D737-0C8B-1DE8-2DCA3D70C46B}"/>
              </a:ext>
            </a:extLst>
          </p:cNvPr>
          <p:cNvGrpSpPr>
            <a:grpSpLocks/>
          </p:cNvGrpSpPr>
          <p:nvPr/>
        </p:nvGrpSpPr>
        <p:grpSpPr bwMode="auto">
          <a:xfrm>
            <a:off x="4579938" y="2635250"/>
            <a:ext cx="3032125" cy="1570038"/>
            <a:chOff x="0" y="4320"/>
            <a:chExt cx="1910" cy="989"/>
          </a:xfrm>
        </p:grpSpPr>
        <p:sp>
          <p:nvSpPr>
            <p:cNvPr id="69640" name="Rectangle 4">
              <a:extLst>
                <a:ext uri="{FF2B5EF4-FFF2-40B4-BE49-F238E27FC236}">
                  <a16:creationId xmlns:a16="http://schemas.microsoft.com/office/drawing/2014/main" id="{77640D30-7FB5-BA52-448A-3508F6562FB2}"/>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9641" name="Rectangle 5">
              <a:extLst>
                <a:ext uri="{FF2B5EF4-FFF2-40B4-BE49-F238E27FC236}">
                  <a16:creationId xmlns:a16="http://schemas.microsoft.com/office/drawing/2014/main" id="{7C6FB485-C033-D725-5C5B-469EC1F8033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9636" name="Rectangle 6">
            <a:extLst>
              <a:ext uri="{FF2B5EF4-FFF2-40B4-BE49-F238E27FC236}">
                <a16:creationId xmlns:a16="http://schemas.microsoft.com/office/drawing/2014/main" id="{6B843DA5-8DC4-06EC-DEC7-B2A146FE78F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9637" name="Rectangle 7">
            <a:extLst>
              <a:ext uri="{FF2B5EF4-FFF2-40B4-BE49-F238E27FC236}">
                <a16:creationId xmlns:a16="http://schemas.microsoft.com/office/drawing/2014/main" id="{6FFD88AE-FD97-42B0-9E39-9EC9FB2C78E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9638" name="AutoShape 10" descr="Bildergebnis für lepramission schweiz">
            <a:extLst>
              <a:ext uri="{FF2B5EF4-FFF2-40B4-BE49-F238E27FC236}">
                <a16:creationId xmlns:a16="http://schemas.microsoft.com/office/drawing/2014/main" id="{0485CA27-4F5E-3E1A-041C-E3629611B3AC}"/>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9639" name="AutoShape 12" descr="Bildergebnis für lepramission schweiz">
            <a:extLst>
              <a:ext uri="{FF2B5EF4-FFF2-40B4-BE49-F238E27FC236}">
                <a16:creationId xmlns:a16="http://schemas.microsoft.com/office/drawing/2014/main" id="{1EAD76EB-32AF-10F0-AE99-57E9876B961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803BB6E8-77F2-1EC1-EAB8-47DA7CB0AC0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71683" name="Group 3">
            <a:extLst>
              <a:ext uri="{FF2B5EF4-FFF2-40B4-BE49-F238E27FC236}">
                <a16:creationId xmlns:a16="http://schemas.microsoft.com/office/drawing/2014/main" id="{54589C74-2137-AC95-6BF8-A291DDCE96E9}"/>
              </a:ext>
            </a:extLst>
          </p:cNvPr>
          <p:cNvGrpSpPr>
            <a:grpSpLocks/>
          </p:cNvGrpSpPr>
          <p:nvPr/>
        </p:nvGrpSpPr>
        <p:grpSpPr bwMode="auto">
          <a:xfrm>
            <a:off x="4579938" y="2635250"/>
            <a:ext cx="3032125" cy="1570038"/>
            <a:chOff x="0" y="4320"/>
            <a:chExt cx="1910" cy="989"/>
          </a:xfrm>
        </p:grpSpPr>
        <p:sp>
          <p:nvSpPr>
            <p:cNvPr id="71689" name="Rectangle 4">
              <a:extLst>
                <a:ext uri="{FF2B5EF4-FFF2-40B4-BE49-F238E27FC236}">
                  <a16:creationId xmlns:a16="http://schemas.microsoft.com/office/drawing/2014/main" id="{BAFB5D13-093D-BDBD-ACE8-BBC3E9EE1B6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71690" name="Rectangle 5">
              <a:extLst>
                <a:ext uri="{FF2B5EF4-FFF2-40B4-BE49-F238E27FC236}">
                  <a16:creationId xmlns:a16="http://schemas.microsoft.com/office/drawing/2014/main" id="{8C11EA71-4473-506B-D0B0-2F2BF7498972}"/>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71684" name="Rectangle 6">
            <a:extLst>
              <a:ext uri="{FF2B5EF4-FFF2-40B4-BE49-F238E27FC236}">
                <a16:creationId xmlns:a16="http://schemas.microsoft.com/office/drawing/2014/main" id="{FD711B6D-6728-91F2-5004-AA22BB9AC96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1685" name="Rectangle 7">
            <a:extLst>
              <a:ext uri="{FF2B5EF4-FFF2-40B4-BE49-F238E27FC236}">
                <a16:creationId xmlns:a16="http://schemas.microsoft.com/office/drawing/2014/main" id="{6548EBF5-17F0-4D9C-4E2F-64BDF4FA308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1686" name="AutoShape 10" descr="Bildergebnis für lepramission schweiz">
            <a:extLst>
              <a:ext uri="{FF2B5EF4-FFF2-40B4-BE49-F238E27FC236}">
                <a16:creationId xmlns:a16="http://schemas.microsoft.com/office/drawing/2014/main" id="{62F4875F-5603-1B6A-D673-737C5B1274C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71687" name="AutoShape 12" descr="Bildergebnis für lepramission schweiz">
            <a:extLst>
              <a:ext uri="{FF2B5EF4-FFF2-40B4-BE49-F238E27FC236}">
                <a16:creationId xmlns:a16="http://schemas.microsoft.com/office/drawing/2014/main" id="{C5B62A21-4036-9964-7671-D6B7BB50A23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71688" name="Picture 11" descr="erlöschendes Feuer Foto &amp; Bild | die elemente, feuer, lagerfeuer Bilder auf  fotocommunity">
            <a:extLst>
              <a:ext uri="{FF2B5EF4-FFF2-40B4-BE49-F238E27FC236}">
                <a16:creationId xmlns:a16="http://schemas.microsoft.com/office/drawing/2014/main" id="{13BC4815-41E7-B946-8CB3-97ACD5A82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19050"/>
            <a:ext cx="10153650"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4886627-3FF8-AA46-02B5-C41661A284D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73731" name="Group 3">
            <a:extLst>
              <a:ext uri="{FF2B5EF4-FFF2-40B4-BE49-F238E27FC236}">
                <a16:creationId xmlns:a16="http://schemas.microsoft.com/office/drawing/2014/main" id="{27A8F00E-4A2C-5DCB-AE83-FA3628A79D5E}"/>
              </a:ext>
            </a:extLst>
          </p:cNvPr>
          <p:cNvGrpSpPr>
            <a:grpSpLocks/>
          </p:cNvGrpSpPr>
          <p:nvPr/>
        </p:nvGrpSpPr>
        <p:grpSpPr bwMode="auto">
          <a:xfrm>
            <a:off x="4579938" y="2635250"/>
            <a:ext cx="3032125" cy="1570038"/>
            <a:chOff x="0" y="4320"/>
            <a:chExt cx="1910" cy="989"/>
          </a:xfrm>
        </p:grpSpPr>
        <p:sp>
          <p:nvSpPr>
            <p:cNvPr id="73736" name="Rectangle 4">
              <a:extLst>
                <a:ext uri="{FF2B5EF4-FFF2-40B4-BE49-F238E27FC236}">
                  <a16:creationId xmlns:a16="http://schemas.microsoft.com/office/drawing/2014/main" id="{F34DDC45-9AF8-7E71-2C50-592A515BDBCC}"/>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73737" name="Rectangle 5">
              <a:extLst>
                <a:ext uri="{FF2B5EF4-FFF2-40B4-BE49-F238E27FC236}">
                  <a16:creationId xmlns:a16="http://schemas.microsoft.com/office/drawing/2014/main" id="{55A9B425-7038-0336-C16F-B2611EDF40E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73732" name="Rectangle 6">
            <a:extLst>
              <a:ext uri="{FF2B5EF4-FFF2-40B4-BE49-F238E27FC236}">
                <a16:creationId xmlns:a16="http://schemas.microsoft.com/office/drawing/2014/main" id="{822FF3A1-A580-8A2F-6AEA-78442308368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3733" name="Rectangle 7">
            <a:extLst>
              <a:ext uri="{FF2B5EF4-FFF2-40B4-BE49-F238E27FC236}">
                <a16:creationId xmlns:a16="http://schemas.microsoft.com/office/drawing/2014/main" id="{38E03B42-9168-20C3-E9BC-C54772FFE1E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3734" name="AutoShape 10" descr="Bildergebnis für lepramission schweiz">
            <a:extLst>
              <a:ext uri="{FF2B5EF4-FFF2-40B4-BE49-F238E27FC236}">
                <a16:creationId xmlns:a16="http://schemas.microsoft.com/office/drawing/2014/main" id="{4F48159E-4509-3689-6FFB-34296659F9DC}"/>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73735" name="AutoShape 12" descr="Bildergebnis für lepramission schweiz">
            <a:extLst>
              <a:ext uri="{FF2B5EF4-FFF2-40B4-BE49-F238E27FC236}">
                <a16:creationId xmlns:a16="http://schemas.microsoft.com/office/drawing/2014/main" id="{10F51C97-B63A-3710-9388-610B302B0FBF}"/>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EC3815D-EB20-6C35-DC6F-5113582ED8E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75779" name="Group 3">
            <a:extLst>
              <a:ext uri="{FF2B5EF4-FFF2-40B4-BE49-F238E27FC236}">
                <a16:creationId xmlns:a16="http://schemas.microsoft.com/office/drawing/2014/main" id="{5001504E-E0F2-541B-61BF-5F767F7081DB}"/>
              </a:ext>
            </a:extLst>
          </p:cNvPr>
          <p:cNvGrpSpPr>
            <a:grpSpLocks/>
          </p:cNvGrpSpPr>
          <p:nvPr/>
        </p:nvGrpSpPr>
        <p:grpSpPr bwMode="auto">
          <a:xfrm>
            <a:off x="4579938" y="2635250"/>
            <a:ext cx="3032125" cy="1570038"/>
            <a:chOff x="0" y="4320"/>
            <a:chExt cx="1910" cy="989"/>
          </a:xfrm>
        </p:grpSpPr>
        <p:sp>
          <p:nvSpPr>
            <p:cNvPr id="75790" name="Rectangle 4">
              <a:extLst>
                <a:ext uri="{FF2B5EF4-FFF2-40B4-BE49-F238E27FC236}">
                  <a16:creationId xmlns:a16="http://schemas.microsoft.com/office/drawing/2014/main" id="{29DF24A8-8D5C-B148-D8C3-8F5A93CDA3D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75791" name="Rectangle 5">
              <a:extLst>
                <a:ext uri="{FF2B5EF4-FFF2-40B4-BE49-F238E27FC236}">
                  <a16:creationId xmlns:a16="http://schemas.microsoft.com/office/drawing/2014/main" id="{DE604442-6CE3-56DA-8407-DD872B16F8DD}"/>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75780" name="Rectangle 6">
            <a:extLst>
              <a:ext uri="{FF2B5EF4-FFF2-40B4-BE49-F238E27FC236}">
                <a16:creationId xmlns:a16="http://schemas.microsoft.com/office/drawing/2014/main" id="{3D710A6B-A28F-AD26-C648-DAEAAE30CE7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5781" name="Rectangle 7">
            <a:extLst>
              <a:ext uri="{FF2B5EF4-FFF2-40B4-BE49-F238E27FC236}">
                <a16:creationId xmlns:a16="http://schemas.microsoft.com/office/drawing/2014/main" id="{34523851-F34C-5726-31D8-26981CEEFFB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5782" name="AutoShape 10" descr="Bildergebnis für lepramission schweiz">
            <a:extLst>
              <a:ext uri="{FF2B5EF4-FFF2-40B4-BE49-F238E27FC236}">
                <a16:creationId xmlns:a16="http://schemas.microsoft.com/office/drawing/2014/main" id="{D18EDC37-3B16-2E84-770E-5230D18F1C4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75783" name="AutoShape 12" descr="Bildergebnis für lepramission schweiz">
            <a:extLst>
              <a:ext uri="{FF2B5EF4-FFF2-40B4-BE49-F238E27FC236}">
                <a16:creationId xmlns:a16="http://schemas.microsoft.com/office/drawing/2014/main" id="{94813F4C-9A3B-3A41-E691-C78FFE63EF0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75784" name="Textfeld 14">
            <a:extLst>
              <a:ext uri="{FF2B5EF4-FFF2-40B4-BE49-F238E27FC236}">
                <a16:creationId xmlns:a16="http://schemas.microsoft.com/office/drawing/2014/main" id="{8E7303C7-D6E0-F8E6-80E8-C25DB3E90993}"/>
              </a:ext>
            </a:extLst>
          </p:cNvPr>
          <p:cNvSpPr txBox="1">
            <a:spLocks noChangeArrowheads="1"/>
          </p:cNvSpPr>
          <p:nvPr/>
        </p:nvSpPr>
        <p:spPr bwMode="auto">
          <a:xfrm>
            <a:off x="40798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https://www.otuzbeslik.com/mekan/agora-oren-yeri</a:t>
            </a:r>
          </a:p>
        </p:txBody>
      </p:sp>
      <p:sp>
        <p:nvSpPr>
          <p:cNvPr id="75785" name="Textfeld 13">
            <a:extLst>
              <a:ext uri="{FF2B5EF4-FFF2-40B4-BE49-F238E27FC236}">
                <a16:creationId xmlns:a16="http://schemas.microsoft.com/office/drawing/2014/main" id="{31403C19-C20F-85C9-385C-516CC08D78F1}"/>
              </a:ext>
            </a:extLst>
          </p:cNvPr>
          <p:cNvSpPr txBox="1">
            <a:spLocks noChangeArrowheads="1"/>
          </p:cNvSpPr>
          <p:nvPr/>
        </p:nvSpPr>
        <p:spPr bwMode="auto">
          <a:xfrm>
            <a:off x="3046413" y="64706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https://austria-forum.org/af/Wissenssammlungen/Essays/Geschichte/Kaiser_Konstantin</a:t>
            </a:r>
          </a:p>
        </p:txBody>
      </p:sp>
      <p:sp>
        <p:nvSpPr>
          <p:cNvPr id="75786" name="Textfeld 1">
            <a:extLst>
              <a:ext uri="{FF2B5EF4-FFF2-40B4-BE49-F238E27FC236}">
                <a16:creationId xmlns:a16="http://schemas.microsoft.com/office/drawing/2014/main" id="{A6E312B4-8715-B978-8138-7C6DCC82F494}"/>
              </a:ext>
            </a:extLst>
          </p:cNvPr>
          <p:cNvSpPr txBox="1">
            <a:spLocks noChangeArrowheads="1"/>
          </p:cNvSpPr>
          <p:nvPr/>
        </p:nvSpPr>
        <p:spPr bwMode="auto">
          <a:xfrm>
            <a:off x="7751763" y="5986463"/>
            <a:ext cx="22336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000"/>
              <a:t>1635 - 1705</a:t>
            </a:r>
          </a:p>
        </p:txBody>
      </p:sp>
      <p:pic>
        <p:nvPicPr>
          <p:cNvPr id="75787" name="Picture 20" descr="Philipp J. Spener (1635-1705) Photograph by Granger | Fine Art America">
            <a:extLst>
              <a:ext uri="{FF2B5EF4-FFF2-40B4-BE49-F238E27FC236}">
                <a16:creationId xmlns:a16="http://schemas.microsoft.com/office/drawing/2014/main" id="{7758469B-DA9B-4877-887A-54C08AE13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0"/>
            <a:ext cx="43561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8" name="Picture 22" descr="Nikolaus Ludwig von Zinzendorf – Wikipedia">
            <a:extLst>
              <a:ext uri="{FF2B5EF4-FFF2-40B4-BE49-F238E27FC236}">
                <a16:creationId xmlns:a16="http://schemas.microsoft.com/office/drawing/2014/main" id="{CD250770-9A7B-92C1-B8F5-3C293EF78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25" y="22225"/>
            <a:ext cx="50006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9" name="Textfeld 1">
            <a:extLst>
              <a:ext uri="{FF2B5EF4-FFF2-40B4-BE49-F238E27FC236}">
                <a16:creationId xmlns:a16="http://schemas.microsoft.com/office/drawing/2014/main" id="{A24CDD42-FD2A-52BD-EA3D-7EC8735061AF}"/>
              </a:ext>
            </a:extLst>
          </p:cNvPr>
          <p:cNvSpPr txBox="1">
            <a:spLocks noChangeArrowheads="1"/>
          </p:cNvSpPr>
          <p:nvPr/>
        </p:nvSpPr>
        <p:spPr bwMode="auto">
          <a:xfrm>
            <a:off x="1524000" y="6218238"/>
            <a:ext cx="3929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800">
                <a:solidFill>
                  <a:srgbClr val="666666"/>
                </a:solidFill>
                <a:latin typeface="Arial Narrow" panose="020B0606020202030204" pitchFamily="34" charset="0"/>
                <a:ea typeface="Times New Roman" panose="02020603050405020304" pitchFamily="18" charset="0"/>
                <a:cs typeface="Open Sans" panose="020B0606030504020204" pitchFamily="34" charset="0"/>
              </a:rPr>
              <a:t>Nikolaus Graf von Zinzendorf (1700 – 1760) </a:t>
            </a:r>
            <a:endParaRPr lang="de-CH" altLang="de-DE" sz="3000">
              <a:ea typeface="Times New Roman" panose="02020603050405020304" pitchFamily="18" charset="0"/>
              <a:cs typeface="Open Sans" panose="020B0606030504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06A9935E-FA10-C1B8-54C4-E8574F41E39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77827" name="Group 3">
            <a:extLst>
              <a:ext uri="{FF2B5EF4-FFF2-40B4-BE49-F238E27FC236}">
                <a16:creationId xmlns:a16="http://schemas.microsoft.com/office/drawing/2014/main" id="{6DF26A38-4DD8-874A-7568-6EBE378D4CF7}"/>
              </a:ext>
            </a:extLst>
          </p:cNvPr>
          <p:cNvGrpSpPr>
            <a:grpSpLocks/>
          </p:cNvGrpSpPr>
          <p:nvPr/>
        </p:nvGrpSpPr>
        <p:grpSpPr bwMode="auto">
          <a:xfrm>
            <a:off x="4579938" y="2635250"/>
            <a:ext cx="3032125" cy="1570038"/>
            <a:chOff x="0" y="4320"/>
            <a:chExt cx="1910" cy="989"/>
          </a:xfrm>
        </p:grpSpPr>
        <p:sp>
          <p:nvSpPr>
            <p:cNvPr id="77832" name="Rectangle 4">
              <a:extLst>
                <a:ext uri="{FF2B5EF4-FFF2-40B4-BE49-F238E27FC236}">
                  <a16:creationId xmlns:a16="http://schemas.microsoft.com/office/drawing/2014/main" id="{8B6A5E6C-3E42-BDB6-ACA0-F8ED7EAD91B9}"/>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77833" name="Rectangle 5">
              <a:extLst>
                <a:ext uri="{FF2B5EF4-FFF2-40B4-BE49-F238E27FC236}">
                  <a16:creationId xmlns:a16="http://schemas.microsoft.com/office/drawing/2014/main" id="{FA48CFB5-C4A7-DFFC-CC95-CFDBD5CB821D}"/>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77828" name="Rectangle 6">
            <a:extLst>
              <a:ext uri="{FF2B5EF4-FFF2-40B4-BE49-F238E27FC236}">
                <a16:creationId xmlns:a16="http://schemas.microsoft.com/office/drawing/2014/main" id="{11420DF1-8B03-75E9-D3D9-517307BD676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7829" name="Rectangle 7">
            <a:extLst>
              <a:ext uri="{FF2B5EF4-FFF2-40B4-BE49-F238E27FC236}">
                <a16:creationId xmlns:a16="http://schemas.microsoft.com/office/drawing/2014/main" id="{2F99C96B-8495-A18B-359F-D893FC1706E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7830" name="AutoShape 10" descr="Bildergebnis für lepramission schweiz">
            <a:extLst>
              <a:ext uri="{FF2B5EF4-FFF2-40B4-BE49-F238E27FC236}">
                <a16:creationId xmlns:a16="http://schemas.microsoft.com/office/drawing/2014/main" id="{C37250CB-653B-3BED-EE7D-A53150E1BFE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77831" name="AutoShape 12" descr="Bildergebnis für lepramission schweiz">
            <a:extLst>
              <a:ext uri="{FF2B5EF4-FFF2-40B4-BE49-F238E27FC236}">
                <a16:creationId xmlns:a16="http://schemas.microsoft.com/office/drawing/2014/main" id="{5A2196F3-4AA9-2EC3-0FE9-A510E43D00B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2">
            <a:extLst>
              <a:ext uri="{FF2B5EF4-FFF2-40B4-BE49-F238E27FC236}">
                <a16:creationId xmlns:a16="http://schemas.microsoft.com/office/drawing/2014/main" id="{FBA478AE-B29E-4C8F-A539-59A5C0416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035050"/>
            <a:ext cx="10528300"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feld 1">
            <a:extLst>
              <a:ext uri="{FF2B5EF4-FFF2-40B4-BE49-F238E27FC236}">
                <a16:creationId xmlns:a16="http://schemas.microsoft.com/office/drawing/2014/main" id="{ADB2C9F3-24EB-4918-AAEC-9B15C42E1CDE}"/>
              </a:ext>
            </a:extLst>
          </p:cNvPr>
          <p:cNvSpPr txBox="1">
            <a:spLocks noChangeArrowheads="1"/>
          </p:cNvSpPr>
          <p:nvPr/>
        </p:nvSpPr>
        <p:spPr bwMode="auto">
          <a:xfrm>
            <a:off x="3206137" y="4856163"/>
            <a:ext cx="5779724"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5500" b="1" dirty="0"/>
              <a:t>Offb Teil 8 | 3,1-6</a:t>
            </a:r>
          </a:p>
        </p:txBody>
      </p:sp>
    </p:spTree>
    <p:extLst>
      <p:ext uri="{BB962C8B-B14F-4D97-AF65-F5344CB8AC3E}">
        <p14:creationId xmlns:p14="http://schemas.microsoft.com/office/powerpoint/2010/main" val="26329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59E1ADB-DB46-7EAA-85FC-CCBE9B1594B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0243" name="Rectangle 4">
            <a:extLst>
              <a:ext uri="{FF2B5EF4-FFF2-40B4-BE49-F238E27FC236}">
                <a16:creationId xmlns:a16="http://schemas.microsoft.com/office/drawing/2014/main" id="{5584E4B3-ED64-561D-59F2-0A97681090EB}"/>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0244" name="Rectangle 6">
            <a:extLst>
              <a:ext uri="{FF2B5EF4-FFF2-40B4-BE49-F238E27FC236}">
                <a16:creationId xmlns:a16="http://schemas.microsoft.com/office/drawing/2014/main" id="{FBA46F3B-B811-04C1-72D3-9ECEFDBBC74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5" name="Rectangle 7">
            <a:extLst>
              <a:ext uri="{FF2B5EF4-FFF2-40B4-BE49-F238E27FC236}">
                <a16:creationId xmlns:a16="http://schemas.microsoft.com/office/drawing/2014/main" id="{404DFD17-E58F-61FA-0B69-0B7BF697AAA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6" name="AutoShape 10" descr="Bildergebnis für lepramission schweiz">
            <a:extLst>
              <a:ext uri="{FF2B5EF4-FFF2-40B4-BE49-F238E27FC236}">
                <a16:creationId xmlns:a16="http://schemas.microsoft.com/office/drawing/2014/main" id="{BC3051DB-198C-7A3A-6B23-F5E03181314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47" name="AutoShape 12" descr="Bildergebnis für lepramission schweiz">
            <a:extLst>
              <a:ext uri="{FF2B5EF4-FFF2-40B4-BE49-F238E27FC236}">
                <a16:creationId xmlns:a16="http://schemas.microsoft.com/office/drawing/2014/main" id="{CBFDFEDD-64FC-BF54-0C18-1E429D23AC8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48" name="Textfeld 13">
            <a:extLst>
              <a:ext uri="{FF2B5EF4-FFF2-40B4-BE49-F238E27FC236}">
                <a16:creationId xmlns:a16="http://schemas.microsoft.com/office/drawing/2014/main" id="{8F501047-CCD5-FCA1-EE80-84D8A22DF7A6}"/>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10249" name="AutoShape 12" descr="7 Worst Ways to React to Report Cards | Amen Clinics">
            <a:extLst>
              <a:ext uri="{FF2B5EF4-FFF2-40B4-BE49-F238E27FC236}">
                <a16:creationId xmlns:a16="http://schemas.microsoft.com/office/drawing/2014/main" id="{1EDFE117-227E-5B3B-74E2-FEF07DC0D6B0}"/>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50" name="AutoShape 18">
            <a:extLst>
              <a:ext uri="{FF2B5EF4-FFF2-40B4-BE49-F238E27FC236}">
                <a16:creationId xmlns:a16="http://schemas.microsoft.com/office/drawing/2014/main" id="{9CB84C02-DBCE-B4D6-D186-C63AC0D64A75}"/>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51" name="Text Box 46">
            <a:extLst>
              <a:ext uri="{FF2B5EF4-FFF2-40B4-BE49-F238E27FC236}">
                <a16:creationId xmlns:a16="http://schemas.microsoft.com/office/drawing/2014/main" id="{7FA889BA-93DE-2EB9-768B-312CC33EB35B}"/>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10252" name="Textfeld 13">
            <a:extLst>
              <a:ext uri="{FF2B5EF4-FFF2-40B4-BE49-F238E27FC236}">
                <a16:creationId xmlns:a16="http://schemas.microsoft.com/office/drawing/2014/main" id="{235F90F4-433A-711C-5753-08B7045114F4}"/>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pic>
        <p:nvPicPr>
          <p:cNvPr id="10253" name="Picture 14" descr="Matthäus 7:24-28 »Wer nun auf das hört, was ich gesagt habe, und danach  handelt, der ist klug. Man kann ihn mit einem Mann vergleichen, der sein  Haus auf felsigen Grund baut. Wenn">
            <a:extLst>
              <a:ext uri="{FF2B5EF4-FFF2-40B4-BE49-F238E27FC236}">
                <a16:creationId xmlns:a16="http://schemas.microsoft.com/office/drawing/2014/main" id="{204F890A-F9AB-B3C2-A721-57DC517DE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3338"/>
            <a:ext cx="6858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Textfeld 14">
            <a:extLst>
              <a:ext uri="{FF2B5EF4-FFF2-40B4-BE49-F238E27FC236}">
                <a16:creationId xmlns:a16="http://schemas.microsoft.com/office/drawing/2014/main" id="{C5259C14-D98D-BC5F-0E8E-5F6E895AAFFB}"/>
              </a:ext>
            </a:extLst>
          </p:cNvPr>
          <p:cNvSpPr txBox="1">
            <a:spLocks noChangeArrowheads="1"/>
          </p:cNvSpPr>
          <p:nvPr/>
        </p:nvSpPr>
        <p:spPr bwMode="auto">
          <a:xfrm>
            <a:off x="31400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https://www.bible.com/de/bible/73/MAT.7.24-28.HFA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714D3E0-286F-0198-5A37-3C44706D024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2291" name="Rectangle 4">
            <a:extLst>
              <a:ext uri="{FF2B5EF4-FFF2-40B4-BE49-F238E27FC236}">
                <a16:creationId xmlns:a16="http://schemas.microsoft.com/office/drawing/2014/main" id="{70CC9568-E10E-9D9A-A406-A210B7F9E1B9}"/>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2292" name="Rectangle 6">
            <a:extLst>
              <a:ext uri="{FF2B5EF4-FFF2-40B4-BE49-F238E27FC236}">
                <a16:creationId xmlns:a16="http://schemas.microsoft.com/office/drawing/2014/main" id="{6DBBB42A-1D72-FD5B-7AEC-82EE8DCE443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3" name="Rectangle 7">
            <a:extLst>
              <a:ext uri="{FF2B5EF4-FFF2-40B4-BE49-F238E27FC236}">
                <a16:creationId xmlns:a16="http://schemas.microsoft.com/office/drawing/2014/main" id="{4D869F60-0BF8-2FF8-5F0F-05DFBFCC3F7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4" name="AutoShape 10" descr="Bildergebnis für lepramission schweiz">
            <a:extLst>
              <a:ext uri="{FF2B5EF4-FFF2-40B4-BE49-F238E27FC236}">
                <a16:creationId xmlns:a16="http://schemas.microsoft.com/office/drawing/2014/main" id="{1A45E90C-0AE2-F7F1-BC9F-AE459E54F746}"/>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5" name="AutoShape 12" descr="Bildergebnis für lepramission schweiz">
            <a:extLst>
              <a:ext uri="{FF2B5EF4-FFF2-40B4-BE49-F238E27FC236}">
                <a16:creationId xmlns:a16="http://schemas.microsoft.com/office/drawing/2014/main" id="{1E873C30-1324-7401-0F6A-3EAD9319C7B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6" name="Textfeld 13">
            <a:extLst>
              <a:ext uri="{FF2B5EF4-FFF2-40B4-BE49-F238E27FC236}">
                <a16:creationId xmlns:a16="http://schemas.microsoft.com/office/drawing/2014/main" id="{7B2FC313-9D0F-FC68-92F8-723C9F73A6D8}"/>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12297" name="AutoShape 12" descr="7 Worst Ways to React to Report Cards | Amen Clinics">
            <a:extLst>
              <a:ext uri="{FF2B5EF4-FFF2-40B4-BE49-F238E27FC236}">
                <a16:creationId xmlns:a16="http://schemas.microsoft.com/office/drawing/2014/main" id="{E43FB384-5494-7DC6-37DD-99472CF4DF2F}"/>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8" name="AutoShape 18">
            <a:extLst>
              <a:ext uri="{FF2B5EF4-FFF2-40B4-BE49-F238E27FC236}">
                <a16:creationId xmlns:a16="http://schemas.microsoft.com/office/drawing/2014/main" id="{FCE8B44B-6BA8-A5F8-D821-22CFE2FFBF18}"/>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9" name="Text Box 46">
            <a:extLst>
              <a:ext uri="{FF2B5EF4-FFF2-40B4-BE49-F238E27FC236}">
                <a16:creationId xmlns:a16="http://schemas.microsoft.com/office/drawing/2014/main" id="{CE5BFB64-E619-3BD5-2783-1F0FD4FEC2C4}"/>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12300" name="Textfeld 13">
            <a:extLst>
              <a:ext uri="{FF2B5EF4-FFF2-40B4-BE49-F238E27FC236}">
                <a16:creationId xmlns:a16="http://schemas.microsoft.com/office/drawing/2014/main" id="{F9EE75EB-3E4E-5AEB-5D6C-812C97E8B104}"/>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
        <p:nvSpPr>
          <p:cNvPr id="12301" name="Textfeld 14">
            <a:extLst>
              <a:ext uri="{FF2B5EF4-FFF2-40B4-BE49-F238E27FC236}">
                <a16:creationId xmlns:a16="http://schemas.microsoft.com/office/drawing/2014/main" id="{CEC0C0E0-B41D-916F-BCF1-FF9E91ED45C3}"/>
              </a:ext>
            </a:extLst>
          </p:cNvPr>
          <p:cNvSpPr txBox="1">
            <a:spLocks noChangeArrowheads="1"/>
          </p:cNvSpPr>
          <p:nvPr/>
        </p:nvSpPr>
        <p:spPr bwMode="auto">
          <a:xfrm>
            <a:off x="31400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https://www.bible.com/de/bible/73/MAT.7.24-28.HFA</a:t>
            </a:r>
          </a:p>
        </p:txBody>
      </p:sp>
      <p:pic>
        <p:nvPicPr>
          <p:cNvPr id="12302" name="Picture 2" descr="Die Position von Proxima Centauri am Südhimmel | ESO Deutschland">
            <a:extLst>
              <a:ext uri="{FF2B5EF4-FFF2-40B4-BE49-F238E27FC236}">
                <a16:creationId xmlns:a16="http://schemas.microsoft.com/office/drawing/2014/main" id="{72695CDF-F909-69B3-FFB6-2489A0D44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7747"/>
          <a:stretch>
            <a:fillRect/>
          </a:stretch>
        </p:blipFill>
        <p:spPr bwMode="auto">
          <a:xfrm>
            <a:off x="819150" y="36513"/>
            <a:ext cx="1036955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Textfeld 16">
            <a:extLst>
              <a:ext uri="{FF2B5EF4-FFF2-40B4-BE49-F238E27FC236}">
                <a16:creationId xmlns:a16="http://schemas.microsoft.com/office/drawing/2014/main" id="{80C95CFC-3628-08CC-EC09-CF0506C7C7A4}"/>
              </a:ext>
            </a:extLst>
          </p:cNvPr>
          <p:cNvSpPr txBox="1">
            <a:spLocks noChangeArrowheads="1"/>
          </p:cNvSpPr>
          <p:nvPr/>
        </p:nvSpPr>
        <p:spPr bwMode="auto">
          <a:xfrm>
            <a:off x="4583113" y="64230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https://www.eso.org/public/germany/images/eso1629b/</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BA11B12-394E-4B55-02B7-CE66B4893F42}"/>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4339" name="Rectangle 4">
            <a:extLst>
              <a:ext uri="{FF2B5EF4-FFF2-40B4-BE49-F238E27FC236}">
                <a16:creationId xmlns:a16="http://schemas.microsoft.com/office/drawing/2014/main" id="{5729669E-23B3-EBDD-3F56-4DA1C220826E}"/>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4340" name="Rectangle 6">
            <a:extLst>
              <a:ext uri="{FF2B5EF4-FFF2-40B4-BE49-F238E27FC236}">
                <a16:creationId xmlns:a16="http://schemas.microsoft.com/office/drawing/2014/main" id="{D827484E-13AC-B627-87B4-F47A665C186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1" name="Rectangle 7">
            <a:extLst>
              <a:ext uri="{FF2B5EF4-FFF2-40B4-BE49-F238E27FC236}">
                <a16:creationId xmlns:a16="http://schemas.microsoft.com/office/drawing/2014/main" id="{493443F8-D2EB-C0EF-75AD-6662704FB21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2" name="AutoShape 10" descr="Bildergebnis für lepramission schweiz">
            <a:extLst>
              <a:ext uri="{FF2B5EF4-FFF2-40B4-BE49-F238E27FC236}">
                <a16:creationId xmlns:a16="http://schemas.microsoft.com/office/drawing/2014/main" id="{AECDB325-79AB-6765-1E9F-662BCE46569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3" name="AutoShape 12" descr="Bildergebnis für lepramission schweiz">
            <a:extLst>
              <a:ext uri="{FF2B5EF4-FFF2-40B4-BE49-F238E27FC236}">
                <a16:creationId xmlns:a16="http://schemas.microsoft.com/office/drawing/2014/main" id="{510E6AC3-F4B1-C12C-C335-D78268E4054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4" name="Textfeld 13">
            <a:extLst>
              <a:ext uri="{FF2B5EF4-FFF2-40B4-BE49-F238E27FC236}">
                <a16:creationId xmlns:a16="http://schemas.microsoft.com/office/drawing/2014/main" id="{9D51C20A-CE1A-748D-40E2-3F3C855B6A4D}"/>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14345" name="AutoShape 12" descr="7 Worst Ways to React to Report Cards | Amen Clinics">
            <a:extLst>
              <a:ext uri="{FF2B5EF4-FFF2-40B4-BE49-F238E27FC236}">
                <a16:creationId xmlns:a16="http://schemas.microsoft.com/office/drawing/2014/main" id="{6B5A77F5-E750-D591-072E-706EA38504F0}"/>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6" name="AutoShape 18">
            <a:extLst>
              <a:ext uri="{FF2B5EF4-FFF2-40B4-BE49-F238E27FC236}">
                <a16:creationId xmlns:a16="http://schemas.microsoft.com/office/drawing/2014/main" id="{0C143252-C583-238E-4767-B1DBACE08957}"/>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7" name="Text Box 46">
            <a:extLst>
              <a:ext uri="{FF2B5EF4-FFF2-40B4-BE49-F238E27FC236}">
                <a16:creationId xmlns:a16="http://schemas.microsoft.com/office/drawing/2014/main" id="{0DCA6148-B28F-8070-473C-6E9BC865D5A2}"/>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14348" name="Textfeld 13">
            <a:extLst>
              <a:ext uri="{FF2B5EF4-FFF2-40B4-BE49-F238E27FC236}">
                <a16:creationId xmlns:a16="http://schemas.microsoft.com/office/drawing/2014/main" id="{C3375C51-5D7E-E696-3AA6-538F4CC57E4C}"/>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
        <p:nvSpPr>
          <p:cNvPr id="14349" name="Textfeld 14">
            <a:extLst>
              <a:ext uri="{FF2B5EF4-FFF2-40B4-BE49-F238E27FC236}">
                <a16:creationId xmlns:a16="http://schemas.microsoft.com/office/drawing/2014/main" id="{09B7CD5F-0633-E030-953A-9750B477C250}"/>
              </a:ext>
            </a:extLst>
          </p:cNvPr>
          <p:cNvSpPr txBox="1">
            <a:spLocks noChangeArrowheads="1"/>
          </p:cNvSpPr>
          <p:nvPr/>
        </p:nvSpPr>
        <p:spPr bwMode="auto">
          <a:xfrm>
            <a:off x="31400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https://www.bible.com/de/bible/73/MAT.7.24-28.HFA</a:t>
            </a:r>
          </a:p>
        </p:txBody>
      </p:sp>
      <p:pic>
        <p:nvPicPr>
          <p:cNvPr id="14350" name="Picture 2" descr="Kinderzeitmaschine ǀ Was ist das Forum Romanum?">
            <a:extLst>
              <a:ext uri="{FF2B5EF4-FFF2-40B4-BE49-F238E27FC236}">
                <a16:creationId xmlns:a16="http://schemas.microsoft.com/office/drawing/2014/main" id="{6941F94B-A569-4D68-0DCB-58CB89C89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0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Textfeld 16">
            <a:extLst>
              <a:ext uri="{FF2B5EF4-FFF2-40B4-BE49-F238E27FC236}">
                <a16:creationId xmlns:a16="http://schemas.microsoft.com/office/drawing/2014/main" id="{58B0C1BF-DFED-A8CE-A88E-FDA3AA4864CE}"/>
              </a:ext>
            </a:extLst>
          </p:cNvPr>
          <p:cNvSpPr txBox="1">
            <a:spLocks noChangeArrowheads="1"/>
          </p:cNvSpPr>
          <p:nvPr/>
        </p:nvSpPr>
        <p:spPr bwMode="auto">
          <a:xfrm>
            <a:off x="2808288" y="6448425"/>
            <a:ext cx="6575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https://www.kinderzeitmaschine.de/antike/rom/lucys-wissensbox/roemische-bauten/was-ist-das-forum-romanum/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feld 3">
            <a:extLst>
              <a:ext uri="{FF2B5EF4-FFF2-40B4-BE49-F238E27FC236}">
                <a16:creationId xmlns:a16="http://schemas.microsoft.com/office/drawing/2014/main" id="{0307C1CC-04B8-BF15-1F70-F5233495A909}"/>
              </a:ext>
            </a:extLst>
          </p:cNvPr>
          <p:cNvSpPr txBox="1">
            <a:spLocks noChangeArrowheads="1"/>
          </p:cNvSpPr>
          <p:nvPr/>
        </p:nvSpPr>
        <p:spPr bwMode="auto">
          <a:xfrm>
            <a:off x="2136775" y="5957888"/>
            <a:ext cx="2328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https://de.wikipedia.org/wiki/Konstantin_der_Gro%C3%9Fe#/media/Datei:0_Constantinus_I_-_Palazzo_dei_Conservatori_(2).JPG</a:t>
            </a:r>
          </a:p>
        </p:txBody>
      </p:sp>
      <p:sp>
        <p:nvSpPr>
          <p:cNvPr id="16387" name="Textfeld 2">
            <a:extLst>
              <a:ext uri="{FF2B5EF4-FFF2-40B4-BE49-F238E27FC236}">
                <a16:creationId xmlns:a16="http://schemas.microsoft.com/office/drawing/2014/main" id="{77C990B5-A0DC-A55A-089A-DFE6CA95BEF8}"/>
              </a:ext>
            </a:extLst>
          </p:cNvPr>
          <p:cNvSpPr txBox="1">
            <a:spLocks noChangeArrowheads="1"/>
          </p:cNvSpPr>
          <p:nvPr/>
        </p:nvSpPr>
        <p:spPr bwMode="auto">
          <a:xfrm>
            <a:off x="1250950" y="192088"/>
            <a:ext cx="4100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2800">
                <a:solidFill>
                  <a:schemeClr val="bg1"/>
                </a:solidFill>
              </a:rPr>
              <a:t>Kaiser Konstantin der G.</a:t>
            </a:r>
          </a:p>
        </p:txBody>
      </p:sp>
      <p:sp>
        <p:nvSpPr>
          <p:cNvPr id="16388" name="Textfeld 6">
            <a:extLst>
              <a:ext uri="{FF2B5EF4-FFF2-40B4-BE49-F238E27FC236}">
                <a16:creationId xmlns:a16="http://schemas.microsoft.com/office/drawing/2014/main" id="{5E149E87-7D21-30BA-09C0-B31515759E38}"/>
              </a:ext>
            </a:extLst>
          </p:cNvPr>
          <p:cNvSpPr txBox="1">
            <a:spLocks noChangeArrowheads="1"/>
          </p:cNvSpPr>
          <p:nvPr/>
        </p:nvSpPr>
        <p:spPr bwMode="auto">
          <a:xfrm>
            <a:off x="7283450" y="122238"/>
            <a:ext cx="355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2800">
                <a:solidFill>
                  <a:schemeClr val="bg1"/>
                </a:solidFill>
              </a:rPr>
              <a:t>Kaiser Theodosius I </a:t>
            </a:r>
          </a:p>
        </p:txBody>
      </p:sp>
      <p:sp>
        <p:nvSpPr>
          <p:cNvPr id="16389" name="Textfeld 8">
            <a:extLst>
              <a:ext uri="{FF2B5EF4-FFF2-40B4-BE49-F238E27FC236}">
                <a16:creationId xmlns:a16="http://schemas.microsoft.com/office/drawing/2014/main" id="{8C01254E-8083-B6DC-CE6A-2FF453F0A86C}"/>
              </a:ext>
            </a:extLst>
          </p:cNvPr>
          <p:cNvSpPr txBox="1">
            <a:spLocks noChangeArrowheads="1"/>
          </p:cNvSpPr>
          <p:nvPr/>
        </p:nvSpPr>
        <p:spPr bwMode="auto">
          <a:xfrm>
            <a:off x="7323138" y="5957888"/>
            <a:ext cx="3335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https://www.wissen.de/lexikon/theodosius-i-roemischer-kaiser</a:t>
            </a:r>
          </a:p>
        </p:txBody>
      </p:sp>
      <p:sp>
        <p:nvSpPr>
          <p:cNvPr id="16390" name="Textfeld 12">
            <a:extLst>
              <a:ext uri="{FF2B5EF4-FFF2-40B4-BE49-F238E27FC236}">
                <a16:creationId xmlns:a16="http://schemas.microsoft.com/office/drawing/2014/main" id="{DF8A8906-6F75-30C1-9A70-608475C91CA8}"/>
              </a:ext>
            </a:extLst>
          </p:cNvPr>
          <p:cNvSpPr txBox="1">
            <a:spLocks noChangeArrowheads="1"/>
          </p:cNvSpPr>
          <p:nvPr/>
        </p:nvSpPr>
        <p:spPr bwMode="auto">
          <a:xfrm>
            <a:off x="3048000" y="579120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https://www.amazon.de/Spruchaufn%C3%A4her-Meine-Meinung-verwirren-Tatsachen/dp/B0721KZ8DG</a:t>
            </a:r>
          </a:p>
        </p:txBody>
      </p:sp>
      <p:pic>
        <p:nvPicPr>
          <p:cNvPr id="16391" name="Picture 9" descr="Meine Meinung steht fest, verwirr mich nicht mit T... - Museum-Quality  Poster 16x16in by Izzy - Boldomatic Shop">
            <a:extLst>
              <a:ext uri="{FF2B5EF4-FFF2-40B4-BE49-F238E27FC236}">
                <a16:creationId xmlns:a16="http://schemas.microsoft.com/office/drawing/2014/main" id="{048F94EC-82CD-B276-DE3E-230CB8E34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feld 9">
            <a:extLst>
              <a:ext uri="{FF2B5EF4-FFF2-40B4-BE49-F238E27FC236}">
                <a16:creationId xmlns:a16="http://schemas.microsoft.com/office/drawing/2014/main" id="{DD0CAB81-92B4-CBEA-5B1D-15F8EFDC3889}"/>
              </a:ext>
            </a:extLst>
          </p:cNvPr>
          <p:cNvSpPr txBox="1">
            <a:spLocks noChangeArrowheads="1"/>
          </p:cNvSpPr>
          <p:nvPr/>
        </p:nvSpPr>
        <p:spPr bwMode="auto">
          <a:xfrm>
            <a:off x="3216275" y="6437313"/>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http://www.boldomatic.com/shop/product/poster-16in/9AShSg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feld 3">
            <a:extLst>
              <a:ext uri="{FF2B5EF4-FFF2-40B4-BE49-F238E27FC236}">
                <a16:creationId xmlns:a16="http://schemas.microsoft.com/office/drawing/2014/main" id="{F260D24A-B86C-1500-9CAF-2B88FD5C2DF2}"/>
              </a:ext>
            </a:extLst>
          </p:cNvPr>
          <p:cNvSpPr txBox="1">
            <a:spLocks noChangeArrowheads="1"/>
          </p:cNvSpPr>
          <p:nvPr/>
        </p:nvSpPr>
        <p:spPr bwMode="auto">
          <a:xfrm>
            <a:off x="3048000" y="6381750"/>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https://www.alamy.de/stockfoto-siricius-2611399-papst-dezember-384-2611399-portrat-kupferstich-18-jahrhundert-artists-urheberrecht-nicht-geloscht-werden-23527866.html</a:t>
            </a:r>
          </a:p>
        </p:txBody>
      </p:sp>
      <p:sp>
        <p:nvSpPr>
          <p:cNvPr id="17411" name="Textfeld 3">
            <a:extLst>
              <a:ext uri="{FF2B5EF4-FFF2-40B4-BE49-F238E27FC236}">
                <a16:creationId xmlns:a16="http://schemas.microsoft.com/office/drawing/2014/main" id="{07092E12-2A2A-DDD0-BE01-E0DF33B7DF47}"/>
              </a:ext>
            </a:extLst>
          </p:cNvPr>
          <p:cNvSpPr txBox="1">
            <a:spLocks noChangeArrowheads="1"/>
          </p:cNvSpPr>
          <p:nvPr/>
        </p:nvSpPr>
        <p:spPr bwMode="auto">
          <a:xfrm>
            <a:off x="3216275" y="53736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https://upload.wikimedia.org/wikipedia/commons/2/24/Gymnasium_in_Sardes.jpg</a:t>
            </a:r>
          </a:p>
        </p:txBody>
      </p:sp>
      <p:pic>
        <p:nvPicPr>
          <p:cNvPr id="17412" name="Picture 6">
            <a:extLst>
              <a:ext uri="{FF2B5EF4-FFF2-40B4-BE49-F238E27FC236}">
                <a16:creationId xmlns:a16="http://schemas.microsoft.com/office/drawing/2014/main" id="{EF497E88-9B55-AB1E-4C85-FFB2B6CF9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488" y="0"/>
            <a:ext cx="10231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feld 6">
            <a:extLst>
              <a:ext uri="{FF2B5EF4-FFF2-40B4-BE49-F238E27FC236}">
                <a16:creationId xmlns:a16="http://schemas.microsoft.com/office/drawing/2014/main" id="{1ED702AF-D33D-83C1-1C1D-18F38CFD8C89}"/>
              </a:ext>
            </a:extLst>
          </p:cNvPr>
          <p:cNvSpPr txBox="1">
            <a:spLocks noChangeArrowheads="1"/>
          </p:cNvSpPr>
          <p:nvPr/>
        </p:nvSpPr>
        <p:spPr bwMode="auto">
          <a:xfrm>
            <a:off x="3046413" y="64484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https://de.wikipedia.org/wiki/Belagerung_von_Sardes#/media/Datei:Sardis_citadel.jpg</a:t>
            </a:r>
          </a:p>
        </p:txBody>
      </p:sp>
      <p:sp>
        <p:nvSpPr>
          <p:cNvPr id="17414" name="Textfeld 7">
            <a:extLst>
              <a:ext uri="{FF2B5EF4-FFF2-40B4-BE49-F238E27FC236}">
                <a16:creationId xmlns:a16="http://schemas.microsoft.com/office/drawing/2014/main" id="{375751F6-AA04-414B-5AAC-92AC2B7D2E71}"/>
              </a:ext>
            </a:extLst>
          </p:cNvPr>
          <p:cNvSpPr txBox="1">
            <a:spLocks noChangeArrowheads="1"/>
          </p:cNvSpPr>
          <p:nvPr/>
        </p:nvSpPr>
        <p:spPr bwMode="auto">
          <a:xfrm>
            <a:off x="3954463" y="5780088"/>
            <a:ext cx="42814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3500">
                <a:solidFill>
                  <a:schemeClr val="bg1"/>
                </a:solidFill>
              </a:rPr>
              <a:t>Zitadelle von Sardes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6FCDEFF-3250-7B24-5243-CAC84730B3D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8435" name="Group 3">
            <a:extLst>
              <a:ext uri="{FF2B5EF4-FFF2-40B4-BE49-F238E27FC236}">
                <a16:creationId xmlns:a16="http://schemas.microsoft.com/office/drawing/2014/main" id="{4058B642-CC37-F565-8DDF-9375FBAFFF96}"/>
              </a:ext>
            </a:extLst>
          </p:cNvPr>
          <p:cNvGrpSpPr>
            <a:grpSpLocks/>
          </p:cNvGrpSpPr>
          <p:nvPr/>
        </p:nvGrpSpPr>
        <p:grpSpPr bwMode="auto">
          <a:xfrm>
            <a:off x="4579938" y="2635250"/>
            <a:ext cx="3032125" cy="1570038"/>
            <a:chOff x="0" y="4320"/>
            <a:chExt cx="1910" cy="989"/>
          </a:xfrm>
        </p:grpSpPr>
        <p:sp>
          <p:nvSpPr>
            <p:cNvPr id="18444" name="Rectangle 4">
              <a:extLst>
                <a:ext uri="{FF2B5EF4-FFF2-40B4-BE49-F238E27FC236}">
                  <a16:creationId xmlns:a16="http://schemas.microsoft.com/office/drawing/2014/main" id="{70D344A6-12B4-32B3-27AC-E83879A7D77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8445" name="Rectangle 5">
              <a:extLst>
                <a:ext uri="{FF2B5EF4-FFF2-40B4-BE49-F238E27FC236}">
                  <a16:creationId xmlns:a16="http://schemas.microsoft.com/office/drawing/2014/main" id="{3790EC60-49B8-6F5C-F63C-AC76E32DA4C6}"/>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8436" name="Rectangle 6">
            <a:extLst>
              <a:ext uri="{FF2B5EF4-FFF2-40B4-BE49-F238E27FC236}">
                <a16:creationId xmlns:a16="http://schemas.microsoft.com/office/drawing/2014/main" id="{0AD22154-5E77-ABF1-F6B0-4FB811DA857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7" name="Rectangle 7">
            <a:extLst>
              <a:ext uri="{FF2B5EF4-FFF2-40B4-BE49-F238E27FC236}">
                <a16:creationId xmlns:a16="http://schemas.microsoft.com/office/drawing/2014/main" id="{E794F973-E5FE-3D42-FBA5-20BC2148936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8" name="AutoShape 10" descr="Bildergebnis für lepramission schweiz">
            <a:extLst>
              <a:ext uri="{FF2B5EF4-FFF2-40B4-BE49-F238E27FC236}">
                <a16:creationId xmlns:a16="http://schemas.microsoft.com/office/drawing/2014/main" id="{CF1595C7-718E-0B2D-6D25-CB33F0A8E2DC}"/>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39" name="AutoShape 12" descr="Bildergebnis für lepramission schweiz">
            <a:extLst>
              <a:ext uri="{FF2B5EF4-FFF2-40B4-BE49-F238E27FC236}">
                <a16:creationId xmlns:a16="http://schemas.microsoft.com/office/drawing/2014/main" id="{E3E629B3-DF00-1531-7218-DC1C3ABF01A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40" name="Textfeld 11">
            <a:extLst>
              <a:ext uri="{FF2B5EF4-FFF2-40B4-BE49-F238E27FC236}">
                <a16:creationId xmlns:a16="http://schemas.microsoft.com/office/drawing/2014/main" id="{8AFEDC63-5115-18B6-DED3-C41E8F6C3CC3}"/>
              </a:ext>
            </a:extLst>
          </p:cNvPr>
          <p:cNvSpPr txBox="1">
            <a:spLocks noChangeArrowheads="1"/>
          </p:cNvSpPr>
          <p:nvPr/>
        </p:nvSpPr>
        <p:spPr bwMode="auto">
          <a:xfrm>
            <a:off x="3073400"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https://commons.wikimedia.org/wiki/File:Artemistempel_Sardes.jpg</a:t>
            </a:r>
          </a:p>
        </p:txBody>
      </p:sp>
      <p:pic>
        <p:nvPicPr>
          <p:cNvPr id="18441" name="Picture 13" descr="Sardeis | Bible land, Bible history, Sardis">
            <a:extLst>
              <a:ext uri="{FF2B5EF4-FFF2-40B4-BE49-F238E27FC236}">
                <a16:creationId xmlns:a16="http://schemas.microsoft.com/office/drawing/2014/main" id="{6369927C-4670-3DB0-9EF6-C71CF7176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79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feld 13">
            <a:extLst>
              <a:ext uri="{FF2B5EF4-FFF2-40B4-BE49-F238E27FC236}">
                <a16:creationId xmlns:a16="http://schemas.microsoft.com/office/drawing/2014/main" id="{5493E85C-F1C8-4792-5CA3-79EDB926A8F5}"/>
              </a:ext>
            </a:extLst>
          </p:cNvPr>
          <p:cNvSpPr txBox="1">
            <a:spLocks noChangeArrowheads="1"/>
          </p:cNvSpPr>
          <p:nvPr/>
        </p:nvSpPr>
        <p:spPr bwMode="auto">
          <a:xfrm>
            <a:off x="31400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https://www.pinterest.com/pin/562668547184180226/</a:t>
            </a:r>
          </a:p>
        </p:txBody>
      </p:sp>
      <p:sp>
        <p:nvSpPr>
          <p:cNvPr id="18443" name="Textfeld 2">
            <a:extLst>
              <a:ext uri="{FF2B5EF4-FFF2-40B4-BE49-F238E27FC236}">
                <a16:creationId xmlns:a16="http://schemas.microsoft.com/office/drawing/2014/main" id="{64605973-E458-2B05-E03F-BF40DF30A0DB}"/>
              </a:ext>
            </a:extLst>
          </p:cNvPr>
          <p:cNvSpPr txBox="1">
            <a:spLocks noChangeArrowheads="1"/>
          </p:cNvSpPr>
          <p:nvPr/>
        </p:nvSpPr>
        <p:spPr bwMode="auto">
          <a:xfrm>
            <a:off x="3649663" y="5845175"/>
            <a:ext cx="50768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3500">
                <a:solidFill>
                  <a:schemeClr val="bg1"/>
                </a:solidFill>
              </a:rPr>
              <a:t>Artemistempel in Sardes</a:t>
            </a:r>
          </a:p>
        </p:txBody>
      </p:sp>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1244</Words>
  <Application>Microsoft Office PowerPoint</Application>
  <PresentationFormat>Breitbild</PresentationFormat>
  <Paragraphs>168</Paragraphs>
  <Slides>39</Slides>
  <Notes>35</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39</vt:i4>
      </vt:variant>
    </vt:vector>
  </HeadingPairs>
  <TitlesOfParts>
    <vt:vector size="46" baseType="lpstr">
      <vt:lpstr>Arial</vt:lpstr>
      <vt:lpstr>Yu Gothic UI</vt:lpstr>
      <vt:lpstr>Bahnschrift Light Condensed</vt:lpstr>
      <vt:lpstr>Arial Rounded MT Bold</vt:lpstr>
      <vt:lpstr>Calibri</vt:lpstr>
      <vt:lpstr>Arial Narrow</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Inniger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zum Gottesdienst vom 27. November.</dc:title>
  <dc:creator>Inniger</dc:creator>
  <cp:lastModifiedBy>Reinhard Briggeler</cp:lastModifiedBy>
  <cp:revision>1274</cp:revision>
  <dcterms:created xsi:type="dcterms:W3CDTF">2005-11-26T14:58:51Z</dcterms:created>
  <dcterms:modified xsi:type="dcterms:W3CDTF">2022-06-04T12:37:56Z</dcterms:modified>
</cp:coreProperties>
</file>