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2"/>
  </p:notesMasterIdLst>
  <p:handoutMasterIdLst>
    <p:handoutMasterId r:id="rId53"/>
  </p:handoutMasterIdLst>
  <p:sldIdLst>
    <p:sldId id="624" r:id="rId2"/>
    <p:sldId id="702" r:id="rId3"/>
    <p:sldId id="735" r:id="rId4"/>
    <p:sldId id="701" r:id="rId5"/>
    <p:sldId id="756" r:id="rId6"/>
    <p:sldId id="724" r:id="rId7"/>
    <p:sldId id="749" r:id="rId8"/>
    <p:sldId id="671" r:id="rId9"/>
    <p:sldId id="751" r:id="rId10"/>
    <p:sldId id="748" r:id="rId11"/>
    <p:sldId id="750" r:id="rId12"/>
    <p:sldId id="747" r:id="rId13"/>
    <p:sldId id="728" r:id="rId14"/>
    <p:sldId id="723" r:id="rId15"/>
    <p:sldId id="704" r:id="rId16"/>
    <p:sldId id="721" r:id="rId17"/>
    <p:sldId id="725" r:id="rId18"/>
    <p:sldId id="752" r:id="rId19"/>
    <p:sldId id="643" r:id="rId20"/>
    <p:sldId id="727" r:id="rId21"/>
    <p:sldId id="753" r:id="rId22"/>
    <p:sldId id="693" r:id="rId23"/>
    <p:sldId id="699" r:id="rId24"/>
    <p:sldId id="754" r:id="rId25"/>
    <p:sldId id="705" r:id="rId26"/>
    <p:sldId id="755" r:id="rId27"/>
    <p:sldId id="698" r:id="rId28"/>
    <p:sldId id="757" r:id="rId29"/>
    <p:sldId id="713" r:id="rId30"/>
    <p:sldId id="758" r:id="rId31"/>
    <p:sldId id="714" r:id="rId32"/>
    <p:sldId id="759" r:id="rId33"/>
    <p:sldId id="731" r:id="rId34"/>
    <p:sldId id="760" r:id="rId35"/>
    <p:sldId id="740" r:id="rId36"/>
    <p:sldId id="761" r:id="rId37"/>
    <p:sldId id="739" r:id="rId38"/>
    <p:sldId id="762" r:id="rId39"/>
    <p:sldId id="744" r:id="rId40"/>
    <p:sldId id="763" r:id="rId41"/>
    <p:sldId id="738" r:id="rId42"/>
    <p:sldId id="764" r:id="rId43"/>
    <p:sldId id="737" r:id="rId44"/>
    <p:sldId id="765" r:id="rId45"/>
    <p:sldId id="736" r:id="rId46"/>
    <p:sldId id="766" r:id="rId47"/>
    <p:sldId id="741" r:id="rId48"/>
    <p:sldId id="768" r:id="rId49"/>
    <p:sldId id="767" r:id="rId50"/>
    <p:sldId id="769" r:id="rId51"/>
  </p:sldIdLst>
  <p:sldSz cx="12192000" cy="6858000"/>
  <p:notesSz cx="6797675" cy="9926638"/>
  <p:embeddedFontLst>
    <p:embeddedFont>
      <p:font typeface="Arial Narrow" panose="020B0606020202030204"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Chiller" panose="04020404031007020602" pitchFamily="82" charset="0"/>
      <p:regular r:id="rId62"/>
    </p:embeddedFont>
    <p:embeddedFont>
      <p:font typeface="Tahoma" panose="020B0604030504040204" pitchFamily="34" charset="0"/>
      <p:regular r:id="rId63"/>
      <p:bold r:id="rId64"/>
    </p:embeddedFont>
  </p:embeddedFontLst>
  <p:defaultTextStyle>
    <a:defPPr>
      <a:defRPr lang="en-US"/>
    </a:defPPr>
    <a:lvl1pPr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5pPr>
    <a:lvl6pPr marL="2286000" algn="l" defTabSz="914400" rtl="0" eaLnBrk="1" latinLnBrk="0" hangingPunct="1">
      <a:defRPr sz="4400" kern="1200">
        <a:solidFill>
          <a:schemeClr val="bg1"/>
        </a:solidFill>
        <a:latin typeface="Arial" panose="020B0604020202020204" pitchFamily="34" charset="0"/>
        <a:ea typeface="+mn-ea"/>
        <a:cs typeface="+mn-cs"/>
      </a:defRPr>
    </a:lvl6pPr>
    <a:lvl7pPr marL="2743200" algn="l" defTabSz="914400" rtl="0" eaLnBrk="1" latinLnBrk="0" hangingPunct="1">
      <a:defRPr sz="4400" kern="1200">
        <a:solidFill>
          <a:schemeClr val="bg1"/>
        </a:solidFill>
        <a:latin typeface="Arial" panose="020B0604020202020204" pitchFamily="34" charset="0"/>
        <a:ea typeface="+mn-ea"/>
        <a:cs typeface="+mn-cs"/>
      </a:defRPr>
    </a:lvl7pPr>
    <a:lvl8pPr marL="3200400" algn="l" defTabSz="914400" rtl="0" eaLnBrk="1" latinLnBrk="0" hangingPunct="1">
      <a:defRPr sz="4400" kern="1200">
        <a:solidFill>
          <a:schemeClr val="bg1"/>
        </a:solidFill>
        <a:latin typeface="Arial" panose="020B0604020202020204" pitchFamily="34" charset="0"/>
        <a:ea typeface="+mn-ea"/>
        <a:cs typeface="+mn-cs"/>
      </a:defRPr>
    </a:lvl8pPr>
    <a:lvl9pPr marL="3657600" algn="l" defTabSz="914400" rtl="0" eaLnBrk="1" latinLnBrk="0" hangingPunct="1">
      <a:defRPr sz="4400"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00CC00"/>
    <a:srgbClr val="66FF33"/>
    <a:srgbClr val="FFFF00"/>
    <a:srgbClr val="0066FF"/>
    <a:srgbClr val="FF9900"/>
    <a:srgbClr val="FF5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7" autoAdjust="0"/>
    <p:restoredTop sz="88058" autoAdjust="0"/>
  </p:normalViewPr>
  <p:slideViewPr>
    <p:cSldViewPr>
      <p:cViewPr varScale="1">
        <p:scale>
          <a:sx n="133" d="100"/>
          <a:sy n="133" d="100"/>
        </p:scale>
        <p:origin x="113" y="110"/>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1C51E73-3452-0542-BB79-6B2FA5C6E893}"/>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92" tIns="45746" rIns="91492" bIns="45746" numCol="1" anchor="t" anchorCtr="0" compatLnSpc="1">
            <a:prstTxWarp prst="textNoShape">
              <a:avLst/>
            </a:prstTxWarp>
          </a:bodyPr>
          <a:lstStyle>
            <a:lvl1pPr algn="l" defTabSz="915825" eaLnBrk="1" hangingPunct="1">
              <a:spcBef>
                <a:spcPct val="0"/>
              </a:spcBef>
              <a:defRPr sz="1200">
                <a:solidFill>
                  <a:schemeClr val="tx1"/>
                </a:solidFill>
                <a:latin typeface="Arial" charset="0"/>
              </a:defRPr>
            </a:lvl1pPr>
          </a:lstStyle>
          <a:p>
            <a:pPr>
              <a:defRPr/>
            </a:pPr>
            <a:endParaRPr lang="de-CH"/>
          </a:p>
        </p:txBody>
      </p:sp>
      <p:sp>
        <p:nvSpPr>
          <p:cNvPr id="9219" name="Rectangle 3">
            <a:extLst>
              <a:ext uri="{FF2B5EF4-FFF2-40B4-BE49-F238E27FC236}">
                <a16:creationId xmlns:a16="http://schemas.microsoft.com/office/drawing/2014/main" id="{B5AC2CB0-588E-F39B-39D2-E09D1B8015BC}"/>
              </a:ext>
            </a:extLst>
          </p:cNvPr>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492" tIns="45746" rIns="91492" bIns="45746" numCol="1" anchor="t" anchorCtr="0" compatLnSpc="1">
            <a:prstTxWarp prst="textNoShape">
              <a:avLst/>
            </a:prstTxWarp>
          </a:bodyPr>
          <a:lstStyle>
            <a:lvl1pPr algn="r" defTabSz="915825" eaLnBrk="1" hangingPunct="1">
              <a:spcBef>
                <a:spcPct val="0"/>
              </a:spcBef>
              <a:defRPr sz="1200">
                <a:solidFill>
                  <a:schemeClr val="tx1"/>
                </a:solidFill>
                <a:latin typeface="Arial" charset="0"/>
              </a:defRPr>
            </a:lvl1pPr>
          </a:lstStyle>
          <a:p>
            <a:pPr>
              <a:defRPr/>
            </a:pPr>
            <a:endParaRPr lang="de-CH"/>
          </a:p>
        </p:txBody>
      </p:sp>
      <p:sp>
        <p:nvSpPr>
          <p:cNvPr id="9220" name="Rectangle 4">
            <a:extLst>
              <a:ext uri="{FF2B5EF4-FFF2-40B4-BE49-F238E27FC236}">
                <a16:creationId xmlns:a16="http://schemas.microsoft.com/office/drawing/2014/main" id="{209C839E-3190-EDC0-4E50-1E494F602F61}"/>
              </a:ext>
            </a:extLst>
          </p:cNvPr>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492" tIns="45746" rIns="91492" bIns="45746" numCol="1" anchor="b" anchorCtr="0" compatLnSpc="1">
            <a:prstTxWarp prst="textNoShape">
              <a:avLst/>
            </a:prstTxWarp>
          </a:bodyPr>
          <a:lstStyle>
            <a:lvl1pPr algn="l" defTabSz="915825" eaLnBrk="1" hangingPunct="1">
              <a:spcBef>
                <a:spcPct val="0"/>
              </a:spcBef>
              <a:defRPr sz="1200">
                <a:solidFill>
                  <a:schemeClr val="tx1"/>
                </a:solidFill>
                <a:latin typeface="Arial" charset="0"/>
              </a:defRPr>
            </a:lvl1pPr>
          </a:lstStyle>
          <a:p>
            <a:pPr>
              <a:defRPr/>
            </a:pPr>
            <a:endParaRPr lang="de-CH"/>
          </a:p>
        </p:txBody>
      </p:sp>
      <p:sp>
        <p:nvSpPr>
          <p:cNvPr id="9221" name="Rectangle 5">
            <a:extLst>
              <a:ext uri="{FF2B5EF4-FFF2-40B4-BE49-F238E27FC236}">
                <a16:creationId xmlns:a16="http://schemas.microsoft.com/office/drawing/2014/main" id="{996C982A-EFC0-C28E-576E-9DDA72879BFB}"/>
              </a:ext>
            </a:extLst>
          </p:cNvPr>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1492" tIns="45746" rIns="91492" bIns="45746" numCol="1" anchor="b" anchorCtr="0" compatLnSpc="1">
            <a:prstTxWarp prst="textNoShape">
              <a:avLst/>
            </a:prstTxWarp>
          </a:bodyPr>
          <a:lstStyle>
            <a:lvl1pPr algn="r" eaLnBrk="1" hangingPunct="1">
              <a:defRPr sz="1200">
                <a:solidFill>
                  <a:schemeClr val="tx1"/>
                </a:solidFill>
              </a:defRPr>
            </a:lvl1pPr>
          </a:lstStyle>
          <a:p>
            <a:pPr>
              <a:defRPr/>
            </a:pPr>
            <a:fld id="{C3113031-DC8A-477D-80FB-26A3335904BD}"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F9BFCB9-503E-5883-6C34-C66469BBE3F2}"/>
              </a:ext>
            </a:extLst>
          </p:cNvPr>
          <p:cNvSpPr>
            <a:spLocks noGrp="1"/>
          </p:cNvSpPr>
          <p:nvPr>
            <p:ph type="hdr" sz="quarter"/>
          </p:nvPr>
        </p:nvSpPr>
        <p:spPr>
          <a:xfrm>
            <a:off x="0" y="0"/>
            <a:ext cx="2946400" cy="495300"/>
          </a:xfrm>
          <a:prstGeom prst="rect">
            <a:avLst/>
          </a:prstGeom>
        </p:spPr>
        <p:txBody>
          <a:bodyPr vert="horz" lIns="88221" tIns="44111" rIns="88221" bIns="44111" rtlCol="0"/>
          <a:lstStyle>
            <a:lvl1pPr algn="l" eaLnBrk="1" hangingPunct="1">
              <a:spcBef>
                <a:spcPct val="20000"/>
              </a:spcBef>
              <a:defRPr sz="1200">
                <a:latin typeface="Arial" pitchFamily="34" charset="0"/>
              </a:defRPr>
            </a:lvl1pPr>
          </a:lstStyle>
          <a:p>
            <a:pPr>
              <a:defRPr/>
            </a:pPr>
            <a:endParaRPr lang="de-CH"/>
          </a:p>
        </p:txBody>
      </p:sp>
      <p:sp>
        <p:nvSpPr>
          <p:cNvPr id="3" name="Datumsplatzhalter 2">
            <a:extLst>
              <a:ext uri="{FF2B5EF4-FFF2-40B4-BE49-F238E27FC236}">
                <a16:creationId xmlns:a16="http://schemas.microsoft.com/office/drawing/2014/main" id="{1A74B24C-7E64-51E1-1B2F-ABBB2DC27339}"/>
              </a:ext>
            </a:extLst>
          </p:cNvPr>
          <p:cNvSpPr>
            <a:spLocks noGrp="1"/>
          </p:cNvSpPr>
          <p:nvPr>
            <p:ph type="dt" idx="1"/>
          </p:nvPr>
        </p:nvSpPr>
        <p:spPr>
          <a:xfrm>
            <a:off x="3849688" y="0"/>
            <a:ext cx="2946400" cy="495300"/>
          </a:xfrm>
          <a:prstGeom prst="rect">
            <a:avLst/>
          </a:prstGeom>
        </p:spPr>
        <p:txBody>
          <a:bodyPr vert="horz" lIns="88221" tIns="44111" rIns="88221" bIns="44111" rtlCol="0"/>
          <a:lstStyle>
            <a:lvl1pPr algn="r" eaLnBrk="1" hangingPunct="1">
              <a:spcBef>
                <a:spcPct val="20000"/>
              </a:spcBef>
              <a:defRPr sz="1200">
                <a:latin typeface="Arial" pitchFamily="34" charset="0"/>
              </a:defRPr>
            </a:lvl1pPr>
          </a:lstStyle>
          <a:p>
            <a:pPr>
              <a:defRPr/>
            </a:pPr>
            <a:fld id="{D8838C81-D025-4E14-A6E8-2459CC2764CB}" type="datetimeFigureOut">
              <a:rPr lang="de-CH"/>
              <a:pPr>
                <a:defRPr/>
              </a:pPr>
              <a:t>28.05.2022</a:t>
            </a:fld>
            <a:endParaRPr lang="de-CH"/>
          </a:p>
        </p:txBody>
      </p:sp>
      <p:sp>
        <p:nvSpPr>
          <p:cNvPr id="4" name="Folienbildplatzhalter 3">
            <a:extLst>
              <a:ext uri="{FF2B5EF4-FFF2-40B4-BE49-F238E27FC236}">
                <a16:creationId xmlns:a16="http://schemas.microsoft.com/office/drawing/2014/main" id="{B97B5470-E45E-E2E9-2B38-C745D6C284EB}"/>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88221" tIns="44111" rIns="88221" bIns="44111" rtlCol="0" anchor="ctr"/>
          <a:lstStyle/>
          <a:p>
            <a:pPr lvl="0"/>
            <a:endParaRPr lang="de-CH" noProof="0"/>
          </a:p>
        </p:txBody>
      </p:sp>
      <p:sp>
        <p:nvSpPr>
          <p:cNvPr id="5" name="Notizenplatzhalter 4">
            <a:extLst>
              <a:ext uri="{FF2B5EF4-FFF2-40B4-BE49-F238E27FC236}">
                <a16:creationId xmlns:a16="http://schemas.microsoft.com/office/drawing/2014/main" id="{01EE4AA4-A594-E708-F684-63591C1BBBB7}"/>
              </a:ext>
            </a:extLst>
          </p:cNvPr>
          <p:cNvSpPr>
            <a:spLocks noGrp="1"/>
          </p:cNvSpPr>
          <p:nvPr>
            <p:ph type="body" sz="quarter" idx="3"/>
          </p:nvPr>
        </p:nvSpPr>
        <p:spPr>
          <a:xfrm>
            <a:off x="679450" y="4714875"/>
            <a:ext cx="5438775" cy="4467225"/>
          </a:xfrm>
          <a:prstGeom prst="rect">
            <a:avLst/>
          </a:prstGeom>
        </p:spPr>
        <p:txBody>
          <a:bodyPr vert="horz" lIns="88221" tIns="44111" rIns="88221" bIns="44111"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a:extLst>
              <a:ext uri="{FF2B5EF4-FFF2-40B4-BE49-F238E27FC236}">
                <a16:creationId xmlns:a16="http://schemas.microsoft.com/office/drawing/2014/main" id="{E6D0C8A8-0DCA-FD65-C4F5-76C21A72081D}"/>
              </a:ext>
            </a:extLst>
          </p:cNvPr>
          <p:cNvSpPr>
            <a:spLocks noGrp="1"/>
          </p:cNvSpPr>
          <p:nvPr>
            <p:ph type="ftr" sz="quarter" idx="4"/>
          </p:nvPr>
        </p:nvSpPr>
        <p:spPr>
          <a:xfrm>
            <a:off x="0" y="9429750"/>
            <a:ext cx="2946400" cy="495300"/>
          </a:xfrm>
          <a:prstGeom prst="rect">
            <a:avLst/>
          </a:prstGeom>
        </p:spPr>
        <p:txBody>
          <a:bodyPr vert="horz" lIns="88221" tIns="44111" rIns="88221" bIns="44111" rtlCol="0" anchor="b"/>
          <a:lstStyle>
            <a:lvl1pPr algn="l" eaLnBrk="1" hangingPunct="1">
              <a:spcBef>
                <a:spcPct val="20000"/>
              </a:spcBef>
              <a:defRPr sz="1200">
                <a:latin typeface="Arial" pitchFamily="34" charset="0"/>
              </a:defRPr>
            </a:lvl1pPr>
          </a:lstStyle>
          <a:p>
            <a:pPr>
              <a:defRPr/>
            </a:pPr>
            <a:endParaRPr lang="de-CH"/>
          </a:p>
        </p:txBody>
      </p:sp>
      <p:sp>
        <p:nvSpPr>
          <p:cNvPr id="7" name="Foliennummernplatzhalter 6">
            <a:extLst>
              <a:ext uri="{FF2B5EF4-FFF2-40B4-BE49-F238E27FC236}">
                <a16:creationId xmlns:a16="http://schemas.microsoft.com/office/drawing/2014/main" id="{23B53791-2115-A25D-7BBD-CDE3AD7D8628}"/>
              </a:ext>
            </a:extLst>
          </p:cNvPr>
          <p:cNvSpPr>
            <a:spLocks noGrp="1"/>
          </p:cNvSpPr>
          <p:nvPr>
            <p:ph type="sldNum" sz="quarter" idx="5"/>
          </p:nvPr>
        </p:nvSpPr>
        <p:spPr>
          <a:xfrm>
            <a:off x="3849688" y="9429750"/>
            <a:ext cx="2946400" cy="495300"/>
          </a:xfrm>
          <a:prstGeom prst="rect">
            <a:avLst/>
          </a:prstGeom>
        </p:spPr>
        <p:txBody>
          <a:bodyPr vert="horz" wrap="square" lIns="88221" tIns="44111" rIns="88221" bIns="44111" numCol="1" anchor="b" anchorCtr="0" compatLnSpc="1">
            <a:prstTxWarp prst="textNoShape">
              <a:avLst/>
            </a:prstTxWarp>
          </a:bodyPr>
          <a:lstStyle>
            <a:lvl1pPr algn="r" eaLnBrk="1" hangingPunct="1">
              <a:spcBef>
                <a:spcPct val="20000"/>
              </a:spcBef>
              <a:defRPr sz="1200"/>
            </a:lvl1pPr>
          </a:lstStyle>
          <a:p>
            <a:pPr>
              <a:defRPr/>
            </a:pPr>
            <a:fld id="{B07D9A9B-14B3-43A7-9171-31EBFA799636}"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748FD9BC-E71E-787B-CA8A-FF6E8111A2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273E06A7-5B88-2A81-4F30-13A494E549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a:p>
        </p:txBody>
      </p:sp>
      <p:sp>
        <p:nvSpPr>
          <p:cNvPr id="7172" name="Foliennummernplatzhalter 3">
            <a:extLst>
              <a:ext uri="{FF2B5EF4-FFF2-40B4-BE49-F238E27FC236}">
                <a16:creationId xmlns:a16="http://schemas.microsoft.com/office/drawing/2014/main" id="{11E43903-7056-B6D5-1438-C35C3684AA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2036B42A-3403-42BD-9AE7-E1D235948E9F}" type="slidenum">
              <a:rPr lang="de-CH" altLang="de-DE" smtClean="0">
                <a:solidFill>
                  <a:schemeClr val="bg1"/>
                </a:solidFill>
                <a:latin typeface="Arial" panose="020B0604020202020204" pitchFamily="34" charset="0"/>
              </a:rPr>
              <a:pPr>
                <a:spcBef>
                  <a:spcPct val="20000"/>
                </a:spcBef>
              </a:pPr>
              <a:t>2</a:t>
            </a:fld>
            <a:endParaRPr lang="de-CH" altLang="de-DE">
              <a:solidFill>
                <a:schemeClr val="bg1"/>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a:extLst>
              <a:ext uri="{FF2B5EF4-FFF2-40B4-BE49-F238E27FC236}">
                <a16:creationId xmlns:a16="http://schemas.microsoft.com/office/drawing/2014/main" id="{E4D1DACC-7DB6-FE31-F54D-36BF99367F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a:extLst>
              <a:ext uri="{FF2B5EF4-FFF2-40B4-BE49-F238E27FC236}">
                <a16:creationId xmlns:a16="http://schemas.microsoft.com/office/drawing/2014/main" id="{EA636871-8808-041E-F055-A72A38DE92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5604" name="Foliennummernplatzhalter 3">
            <a:extLst>
              <a:ext uri="{FF2B5EF4-FFF2-40B4-BE49-F238E27FC236}">
                <a16:creationId xmlns:a16="http://schemas.microsoft.com/office/drawing/2014/main" id="{A232C818-7C60-5748-64CA-861CA8A2DB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FB345359-B55A-4E2A-9BFC-422DFCADED81}" type="slidenum">
              <a:rPr lang="de-CH" altLang="de-DE" smtClean="0">
                <a:solidFill>
                  <a:schemeClr val="bg1"/>
                </a:solidFill>
                <a:latin typeface="Arial" panose="020B0604020202020204" pitchFamily="34" charset="0"/>
              </a:rPr>
              <a:pPr>
                <a:spcBef>
                  <a:spcPct val="20000"/>
                </a:spcBef>
              </a:pPr>
              <a:t>11</a:t>
            </a:fld>
            <a:endParaRPr lang="de-CH" altLang="de-DE">
              <a:solidFill>
                <a:schemeClr val="bg1"/>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711B3F91-7F0F-3A20-793A-37142407DE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izenplatzhalter 2">
            <a:extLst>
              <a:ext uri="{FF2B5EF4-FFF2-40B4-BE49-F238E27FC236}">
                <a16:creationId xmlns:a16="http://schemas.microsoft.com/office/drawing/2014/main" id="{D9744349-2093-1DCE-7281-8943996F91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7652" name="Foliennummernplatzhalter 3">
            <a:extLst>
              <a:ext uri="{FF2B5EF4-FFF2-40B4-BE49-F238E27FC236}">
                <a16:creationId xmlns:a16="http://schemas.microsoft.com/office/drawing/2014/main" id="{CCCAE683-2BCC-8C09-7A83-61ED6A06C7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CF0CE50D-6EFD-4802-8148-CF88052D295F}" type="slidenum">
              <a:rPr lang="de-CH" altLang="de-DE" smtClean="0">
                <a:solidFill>
                  <a:schemeClr val="bg1"/>
                </a:solidFill>
                <a:latin typeface="Arial" panose="020B0604020202020204" pitchFamily="34" charset="0"/>
              </a:rPr>
              <a:pPr>
                <a:spcBef>
                  <a:spcPct val="20000"/>
                </a:spcBef>
              </a:pPr>
              <a:t>12</a:t>
            </a:fld>
            <a:endParaRPr lang="de-CH" altLang="de-DE">
              <a:solidFill>
                <a:schemeClr val="bg1"/>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A36419EB-6687-1D39-70D4-790F179628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a:extLst>
              <a:ext uri="{FF2B5EF4-FFF2-40B4-BE49-F238E27FC236}">
                <a16:creationId xmlns:a16="http://schemas.microsoft.com/office/drawing/2014/main" id="{C0E1CEF2-8FC1-29D9-7203-B6E35764C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9700" name="Foliennummernplatzhalter 3">
            <a:extLst>
              <a:ext uri="{FF2B5EF4-FFF2-40B4-BE49-F238E27FC236}">
                <a16:creationId xmlns:a16="http://schemas.microsoft.com/office/drawing/2014/main" id="{4EE62C5D-2A50-FF48-9CF9-AA1D6360EC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AD5D6B6D-ADD2-4E17-8A22-A156A7D54289}" type="slidenum">
              <a:rPr lang="de-CH" altLang="de-DE" smtClean="0">
                <a:solidFill>
                  <a:schemeClr val="bg1"/>
                </a:solidFill>
                <a:latin typeface="Arial" panose="020B0604020202020204" pitchFamily="34" charset="0"/>
              </a:rPr>
              <a:pPr>
                <a:spcBef>
                  <a:spcPct val="20000"/>
                </a:spcBef>
              </a:pPr>
              <a:t>13</a:t>
            </a:fld>
            <a:endParaRPr lang="de-CH" altLang="de-DE">
              <a:solidFill>
                <a:schemeClr val="bg1"/>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A9312E28-2312-6232-A5F8-793A3AB6DE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a:extLst>
              <a:ext uri="{FF2B5EF4-FFF2-40B4-BE49-F238E27FC236}">
                <a16:creationId xmlns:a16="http://schemas.microsoft.com/office/drawing/2014/main" id="{27FAA3E4-1326-67C5-7319-6BA91819B6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31748" name="Foliennummernplatzhalter 3">
            <a:extLst>
              <a:ext uri="{FF2B5EF4-FFF2-40B4-BE49-F238E27FC236}">
                <a16:creationId xmlns:a16="http://schemas.microsoft.com/office/drawing/2014/main" id="{F0344663-07BC-7605-2E70-47B4D3532C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31C547DC-EA53-4E30-BD1F-71FFB326E6EB}" type="slidenum">
              <a:rPr lang="de-CH" altLang="de-DE" smtClean="0">
                <a:solidFill>
                  <a:schemeClr val="bg1"/>
                </a:solidFill>
                <a:latin typeface="Arial" panose="020B0604020202020204" pitchFamily="34" charset="0"/>
              </a:rPr>
              <a:pPr>
                <a:spcBef>
                  <a:spcPct val="20000"/>
                </a:spcBef>
              </a:pPr>
              <a:t>14</a:t>
            </a:fld>
            <a:endParaRPr lang="de-CH" altLang="de-DE">
              <a:solidFill>
                <a:schemeClr val="bg1"/>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a:extLst>
              <a:ext uri="{FF2B5EF4-FFF2-40B4-BE49-F238E27FC236}">
                <a16:creationId xmlns:a16="http://schemas.microsoft.com/office/drawing/2014/main" id="{16AB40A9-CE83-BEB7-2CC7-EBE66C4084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izenplatzhalter 2">
            <a:extLst>
              <a:ext uri="{FF2B5EF4-FFF2-40B4-BE49-F238E27FC236}">
                <a16:creationId xmlns:a16="http://schemas.microsoft.com/office/drawing/2014/main" id="{80774FA0-DCE7-F8DE-BE1D-34A126E550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34820" name="Foliennummernplatzhalter 3">
            <a:extLst>
              <a:ext uri="{FF2B5EF4-FFF2-40B4-BE49-F238E27FC236}">
                <a16:creationId xmlns:a16="http://schemas.microsoft.com/office/drawing/2014/main" id="{679E098B-CE3C-F54C-CE26-F355BB06F1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24A5EE07-61B3-4E4C-A175-E30160EBBFAF}" type="slidenum">
              <a:rPr lang="de-CH" altLang="de-DE" smtClean="0">
                <a:solidFill>
                  <a:schemeClr val="bg1"/>
                </a:solidFill>
                <a:latin typeface="Arial" panose="020B0604020202020204" pitchFamily="34" charset="0"/>
              </a:rPr>
              <a:pPr>
                <a:spcBef>
                  <a:spcPct val="20000"/>
                </a:spcBef>
              </a:pPr>
              <a:t>16</a:t>
            </a:fld>
            <a:endParaRPr lang="de-CH" altLang="de-DE">
              <a:solidFill>
                <a:schemeClr val="bg1"/>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a:extLst>
              <a:ext uri="{FF2B5EF4-FFF2-40B4-BE49-F238E27FC236}">
                <a16:creationId xmlns:a16="http://schemas.microsoft.com/office/drawing/2014/main" id="{44F7C5DA-E1AC-446E-486E-C16AC49DB8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a:extLst>
              <a:ext uri="{FF2B5EF4-FFF2-40B4-BE49-F238E27FC236}">
                <a16:creationId xmlns:a16="http://schemas.microsoft.com/office/drawing/2014/main" id="{FF2E97B8-896B-E8D0-5454-11072E7136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36868" name="Foliennummernplatzhalter 3">
            <a:extLst>
              <a:ext uri="{FF2B5EF4-FFF2-40B4-BE49-F238E27FC236}">
                <a16:creationId xmlns:a16="http://schemas.microsoft.com/office/drawing/2014/main" id="{EBB8CBAD-EE71-1536-559C-0A79F7ABB9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77133019-B2EA-41A1-A4F6-A8943521C106}" type="slidenum">
              <a:rPr lang="de-CH" altLang="de-DE" smtClean="0">
                <a:solidFill>
                  <a:schemeClr val="bg1"/>
                </a:solidFill>
                <a:latin typeface="Arial" panose="020B0604020202020204" pitchFamily="34" charset="0"/>
              </a:rPr>
              <a:pPr>
                <a:spcBef>
                  <a:spcPct val="20000"/>
                </a:spcBef>
              </a:pPr>
              <a:t>17</a:t>
            </a:fld>
            <a:endParaRPr lang="de-CH" altLang="de-DE">
              <a:solidFill>
                <a:schemeClr val="bg1"/>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a:extLst>
              <a:ext uri="{FF2B5EF4-FFF2-40B4-BE49-F238E27FC236}">
                <a16:creationId xmlns:a16="http://schemas.microsoft.com/office/drawing/2014/main" id="{13F2A7A9-69C3-118C-8F59-FCE3A297FD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a:extLst>
              <a:ext uri="{FF2B5EF4-FFF2-40B4-BE49-F238E27FC236}">
                <a16:creationId xmlns:a16="http://schemas.microsoft.com/office/drawing/2014/main" id="{6EAFA2C9-F093-D54B-6851-CB6CC89B48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38916" name="Foliennummernplatzhalter 3">
            <a:extLst>
              <a:ext uri="{FF2B5EF4-FFF2-40B4-BE49-F238E27FC236}">
                <a16:creationId xmlns:a16="http://schemas.microsoft.com/office/drawing/2014/main" id="{387D2103-3BD9-94B4-C4D1-5521FCAD18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9B64DBE2-099A-427B-AE79-C4F36D20697F}" type="slidenum">
              <a:rPr lang="de-CH" altLang="de-DE" smtClean="0">
                <a:solidFill>
                  <a:schemeClr val="bg1"/>
                </a:solidFill>
                <a:latin typeface="Arial" panose="020B0604020202020204" pitchFamily="34" charset="0"/>
              </a:rPr>
              <a:pPr>
                <a:spcBef>
                  <a:spcPct val="20000"/>
                </a:spcBef>
              </a:pPr>
              <a:t>18</a:t>
            </a:fld>
            <a:endParaRPr lang="de-CH" altLang="de-DE">
              <a:solidFill>
                <a:schemeClr val="bg1"/>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a:extLst>
              <a:ext uri="{FF2B5EF4-FFF2-40B4-BE49-F238E27FC236}">
                <a16:creationId xmlns:a16="http://schemas.microsoft.com/office/drawing/2014/main" id="{A524EDFE-E0DB-743B-AA47-03C36D3A4D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a:extLst>
              <a:ext uri="{FF2B5EF4-FFF2-40B4-BE49-F238E27FC236}">
                <a16:creationId xmlns:a16="http://schemas.microsoft.com/office/drawing/2014/main" id="{B0A60713-C093-8F77-34F9-868F705200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40964" name="Foliennummernplatzhalter 3">
            <a:extLst>
              <a:ext uri="{FF2B5EF4-FFF2-40B4-BE49-F238E27FC236}">
                <a16:creationId xmlns:a16="http://schemas.microsoft.com/office/drawing/2014/main" id="{2ECD53C0-12BA-1B7F-9324-F54FDFC808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B5EAE81B-B976-4D56-B8ED-9F5086D82A3E}" type="slidenum">
              <a:rPr lang="de-CH" altLang="de-DE" smtClean="0">
                <a:solidFill>
                  <a:schemeClr val="bg1"/>
                </a:solidFill>
                <a:latin typeface="Arial" panose="020B0604020202020204" pitchFamily="34" charset="0"/>
              </a:rPr>
              <a:pPr>
                <a:spcBef>
                  <a:spcPct val="20000"/>
                </a:spcBef>
              </a:pPr>
              <a:t>19</a:t>
            </a:fld>
            <a:endParaRPr lang="de-CH" altLang="de-DE">
              <a:solidFill>
                <a:schemeClr val="bg1"/>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a:extLst>
              <a:ext uri="{FF2B5EF4-FFF2-40B4-BE49-F238E27FC236}">
                <a16:creationId xmlns:a16="http://schemas.microsoft.com/office/drawing/2014/main" id="{7883215F-7BFA-9E92-679A-46176D0005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a:extLst>
              <a:ext uri="{FF2B5EF4-FFF2-40B4-BE49-F238E27FC236}">
                <a16:creationId xmlns:a16="http://schemas.microsoft.com/office/drawing/2014/main" id="{D091A804-1218-F9B3-62EC-6179DC263D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43012" name="Foliennummernplatzhalter 3">
            <a:extLst>
              <a:ext uri="{FF2B5EF4-FFF2-40B4-BE49-F238E27FC236}">
                <a16:creationId xmlns:a16="http://schemas.microsoft.com/office/drawing/2014/main" id="{27FF9B27-146A-C460-E568-D03EF3C0CA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FC13BAD1-ADBD-4B34-8999-370ACDB95C86}" type="slidenum">
              <a:rPr lang="de-CH" altLang="de-DE" smtClean="0">
                <a:solidFill>
                  <a:schemeClr val="bg1"/>
                </a:solidFill>
                <a:latin typeface="Arial" panose="020B0604020202020204" pitchFamily="34" charset="0"/>
              </a:rPr>
              <a:pPr>
                <a:spcBef>
                  <a:spcPct val="20000"/>
                </a:spcBef>
              </a:pPr>
              <a:t>20</a:t>
            </a:fld>
            <a:endParaRPr lang="de-CH" altLang="de-DE">
              <a:solidFill>
                <a:schemeClr val="bg1"/>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E8D64BD9-79F2-5731-6C85-98467448FD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a:extLst>
              <a:ext uri="{FF2B5EF4-FFF2-40B4-BE49-F238E27FC236}">
                <a16:creationId xmlns:a16="http://schemas.microsoft.com/office/drawing/2014/main" id="{D730148E-C3E9-8D8C-3D70-96CC8BF721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45060" name="Foliennummernplatzhalter 3">
            <a:extLst>
              <a:ext uri="{FF2B5EF4-FFF2-40B4-BE49-F238E27FC236}">
                <a16:creationId xmlns:a16="http://schemas.microsoft.com/office/drawing/2014/main" id="{43FA502E-F91D-DC9E-E816-9B3FAEDE01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61675AEE-52E1-464E-A2D8-BC7E0E95E377}" type="slidenum">
              <a:rPr lang="de-CH" altLang="de-DE" smtClean="0">
                <a:solidFill>
                  <a:schemeClr val="bg1"/>
                </a:solidFill>
                <a:latin typeface="Arial" panose="020B0604020202020204" pitchFamily="34" charset="0"/>
              </a:rPr>
              <a:pPr>
                <a:spcBef>
                  <a:spcPct val="20000"/>
                </a:spcBef>
              </a:pPr>
              <a:t>21</a:t>
            </a:fld>
            <a:endParaRPr lang="de-CH" altLang="de-DE">
              <a:solidFill>
                <a:schemeClr val="bg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878FC33F-C1C1-EBD1-E624-B0F5E152D0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a:extLst>
              <a:ext uri="{FF2B5EF4-FFF2-40B4-BE49-F238E27FC236}">
                <a16:creationId xmlns:a16="http://schemas.microsoft.com/office/drawing/2014/main" id="{4CB3EFB8-C699-667F-BEF1-FBA6EED8C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9220" name="Foliennummernplatzhalter 3">
            <a:extLst>
              <a:ext uri="{FF2B5EF4-FFF2-40B4-BE49-F238E27FC236}">
                <a16:creationId xmlns:a16="http://schemas.microsoft.com/office/drawing/2014/main" id="{203D67AE-80A8-0E2E-163E-8168B159B5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E8A8FFA4-BD9F-4587-987B-05F0BBF1CE0F}" type="slidenum">
              <a:rPr lang="de-CH" altLang="de-DE" smtClean="0">
                <a:solidFill>
                  <a:schemeClr val="bg1"/>
                </a:solidFill>
                <a:latin typeface="Arial" panose="020B0604020202020204" pitchFamily="34" charset="0"/>
              </a:rPr>
              <a:pPr>
                <a:spcBef>
                  <a:spcPct val="20000"/>
                </a:spcBef>
              </a:pPr>
              <a:t>3</a:t>
            </a:fld>
            <a:endParaRPr lang="de-CH" altLang="de-DE">
              <a:solidFill>
                <a:schemeClr val="bg1"/>
              </a:solidFil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4DF2E361-05F9-7644-76D1-911C4B4084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a:extLst>
              <a:ext uri="{FF2B5EF4-FFF2-40B4-BE49-F238E27FC236}">
                <a16:creationId xmlns:a16="http://schemas.microsoft.com/office/drawing/2014/main" id="{A092688A-CD2D-2F3F-23AD-3C0A88BF8B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47108" name="Foliennummernplatzhalter 3">
            <a:extLst>
              <a:ext uri="{FF2B5EF4-FFF2-40B4-BE49-F238E27FC236}">
                <a16:creationId xmlns:a16="http://schemas.microsoft.com/office/drawing/2014/main" id="{DB2C9141-0D0A-4B34-B6B2-4F0D22BA0D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35DB0D9C-C2E9-41FC-91B6-5296052CD3BD}" type="slidenum">
              <a:rPr lang="de-CH" altLang="de-DE" smtClean="0">
                <a:solidFill>
                  <a:schemeClr val="bg1"/>
                </a:solidFill>
                <a:latin typeface="Arial" panose="020B0604020202020204" pitchFamily="34" charset="0"/>
              </a:rPr>
              <a:pPr>
                <a:spcBef>
                  <a:spcPct val="20000"/>
                </a:spcBef>
              </a:pPr>
              <a:t>22</a:t>
            </a:fld>
            <a:endParaRPr lang="de-CH" altLang="de-DE">
              <a:solidFill>
                <a:schemeClr val="bg1"/>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a:extLst>
              <a:ext uri="{FF2B5EF4-FFF2-40B4-BE49-F238E27FC236}">
                <a16:creationId xmlns:a16="http://schemas.microsoft.com/office/drawing/2014/main" id="{E302DCD5-18C3-0D89-5648-ECF7F056E2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a:extLst>
              <a:ext uri="{FF2B5EF4-FFF2-40B4-BE49-F238E27FC236}">
                <a16:creationId xmlns:a16="http://schemas.microsoft.com/office/drawing/2014/main" id="{B3ED6E53-90B7-54D6-7445-840033CF10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49156" name="Foliennummernplatzhalter 3">
            <a:extLst>
              <a:ext uri="{FF2B5EF4-FFF2-40B4-BE49-F238E27FC236}">
                <a16:creationId xmlns:a16="http://schemas.microsoft.com/office/drawing/2014/main" id="{9575E5CB-6F32-6014-D66A-E9C727B4DC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3C71EB83-6040-44EC-86DF-FEF5C68416FA}" type="slidenum">
              <a:rPr lang="de-CH" altLang="de-DE" smtClean="0">
                <a:solidFill>
                  <a:schemeClr val="bg1"/>
                </a:solidFill>
                <a:latin typeface="Arial" panose="020B0604020202020204" pitchFamily="34" charset="0"/>
              </a:rPr>
              <a:pPr>
                <a:spcBef>
                  <a:spcPct val="20000"/>
                </a:spcBef>
              </a:pPr>
              <a:t>23</a:t>
            </a:fld>
            <a:endParaRPr lang="de-CH" altLang="de-DE">
              <a:solidFill>
                <a:schemeClr val="bg1"/>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a:extLst>
              <a:ext uri="{FF2B5EF4-FFF2-40B4-BE49-F238E27FC236}">
                <a16:creationId xmlns:a16="http://schemas.microsoft.com/office/drawing/2014/main" id="{F7FC3B6E-D751-93CB-FF29-51605E1F66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a:extLst>
              <a:ext uri="{FF2B5EF4-FFF2-40B4-BE49-F238E27FC236}">
                <a16:creationId xmlns:a16="http://schemas.microsoft.com/office/drawing/2014/main" id="{E615E14E-9F51-F388-9A4E-07B1115717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51204" name="Foliennummernplatzhalter 3">
            <a:extLst>
              <a:ext uri="{FF2B5EF4-FFF2-40B4-BE49-F238E27FC236}">
                <a16:creationId xmlns:a16="http://schemas.microsoft.com/office/drawing/2014/main" id="{A57FD11F-DAC1-D9F1-A8E9-B6A232CD8E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EAFA5F88-90F4-41EE-A692-E78386D57D50}" type="slidenum">
              <a:rPr lang="de-CH" altLang="de-DE" smtClean="0">
                <a:solidFill>
                  <a:schemeClr val="bg1"/>
                </a:solidFill>
                <a:latin typeface="Arial" panose="020B0604020202020204" pitchFamily="34" charset="0"/>
              </a:rPr>
              <a:pPr>
                <a:spcBef>
                  <a:spcPct val="20000"/>
                </a:spcBef>
              </a:pPr>
              <a:t>24</a:t>
            </a:fld>
            <a:endParaRPr lang="de-CH" altLang="de-DE">
              <a:solidFill>
                <a:schemeClr val="bg1"/>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a:extLst>
              <a:ext uri="{FF2B5EF4-FFF2-40B4-BE49-F238E27FC236}">
                <a16:creationId xmlns:a16="http://schemas.microsoft.com/office/drawing/2014/main" id="{DB994D4B-DB94-B1E1-CE30-B2718D1A38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a:extLst>
              <a:ext uri="{FF2B5EF4-FFF2-40B4-BE49-F238E27FC236}">
                <a16:creationId xmlns:a16="http://schemas.microsoft.com/office/drawing/2014/main" id="{B15212CC-4960-70C5-C00C-19113611D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54276" name="Foliennummernplatzhalter 3">
            <a:extLst>
              <a:ext uri="{FF2B5EF4-FFF2-40B4-BE49-F238E27FC236}">
                <a16:creationId xmlns:a16="http://schemas.microsoft.com/office/drawing/2014/main" id="{03AD0E05-9F48-811C-BBEC-842CDD4FF2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31BCF393-7B4A-4351-97F4-5AA4AD6DB1B0}" type="slidenum">
              <a:rPr lang="de-CH" altLang="de-DE" smtClean="0">
                <a:solidFill>
                  <a:schemeClr val="bg1"/>
                </a:solidFill>
                <a:latin typeface="Arial" panose="020B0604020202020204" pitchFamily="34" charset="0"/>
              </a:rPr>
              <a:pPr>
                <a:spcBef>
                  <a:spcPct val="20000"/>
                </a:spcBef>
              </a:pPr>
              <a:t>26</a:t>
            </a:fld>
            <a:endParaRPr lang="de-CH" altLang="de-DE">
              <a:solidFill>
                <a:schemeClr val="bg1"/>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a:extLst>
              <a:ext uri="{FF2B5EF4-FFF2-40B4-BE49-F238E27FC236}">
                <a16:creationId xmlns:a16="http://schemas.microsoft.com/office/drawing/2014/main" id="{26C71547-8937-B454-1B9A-C780DB0D33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izenplatzhalter 2">
            <a:extLst>
              <a:ext uri="{FF2B5EF4-FFF2-40B4-BE49-F238E27FC236}">
                <a16:creationId xmlns:a16="http://schemas.microsoft.com/office/drawing/2014/main" id="{05374D02-5F1F-500F-E493-27285C796F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56324" name="Foliennummernplatzhalter 3">
            <a:extLst>
              <a:ext uri="{FF2B5EF4-FFF2-40B4-BE49-F238E27FC236}">
                <a16:creationId xmlns:a16="http://schemas.microsoft.com/office/drawing/2014/main" id="{DB767B09-9BF9-6886-DA9C-19315F1428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18EF95AF-F5F3-436B-9E40-9EA29E4AB254}" type="slidenum">
              <a:rPr lang="de-CH" altLang="de-DE" smtClean="0">
                <a:solidFill>
                  <a:schemeClr val="bg1"/>
                </a:solidFill>
                <a:latin typeface="Arial" panose="020B0604020202020204" pitchFamily="34" charset="0"/>
              </a:rPr>
              <a:pPr>
                <a:spcBef>
                  <a:spcPct val="20000"/>
                </a:spcBef>
              </a:pPr>
              <a:t>27</a:t>
            </a:fld>
            <a:endParaRPr lang="de-CH" altLang="de-DE">
              <a:solidFill>
                <a:schemeClr val="bg1"/>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a:extLst>
              <a:ext uri="{FF2B5EF4-FFF2-40B4-BE49-F238E27FC236}">
                <a16:creationId xmlns:a16="http://schemas.microsoft.com/office/drawing/2014/main" id="{882A0E4A-2932-8396-2572-88E51F21E1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a:extLst>
              <a:ext uri="{FF2B5EF4-FFF2-40B4-BE49-F238E27FC236}">
                <a16:creationId xmlns:a16="http://schemas.microsoft.com/office/drawing/2014/main" id="{37E5B898-B0BB-60B7-771A-D334B1E69B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58372" name="Foliennummernplatzhalter 3">
            <a:extLst>
              <a:ext uri="{FF2B5EF4-FFF2-40B4-BE49-F238E27FC236}">
                <a16:creationId xmlns:a16="http://schemas.microsoft.com/office/drawing/2014/main" id="{ADF78D1C-6386-FC79-61CC-22D4BCE61D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88D7A6A3-D82D-4D9D-ACC8-B7C9BC71BB15}" type="slidenum">
              <a:rPr lang="de-CH" altLang="de-DE" smtClean="0">
                <a:solidFill>
                  <a:schemeClr val="bg1"/>
                </a:solidFill>
                <a:latin typeface="Arial" panose="020B0604020202020204" pitchFamily="34" charset="0"/>
              </a:rPr>
              <a:pPr>
                <a:spcBef>
                  <a:spcPct val="20000"/>
                </a:spcBef>
              </a:pPr>
              <a:t>28</a:t>
            </a:fld>
            <a:endParaRPr lang="de-CH" altLang="de-DE">
              <a:solidFill>
                <a:schemeClr val="bg1"/>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a:extLst>
              <a:ext uri="{FF2B5EF4-FFF2-40B4-BE49-F238E27FC236}">
                <a16:creationId xmlns:a16="http://schemas.microsoft.com/office/drawing/2014/main" id="{618D5A73-5BA0-EB9C-9436-557AFAFE08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izenplatzhalter 2">
            <a:extLst>
              <a:ext uri="{FF2B5EF4-FFF2-40B4-BE49-F238E27FC236}">
                <a16:creationId xmlns:a16="http://schemas.microsoft.com/office/drawing/2014/main" id="{803B8DA0-BAD6-5A3B-2591-FABE63EB3D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60420" name="Foliennummernplatzhalter 3">
            <a:extLst>
              <a:ext uri="{FF2B5EF4-FFF2-40B4-BE49-F238E27FC236}">
                <a16:creationId xmlns:a16="http://schemas.microsoft.com/office/drawing/2014/main" id="{9ABD70C6-082E-A459-0A44-F57D382F6E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090317E1-3094-45EA-AD36-BCF373082743}" type="slidenum">
              <a:rPr lang="de-CH" altLang="de-DE" smtClean="0">
                <a:solidFill>
                  <a:schemeClr val="bg1"/>
                </a:solidFill>
                <a:latin typeface="Arial" panose="020B0604020202020204" pitchFamily="34" charset="0"/>
              </a:rPr>
              <a:pPr>
                <a:spcBef>
                  <a:spcPct val="20000"/>
                </a:spcBef>
              </a:pPr>
              <a:t>29</a:t>
            </a:fld>
            <a:endParaRPr lang="de-CH" altLang="de-DE">
              <a:solidFill>
                <a:schemeClr val="bg1"/>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A7FBFEBB-7420-BFA6-DB2E-7B9729B9D7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izenplatzhalter 2">
            <a:extLst>
              <a:ext uri="{FF2B5EF4-FFF2-40B4-BE49-F238E27FC236}">
                <a16:creationId xmlns:a16="http://schemas.microsoft.com/office/drawing/2014/main" id="{797BB679-085B-5099-007C-86DC1F4CD9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62468" name="Foliennummernplatzhalter 3">
            <a:extLst>
              <a:ext uri="{FF2B5EF4-FFF2-40B4-BE49-F238E27FC236}">
                <a16:creationId xmlns:a16="http://schemas.microsoft.com/office/drawing/2014/main" id="{4CA4BEF7-0E19-37CC-2035-11AC5420F7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25E1FEDC-3303-4EF9-A363-595FA3747A57}" type="slidenum">
              <a:rPr lang="de-CH" altLang="de-DE" smtClean="0">
                <a:solidFill>
                  <a:schemeClr val="bg1"/>
                </a:solidFill>
                <a:latin typeface="Arial" panose="020B0604020202020204" pitchFamily="34" charset="0"/>
              </a:rPr>
              <a:pPr>
                <a:spcBef>
                  <a:spcPct val="20000"/>
                </a:spcBef>
              </a:pPr>
              <a:t>30</a:t>
            </a:fld>
            <a:endParaRPr lang="de-CH" altLang="de-DE">
              <a:solidFill>
                <a:schemeClr val="bg1"/>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a:extLst>
              <a:ext uri="{FF2B5EF4-FFF2-40B4-BE49-F238E27FC236}">
                <a16:creationId xmlns:a16="http://schemas.microsoft.com/office/drawing/2014/main" id="{897844B4-141C-5C9D-BF6F-B03EDCD24E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a:extLst>
              <a:ext uri="{FF2B5EF4-FFF2-40B4-BE49-F238E27FC236}">
                <a16:creationId xmlns:a16="http://schemas.microsoft.com/office/drawing/2014/main" id="{AF353C1B-39CE-9709-3134-C014BC4ED9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64516" name="Foliennummernplatzhalter 3">
            <a:extLst>
              <a:ext uri="{FF2B5EF4-FFF2-40B4-BE49-F238E27FC236}">
                <a16:creationId xmlns:a16="http://schemas.microsoft.com/office/drawing/2014/main" id="{EFA8BF26-607F-6A97-F33E-97CDE32AC2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0BB6CC19-B642-498A-8BF4-87E895F218F4}" type="slidenum">
              <a:rPr lang="de-CH" altLang="de-DE" smtClean="0">
                <a:solidFill>
                  <a:schemeClr val="bg1"/>
                </a:solidFill>
                <a:latin typeface="Arial" panose="020B0604020202020204" pitchFamily="34" charset="0"/>
              </a:rPr>
              <a:pPr>
                <a:spcBef>
                  <a:spcPct val="20000"/>
                </a:spcBef>
              </a:pPr>
              <a:t>31</a:t>
            </a:fld>
            <a:endParaRPr lang="de-CH" altLang="de-DE">
              <a:solidFill>
                <a:schemeClr val="bg1"/>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a:extLst>
              <a:ext uri="{FF2B5EF4-FFF2-40B4-BE49-F238E27FC236}">
                <a16:creationId xmlns:a16="http://schemas.microsoft.com/office/drawing/2014/main" id="{554D4C26-4609-1A25-4F25-A64A59E9C0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a:extLst>
              <a:ext uri="{FF2B5EF4-FFF2-40B4-BE49-F238E27FC236}">
                <a16:creationId xmlns:a16="http://schemas.microsoft.com/office/drawing/2014/main" id="{AB26B615-C18F-35C2-8867-3E3EC6A71E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66564" name="Foliennummernplatzhalter 3">
            <a:extLst>
              <a:ext uri="{FF2B5EF4-FFF2-40B4-BE49-F238E27FC236}">
                <a16:creationId xmlns:a16="http://schemas.microsoft.com/office/drawing/2014/main" id="{D3F8ABF8-A35F-ADF3-5894-4172416068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A31A5588-85CB-4A30-9D2D-21279425FAD3}" type="slidenum">
              <a:rPr lang="de-CH" altLang="de-DE" smtClean="0">
                <a:solidFill>
                  <a:schemeClr val="bg1"/>
                </a:solidFill>
                <a:latin typeface="Arial" panose="020B0604020202020204" pitchFamily="34" charset="0"/>
              </a:rPr>
              <a:pPr>
                <a:spcBef>
                  <a:spcPct val="20000"/>
                </a:spcBef>
              </a:pPr>
              <a:t>32</a:t>
            </a:fld>
            <a:endParaRPr lang="de-CH" altLang="de-DE">
              <a:solidFill>
                <a:schemeClr val="bg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a:extLst>
              <a:ext uri="{FF2B5EF4-FFF2-40B4-BE49-F238E27FC236}">
                <a16:creationId xmlns:a16="http://schemas.microsoft.com/office/drawing/2014/main" id="{29595F4F-00FA-C3EB-6742-000DCE33D4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izenplatzhalter 2">
            <a:extLst>
              <a:ext uri="{FF2B5EF4-FFF2-40B4-BE49-F238E27FC236}">
                <a16:creationId xmlns:a16="http://schemas.microsoft.com/office/drawing/2014/main" id="{E66EE368-AEA0-8530-BF87-D2A2307BA2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1268" name="Foliennummernplatzhalter 3">
            <a:extLst>
              <a:ext uri="{FF2B5EF4-FFF2-40B4-BE49-F238E27FC236}">
                <a16:creationId xmlns:a16="http://schemas.microsoft.com/office/drawing/2014/main" id="{3566EC53-653F-4591-0CC5-80018BFB5E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1CC99162-87CC-4A21-BE58-D334A58A7EBF}" type="slidenum">
              <a:rPr lang="de-CH" altLang="de-DE" smtClean="0">
                <a:solidFill>
                  <a:schemeClr val="bg1"/>
                </a:solidFill>
                <a:latin typeface="Arial" panose="020B0604020202020204" pitchFamily="34" charset="0"/>
              </a:rPr>
              <a:pPr>
                <a:spcBef>
                  <a:spcPct val="20000"/>
                </a:spcBef>
              </a:pPr>
              <a:t>4</a:t>
            </a:fld>
            <a:endParaRPr lang="de-CH" altLang="de-DE">
              <a:solidFill>
                <a:schemeClr val="bg1"/>
              </a:solidFil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a:extLst>
              <a:ext uri="{FF2B5EF4-FFF2-40B4-BE49-F238E27FC236}">
                <a16:creationId xmlns:a16="http://schemas.microsoft.com/office/drawing/2014/main" id="{A2EF639F-EBA7-B081-5DC0-2E0B639515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izenplatzhalter 2">
            <a:extLst>
              <a:ext uri="{FF2B5EF4-FFF2-40B4-BE49-F238E27FC236}">
                <a16:creationId xmlns:a16="http://schemas.microsoft.com/office/drawing/2014/main" id="{2DCF45E4-BF7C-EFF7-DE30-43B8B7867B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68612" name="Foliennummernplatzhalter 3">
            <a:extLst>
              <a:ext uri="{FF2B5EF4-FFF2-40B4-BE49-F238E27FC236}">
                <a16:creationId xmlns:a16="http://schemas.microsoft.com/office/drawing/2014/main" id="{156D3C8A-F5CF-4F08-DCD3-491C0F3C49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490C3A88-ECEF-4F23-87AA-B5FD399C8CB7}" type="slidenum">
              <a:rPr lang="de-CH" altLang="de-DE" smtClean="0">
                <a:solidFill>
                  <a:schemeClr val="bg1"/>
                </a:solidFill>
                <a:latin typeface="Arial" panose="020B0604020202020204" pitchFamily="34" charset="0"/>
              </a:rPr>
              <a:pPr>
                <a:spcBef>
                  <a:spcPct val="20000"/>
                </a:spcBef>
              </a:pPr>
              <a:t>33</a:t>
            </a:fld>
            <a:endParaRPr lang="de-CH" altLang="de-DE">
              <a:solidFill>
                <a:schemeClr val="bg1"/>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a:extLst>
              <a:ext uri="{FF2B5EF4-FFF2-40B4-BE49-F238E27FC236}">
                <a16:creationId xmlns:a16="http://schemas.microsoft.com/office/drawing/2014/main" id="{76454BF9-4626-256F-B627-6E33AD198B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izenplatzhalter 2">
            <a:extLst>
              <a:ext uri="{FF2B5EF4-FFF2-40B4-BE49-F238E27FC236}">
                <a16:creationId xmlns:a16="http://schemas.microsoft.com/office/drawing/2014/main" id="{52D5B111-694E-37F5-BC0E-E831BE747A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70660" name="Foliennummernplatzhalter 3">
            <a:extLst>
              <a:ext uri="{FF2B5EF4-FFF2-40B4-BE49-F238E27FC236}">
                <a16:creationId xmlns:a16="http://schemas.microsoft.com/office/drawing/2014/main" id="{0F2A9B1D-4CCA-9D5A-69B0-2E925F2994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3A44DC70-91AE-41AF-80BC-E6AC4C3B4815}" type="slidenum">
              <a:rPr lang="de-CH" altLang="de-DE" smtClean="0">
                <a:solidFill>
                  <a:schemeClr val="bg1"/>
                </a:solidFill>
                <a:latin typeface="Arial" panose="020B0604020202020204" pitchFamily="34" charset="0"/>
              </a:rPr>
              <a:pPr>
                <a:spcBef>
                  <a:spcPct val="20000"/>
                </a:spcBef>
              </a:pPr>
              <a:t>34</a:t>
            </a:fld>
            <a:endParaRPr lang="de-CH" altLang="de-DE">
              <a:solidFill>
                <a:schemeClr val="bg1"/>
              </a:solidFil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a:extLst>
              <a:ext uri="{FF2B5EF4-FFF2-40B4-BE49-F238E27FC236}">
                <a16:creationId xmlns:a16="http://schemas.microsoft.com/office/drawing/2014/main" id="{F9115756-7013-8C37-C2A0-20F4D66C42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izenplatzhalter 2">
            <a:extLst>
              <a:ext uri="{FF2B5EF4-FFF2-40B4-BE49-F238E27FC236}">
                <a16:creationId xmlns:a16="http://schemas.microsoft.com/office/drawing/2014/main" id="{9E8D6350-3021-726F-953F-649D73B43E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72708" name="Foliennummernplatzhalter 3">
            <a:extLst>
              <a:ext uri="{FF2B5EF4-FFF2-40B4-BE49-F238E27FC236}">
                <a16:creationId xmlns:a16="http://schemas.microsoft.com/office/drawing/2014/main" id="{C0F81145-6D4F-7FDF-4A2E-6C92B365B1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618E3CB2-EB04-4968-B4F0-A2AEDB3D358F}" type="slidenum">
              <a:rPr lang="de-CH" altLang="de-DE" smtClean="0">
                <a:solidFill>
                  <a:schemeClr val="bg1"/>
                </a:solidFill>
                <a:latin typeface="Arial" panose="020B0604020202020204" pitchFamily="34" charset="0"/>
              </a:rPr>
              <a:pPr>
                <a:spcBef>
                  <a:spcPct val="20000"/>
                </a:spcBef>
              </a:pPr>
              <a:t>35</a:t>
            </a:fld>
            <a:endParaRPr lang="de-CH" altLang="de-DE">
              <a:solidFill>
                <a:schemeClr val="bg1"/>
              </a:solidFil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a:extLst>
              <a:ext uri="{FF2B5EF4-FFF2-40B4-BE49-F238E27FC236}">
                <a16:creationId xmlns:a16="http://schemas.microsoft.com/office/drawing/2014/main" id="{136F3C47-32FB-89FE-0C28-5C6A3D22A2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izenplatzhalter 2">
            <a:extLst>
              <a:ext uri="{FF2B5EF4-FFF2-40B4-BE49-F238E27FC236}">
                <a16:creationId xmlns:a16="http://schemas.microsoft.com/office/drawing/2014/main" id="{40CCB066-CF4E-BBA7-4139-3785BA00C7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74756" name="Foliennummernplatzhalter 3">
            <a:extLst>
              <a:ext uri="{FF2B5EF4-FFF2-40B4-BE49-F238E27FC236}">
                <a16:creationId xmlns:a16="http://schemas.microsoft.com/office/drawing/2014/main" id="{CC1F7FA8-EED7-68E5-5C87-D6F896AF5C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2F8696EE-94D3-4CD2-905B-52A23D9C37A0}" type="slidenum">
              <a:rPr lang="de-CH" altLang="de-DE" smtClean="0">
                <a:solidFill>
                  <a:schemeClr val="bg1"/>
                </a:solidFill>
                <a:latin typeface="Arial" panose="020B0604020202020204" pitchFamily="34" charset="0"/>
              </a:rPr>
              <a:pPr>
                <a:spcBef>
                  <a:spcPct val="20000"/>
                </a:spcBef>
              </a:pPr>
              <a:t>36</a:t>
            </a:fld>
            <a:endParaRPr lang="de-CH" altLang="de-DE">
              <a:solidFill>
                <a:schemeClr val="bg1"/>
              </a:solidFill>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a:extLst>
              <a:ext uri="{FF2B5EF4-FFF2-40B4-BE49-F238E27FC236}">
                <a16:creationId xmlns:a16="http://schemas.microsoft.com/office/drawing/2014/main" id="{8BAA164A-2AD7-3422-0E78-9E17C20F80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izenplatzhalter 2">
            <a:extLst>
              <a:ext uri="{FF2B5EF4-FFF2-40B4-BE49-F238E27FC236}">
                <a16:creationId xmlns:a16="http://schemas.microsoft.com/office/drawing/2014/main" id="{F9D51862-03A9-BE28-4E2A-0400CA0A42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76804" name="Foliennummernplatzhalter 3">
            <a:extLst>
              <a:ext uri="{FF2B5EF4-FFF2-40B4-BE49-F238E27FC236}">
                <a16:creationId xmlns:a16="http://schemas.microsoft.com/office/drawing/2014/main" id="{6ED59566-7F0F-8CCE-F215-D2B3F944A5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3404B55D-C7D7-4DC2-BF2E-2E9693A18C3F}" type="slidenum">
              <a:rPr lang="de-CH" altLang="de-DE" smtClean="0">
                <a:solidFill>
                  <a:schemeClr val="bg1"/>
                </a:solidFill>
                <a:latin typeface="Arial" panose="020B0604020202020204" pitchFamily="34" charset="0"/>
              </a:rPr>
              <a:pPr>
                <a:spcBef>
                  <a:spcPct val="20000"/>
                </a:spcBef>
              </a:pPr>
              <a:t>37</a:t>
            </a:fld>
            <a:endParaRPr lang="de-CH" altLang="de-DE">
              <a:solidFill>
                <a:schemeClr val="bg1"/>
              </a:solidFill>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a:extLst>
              <a:ext uri="{FF2B5EF4-FFF2-40B4-BE49-F238E27FC236}">
                <a16:creationId xmlns:a16="http://schemas.microsoft.com/office/drawing/2014/main" id="{877149F9-6DFF-0DA4-3015-87AB2E2E96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izenplatzhalter 2">
            <a:extLst>
              <a:ext uri="{FF2B5EF4-FFF2-40B4-BE49-F238E27FC236}">
                <a16:creationId xmlns:a16="http://schemas.microsoft.com/office/drawing/2014/main" id="{E0EA773C-54E3-CF00-8737-BE47390684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78852" name="Foliennummernplatzhalter 3">
            <a:extLst>
              <a:ext uri="{FF2B5EF4-FFF2-40B4-BE49-F238E27FC236}">
                <a16:creationId xmlns:a16="http://schemas.microsoft.com/office/drawing/2014/main" id="{8E542E3B-C947-3997-EE8F-48926FAD05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E77D56AD-04FF-44F5-8ED5-4DFCC61189EB}" type="slidenum">
              <a:rPr lang="de-CH" altLang="de-DE" smtClean="0">
                <a:solidFill>
                  <a:schemeClr val="bg1"/>
                </a:solidFill>
                <a:latin typeface="Arial" panose="020B0604020202020204" pitchFamily="34" charset="0"/>
              </a:rPr>
              <a:pPr>
                <a:spcBef>
                  <a:spcPct val="20000"/>
                </a:spcBef>
              </a:pPr>
              <a:t>38</a:t>
            </a:fld>
            <a:endParaRPr lang="de-CH" altLang="de-DE">
              <a:solidFill>
                <a:schemeClr val="bg1"/>
              </a:solidFill>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a:extLst>
              <a:ext uri="{FF2B5EF4-FFF2-40B4-BE49-F238E27FC236}">
                <a16:creationId xmlns:a16="http://schemas.microsoft.com/office/drawing/2014/main" id="{0412D127-C6ED-75AF-19D8-3416AB9B2C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izenplatzhalter 2">
            <a:extLst>
              <a:ext uri="{FF2B5EF4-FFF2-40B4-BE49-F238E27FC236}">
                <a16:creationId xmlns:a16="http://schemas.microsoft.com/office/drawing/2014/main" id="{EA1F65E3-65B3-E800-B13A-EFA745813F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80900" name="Foliennummernplatzhalter 3">
            <a:extLst>
              <a:ext uri="{FF2B5EF4-FFF2-40B4-BE49-F238E27FC236}">
                <a16:creationId xmlns:a16="http://schemas.microsoft.com/office/drawing/2014/main" id="{2B0ADD8C-E67F-A6FD-A4D6-C0CCA71514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346E9A94-5349-4E54-A375-0F95FADE45C1}" type="slidenum">
              <a:rPr lang="de-CH" altLang="de-DE" smtClean="0">
                <a:solidFill>
                  <a:schemeClr val="bg1"/>
                </a:solidFill>
                <a:latin typeface="Arial" panose="020B0604020202020204" pitchFamily="34" charset="0"/>
              </a:rPr>
              <a:pPr>
                <a:spcBef>
                  <a:spcPct val="20000"/>
                </a:spcBef>
              </a:pPr>
              <a:t>39</a:t>
            </a:fld>
            <a:endParaRPr lang="de-CH" altLang="de-DE">
              <a:solidFill>
                <a:schemeClr val="bg1"/>
              </a:solidFill>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a:extLst>
              <a:ext uri="{FF2B5EF4-FFF2-40B4-BE49-F238E27FC236}">
                <a16:creationId xmlns:a16="http://schemas.microsoft.com/office/drawing/2014/main" id="{19B5082B-0139-B128-A9C6-B615D01FF1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izenplatzhalter 2">
            <a:extLst>
              <a:ext uri="{FF2B5EF4-FFF2-40B4-BE49-F238E27FC236}">
                <a16:creationId xmlns:a16="http://schemas.microsoft.com/office/drawing/2014/main" id="{19A8675D-971A-B4B4-67EB-9EACE118E7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82948" name="Foliennummernplatzhalter 3">
            <a:extLst>
              <a:ext uri="{FF2B5EF4-FFF2-40B4-BE49-F238E27FC236}">
                <a16:creationId xmlns:a16="http://schemas.microsoft.com/office/drawing/2014/main" id="{5F16E1A7-FDEF-72B3-E67B-961027FEF8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F05A7447-F651-49FB-9328-CDB04E845789}" type="slidenum">
              <a:rPr lang="de-CH" altLang="de-DE" smtClean="0">
                <a:solidFill>
                  <a:schemeClr val="bg1"/>
                </a:solidFill>
                <a:latin typeface="Arial" panose="020B0604020202020204" pitchFamily="34" charset="0"/>
              </a:rPr>
              <a:pPr>
                <a:spcBef>
                  <a:spcPct val="20000"/>
                </a:spcBef>
              </a:pPr>
              <a:t>40</a:t>
            </a:fld>
            <a:endParaRPr lang="de-CH" altLang="de-DE">
              <a:solidFill>
                <a:schemeClr val="bg1"/>
              </a:solidFill>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a:extLst>
              <a:ext uri="{FF2B5EF4-FFF2-40B4-BE49-F238E27FC236}">
                <a16:creationId xmlns:a16="http://schemas.microsoft.com/office/drawing/2014/main" id="{27E6DDFF-61E9-B37F-72A6-0F363814EF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izenplatzhalter 2">
            <a:extLst>
              <a:ext uri="{FF2B5EF4-FFF2-40B4-BE49-F238E27FC236}">
                <a16:creationId xmlns:a16="http://schemas.microsoft.com/office/drawing/2014/main" id="{1F825F69-F6EE-0A4D-5A40-B1463BDE42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84996" name="Foliennummernplatzhalter 3">
            <a:extLst>
              <a:ext uri="{FF2B5EF4-FFF2-40B4-BE49-F238E27FC236}">
                <a16:creationId xmlns:a16="http://schemas.microsoft.com/office/drawing/2014/main" id="{A7DB2689-91FD-D05E-728A-8E3F430ED2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9F81DAA6-1F74-45A7-9783-FB1F5703FD5F}" type="slidenum">
              <a:rPr lang="de-CH" altLang="de-DE" smtClean="0">
                <a:solidFill>
                  <a:schemeClr val="bg1"/>
                </a:solidFill>
                <a:latin typeface="Arial" panose="020B0604020202020204" pitchFamily="34" charset="0"/>
              </a:rPr>
              <a:pPr>
                <a:spcBef>
                  <a:spcPct val="20000"/>
                </a:spcBef>
              </a:pPr>
              <a:t>41</a:t>
            </a:fld>
            <a:endParaRPr lang="de-CH" altLang="de-DE">
              <a:solidFill>
                <a:schemeClr val="bg1"/>
              </a:solidFill>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a:extLst>
              <a:ext uri="{FF2B5EF4-FFF2-40B4-BE49-F238E27FC236}">
                <a16:creationId xmlns:a16="http://schemas.microsoft.com/office/drawing/2014/main" id="{7EB7DCC2-FC5A-D73E-5EAA-5270E35593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izenplatzhalter 2">
            <a:extLst>
              <a:ext uri="{FF2B5EF4-FFF2-40B4-BE49-F238E27FC236}">
                <a16:creationId xmlns:a16="http://schemas.microsoft.com/office/drawing/2014/main" id="{834DDA28-2947-8A36-80B9-BF53F0A587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87044" name="Foliennummernplatzhalter 3">
            <a:extLst>
              <a:ext uri="{FF2B5EF4-FFF2-40B4-BE49-F238E27FC236}">
                <a16:creationId xmlns:a16="http://schemas.microsoft.com/office/drawing/2014/main" id="{90CDB6D7-547B-E520-65BD-4F5A315092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9477A803-783A-43D9-A9A4-4F85B63A5E63}" type="slidenum">
              <a:rPr lang="de-CH" altLang="de-DE" smtClean="0">
                <a:solidFill>
                  <a:schemeClr val="bg1"/>
                </a:solidFill>
                <a:latin typeface="Arial" panose="020B0604020202020204" pitchFamily="34" charset="0"/>
              </a:rPr>
              <a:pPr>
                <a:spcBef>
                  <a:spcPct val="20000"/>
                </a:spcBef>
              </a:pPr>
              <a:t>42</a:t>
            </a:fld>
            <a:endParaRPr lang="de-CH" altLang="de-DE">
              <a:solidFill>
                <a:schemeClr val="bg1"/>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a:extLst>
              <a:ext uri="{FF2B5EF4-FFF2-40B4-BE49-F238E27FC236}">
                <a16:creationId xmlns:a16="http://schemas.microsoft.com/office/drawing/2014/main" id="{818A77B5-A1FF-9114-9186-FE62A33188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a:extLst>
              <a:ext uri="{FF2B5EF4-FFF2-40B4-BE49-F238E27FC236}">
                <a16:creationId xmlns:a16="http://schemas.microsoft.com/office/drawing/2014/main" id="{08E6E4FA-F7F6-A9E5-5D12-D3D66C9479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3316" name="Foliennummernplatzhalter 3">
            <a:extLst>
              <a:ext uri="{FF2B5EF4-FFF2-40B4-BE49-F238E27FC236}">
                <a16:creationId xmlns:a16="http://schemas.microsoft.com/office/drawing/2014/main" id="{84507B1A-A10F-6FE7-8D5C-B715C7A56F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34F83CDA-7B44-47F3-8A6E-1C5C5C303CD7}" type="slidenum">
              <a:rPr lang="de-CH" altLang="de-DE" smtClean="0">
                <a:solidFill>
                  <a:schemeClr val="bg1"/>
                </a:solidFill>
                <a:latin typeface="Arial" panose="020B0604020202020204" pitchFamily="34" charset="0"/>
              </a:rPr>
              <a:pPr>
                <a:spcBef>
                  <a:spcPct val="20000"/>
                </a:spcBef>
              </a:pPr>
              <a:t>5</a:t>
            </a:fld>
            <a:endParaRPr lang="de-CH" altLang="de-DE">
              <a:solidFill>
                <a:schemeClr val="bg1"/>
              </a:solidFill>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a:extLst>
              <a:ext uri="{FF2B5EF4-FFF2-40B4-BE49-F238E27FC236}">
                <a16:creationId xmlns:a16="http://schemas.microsoft.com/office/drawing/2014/main" id="{7632165D-CDF3-92A8-08F2-C7C7219B81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izenplatzhalter 2">
            <a:extLst>
              <a:ext uri="{FF2B5EF4-FFF2-40B4-BE49-F238E27FC236}">
                <a16:creationId xmlns:a16="http://schemas.microsoft.com/office/drawing/2014/main" id="{A71B11B7-AE59-2CEE-48C5-7CA35CB9AF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89092" name="Foliennummernplatzhalter 3">
            <a:extLst>
              <a:ext uri="{FF2B5EF4-FFF2-40B4-BE49-F238E27FC236}">
                <a16:creationId xmlns:a16="http://schemas.microsoft.com/office/drawing/2014/main" id="{0010BF4C-6C6A-0CEB-4897-16980AA1D9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2922474C-2567-46E5-BAFE-441C4425098B}" type="slidenum">
              <a:rPr lang="de-CH" altLang="de-DE" smtClean="0">
                <a:solidFill>
                  <a:schemeClr val="bg1"/>
                </a:solidFill>
                <a:latin typeface="Arial" panose="020B0604020202020204" pitchFamily="34" charset="0"/>
              </a:rPr>
              <a:pPr>
                <a:spcBef>
                  <a:spcPct val="20000"/>
                </a:spcBef>
              </a:pPr>
              <a:t>43</a:t>
            </a:fld>
            <a:endParaRPr lang="de-CH" altLang="de-DE">
              <a:solidFill>
                <a:schemeClr val="bg1"/>
              </a:solidFill>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a:extLst>
              <a:ext uri="{FF2B5EF4-FFF2-40B4-BE49-F238E27FC236}">
                <a16:creationId xmlns:a16="http://schemas.microsoft.com/office/drawing/2014/main" id="{6D9981EE-38DF-176D-3CF6-C91E797590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izenplatzhalter 2">
            <a:extLst>
              <a:ext uri="{FF2B5EF4-FFF2-40B4-BE49-F238E27FC236}">
                <a16:creationId xmlns:a16="http://schemas.microsoft.com/office/drawing/2014/main" id="{005D9977-A17F-ED5E-3352-7B5191B626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91140" name="Foliennummernplatzhalter 3">
            <a:extLst>
              <a:ext uri="{FF2B5EF4-FFF2-40B4-BE49-F238E27FC236}">
                <a16:creationId xmlns:a16="http://schemas.microsoft.com/office/drawing/2014/main" id="{F3E55F53-136D-36BA-9A33-69CA59BB2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6030CAFD-7BAB-4A82-8683-537D26C25804}" type="slidenum">
              <a:rPr lang="de-CH" altLang="de-DE" smtClean="0">
                <a:solidFill>
                  <a:schemeClr val="bg1"/>
                </a:solidFill>
                <a:latin typeface="Arial" panose="020B0604020202020204" pitchFamily="34" charset="0"/>
              </a:rPr>
              <a:pPr>
                <a:spcBef>
                  <a:spcPct val="20000"/>
                </a:spcBef>
              </a:pPr>
              <a:t>44</a:t>
            </a:fld>
            <a:endParaRPr lang="de-CH" altLang="de-DE">
              <a:solidFill>
                <a:schemeClr val="bg1"/>
              </a:solidFill>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bildplatzhalter 1">
            <a:extLst>
              <a:ext uri="{FF2B5EF4-FFF2-40B4-BE49-F238E27FC236}">
                <a16:creationId xmlns:a16="http://schemas.microsoft.com/office/drawing/2014/main" id="{74E9DFFB-0C81-667C-16A5-70C1AA3A44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izenplatzhalter 2">
            <a:extLst>
              <a:ext uri="{FF2B5EF4-FFF2-40B4-BE49-F238E27FC236}">
                <a16:creationId xmlns:a16="http://schemas.microsoft.com/office/drawing/2014/main" id="{3CA3A17D-914B-32A5-67CA-416B3707F0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93188" name="Foliennummernplatzhalter 3">
            <a:extLst>
              <a:ext uri="{FF2B5EF4-FFF2-40B4-BE49-F238E27FC236}">
                <a16:creationId xmlns:a16="http://schemas.microsoft.com/office/drawing/2014/main" id="{D8892DD2-BC19-A9AC-DD70-81D833EA0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13D28421-3B54-4C7B-8799-524D84308CEB}" type="slidenum">
              <a:rPr lang="de-CH" altLang="de-DE" smtClean="0">
                <a:solidFill>
                  <a:schemeClr val="bg1"/>
                </a:solidFill>
                <a:latin typeface="Arial" panose="020B0604020202020204" pitchFamily="34" charset="0"/>
              </a:rPr>
              <a:pPr>
                <a:spcBef>
                  <a:spcPct val="20000"/>
                </a:spcBef>
              </a:pPr>
              <a:t>45</a:t>
            </a:fld>
            <a:endParaRPr lang="de-CH" altLang="de-DE">
              <a:solidFill>
                <a:schemeClr val="bg1"/>
              </a:solidFill>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a:extLst>
              <a:ext uri="{FF2B5EF4-FFF2-40B4-BE49-F238E27FC236}">
                <a16:creationId xmlns:a16="http://schemas.microsoft.com/office/drawing/2014/main" id="{AB2E831F-FF4B-3B0D-FDEA-3880073F10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izenplatzhalter 2">
            <a:extLst>
              <a:ext uri="{FF2B5EF4-FFF2-40B4-BE49-F238E27FC236}">
                <a16:creationId xmlns:a16="http://schemas.microsoft.com/office/drawing/2014/main" id="{C9449915-7D8F-8EE3-4F12-25D6B56AE1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95236" name="Foliennummernplatzhalter 3">
            <a:extLst>
              <a:ext uri="{FF2B5EF4-FFF2-40B4-BE49-F238E27FC236}">
                <a16:creationId xmlns:a16="http://schemas.microsoft.com/office/drawing/2014/main" id="{6786159E-FA76-1DD4-0759-2D0F3DE775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7FF58CCA-DCC5-48ED-9E07-FFD80627B294}" type="slidenum">
              <a:rPr lang="de-CH" altLang="de-DE" smtClean="0">
                <a:solidFill>
                  <a:schemeClr val="bg1"/>
                </a:solidFill>
                <a:latin typeface="Arial" panose="020B0604020202020204" pitchFamily="34" charset="0"/>
              </a:rPr>
              <a:pPr>
                <a:spcBef>
                  <a:spcPct val="20000"/>
                </a:spcBef>
              </a:pPr>
              <a:t>46</a:t>
            </a:fld>
            <a:endParaRPr lang="de-CH" altLang="de-DE">
              <a:solidFill>
                <a:schemeClr val="bg1"/>
              </a:solidFill>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a:extLst>
              <a:ext uri="{FF2B5EF4-FFF2-40B4-BE49-F238E27FC236}">
                <a16:creationId xmlns:a16="http://schemas.microsoft.com/office/drawing/2014/main" id="{CB3C07E5-04EE-3C77-DC11-3C2BEF1B9C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izenplatzhalter 2">
            <a:extLst>
              <a:ext uri="{FF2B5EF4-FFF2-40B4-BE49-F238E27FC236}">
                <a16:creationId xmlns:a16="http://schemas.microsoft.com/office/drawing/2014/main" id="{5400ED89-2821-29DE-9755-DC08E48832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97284" name="Foliennummernplatzhalter 3">
            <a:extLst>
              <a:ext uri="{FF2B5EF4-FFF2-40B4-BE49-F238E27FC236}">
                <a16:creationId xmlns:a16="http://schemas.microsoft.com/office/drawing/2014/main" id="{6AE81615-86A8-0407-779F-030B037418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A023FD1B-E50B-4FD4-8E7A-E2A344F45AA5}" type="slidenum">
              <a:rPr lang="de-CH" altLang="de-DE" smtClean="0">
                <a:solidFill>
                  <a:schemeClr val="bg1"/>
                </a:solidFill>
                <a:latin typeface="Arial" panose="020B0604020202020204" pitchFamily="34" charset="0"/>
              </a:rPr>
              <a:pPr>
                <a:spcBef>
                  <a:spcPct val="20000"/>
                </a:spcBef>
              </a:pPr>
              <a:t>47</a:t>
            </a:fld>
            <a:endParaRPr lang="de-CH" altLang="de-DE">
              <a:solidFill>
                <a:schemeClr val="bg1"/>
              </a:solidFill>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a:extLst>
              <a:ext uri="{FF2B5EF4-FFF2-40B4-BE49-F238E27FC236}">
                <a16:creationId xmlns:a16="http://schemas.microsoft.com/office/drawing/2014/main" id="{9AAE764A-E664-4A8E-6515-6CBCEB6F6C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izenplatzhalter 2">
            <a:extLst>
              <a:ext uri="{FF2B5EF4-FFF2-40B4-BE49-F238E27FC236}">
                <a16:creationId xmlns:a16="http://schemas.microsoft.com/office/drawing/2014/main" id="{4222BBED-AAAC-3B92-A363-68A0F65C28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99332" name="Foliennummernplatzhalter 3">
            <a:extLst>
              <a:ext uri="{FF2B5EF4-FFF2-40B4-BE49-F238E27FC236}">
                <a16:creationId xmlns:a16="http://schemas.microsoft.com/office/drawing/2014/main" id="{A5232459-3078-A18F-B74B-37E688BE8F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FB0FC649-1392-42DF-B37E-94D2EE680F12}" type="slidenum">
              <a:rPr lang="de-CH" altLang="de-DE" smtClean="0">
                <a:solidFill>
                  <a:schemeClr val="bg1"/>
                </a:solidFill>
                <a:latin typeface="Arial" panose="020B0604020202020204" pitchFamily="34" charset="0"/>
              </a:rPr>
              <a:pPr>
                <a:spcBef>
                  <a:spcPct val="20000"/>
                </a:spcBef>
              </a:pPr>
              <a:t>48</a:t>
            </a:fld>
            <a:endParaRPr lang="de-CH" altLang="de-DE">
              <a:solidFill>
                <a:schemeClr val="bg1"/>
              </a:solidFill>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bildplatzhalter 1">
            <a:extLst>
              <a:ext uri="{FF2B5EF4-FFF2-40B4-BE49-F238E27FC236}">
                <a16:creationId xmlns:a16="http://schemas.microsoft.com/office/drawing/2014/main" id="{E38B8DD5-72FF-CF8C-18E8-A6C682F226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izenplatzhalter 2">
            <a:extLst>
              <a:ext uri="{FF2B5EF4-FFF2-40B4-BE49-F238E27FC236}">
                <a16:creationId xmlns:a16="http://schemas.microsoft.com/office/drawing/2014/main" id="{E7B7E5F3-BE2D-98AE-C172-1DF141C604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01380" name="Foliennummernplatzhalter 3">
            <a:extLst>
              <a:ext uri="{FF2B5EF4-FFF2-40B4-BE49-F238E27FC236}">
                <a16:creationId xmlns:a16="http://schemas.microsoft.com/office/drawing/2014/main" id="{E6636D5E-1342-A526-4A1B-9CF9DA3B8B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B4464107-95B6-435C-82F4-F1B3806148AD}" type="slidenum">
              <a:rPr lang="de-CH" altLang="de-DE" smtClean="0">
                <a:solidFill>
                  <a:schemeClr val="bg1"/>
                </a:solidFill>
                <a:latin typeface="Arial" panose="020B0604020202020204" pitchFamily="34" charset="0"/>
              </a:rPr>
              <a:pPr>
                <a:spcBef>
                  <a:spcPct val="20000"/>
                </a:spcBef>
              </a:pPr>
              <a:t>49</a:t>
            </a:fld>
            <a:endParaRPr lang="de-CH" altLang="de-DE">
              <a:solidFill>
                <a:schemeClr val="bg1"/>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a:extLst>
              <a:ext uri="{FF2B5EF4-FFF2-40B4-BE49-F238E27FC236}">
                <a16:creationId xmlns:a16="http://schemas.microsoft.com/office/drawing/2014/main" id="{F58449C0-253D-73E1-E9C0-5B037627B1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a:extLst>
              <a:ext uri="{FF2B5EF4-FFF2-40B4-BE49-F238E27FC236}">
                <a16:creationId xmlns:a16="http://schemas.microsoft.com/office/drawing/2014/main" id="{430CC0E9-87AA-6F00-A44B-3E7471ED37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5364" name="Foliennummernplatzhalter 3">
            <a:extLst>
              <a:ext uri="{FF2B5EF4-FFF2-40B4-BE49-F238E27FC236}">
                <a16:creationId xmlns:a16="http://schemas.microsoft.com/office/drawing/2014/main" id="{5B92B69A-1ED9-9B7D-DDDC-0C33BB5DAC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ED14A576-BB77-4D80-B6CE-22E6C431AF66}" type="slidenum">
              <a:rPr lang="de-CH" altLang="de-DE" smtClean="0">
                <a:solidFill>
                  <a:schemeClr val="bg1"/>
                </a:solidFill>
                <a:latin typeface="Arial" panose="020B0604020202020204" pitchFamily="34" charset="0"/>
              </a:rPr>
              <a:pPr>
                <a:spcBef>
                  <a:spcPct val="20000"/>
                </a:spcBef>
              </a:pPr>
              <a:t>6</a:t>
            </a:fld>
            <a:endParaRPr lang="de-CH" altLang="de-DE">
              <a:solidFill>
                <a:schemeClr val="bg1"/>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CD033BA4-DD71-3A51-8C08-F60D9C2ECA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a:extLst>
              <a:ext uri="{FF2B5EF4-FFF2-40B4-BE49-F238E27FC236}">
                <a16:creationId xmlns:a16="http://schemas.microsoft.com/office/drawing/2014/main" id="{9FD2B1B7-316E-7FDC-5976-40DCE8F7B7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7412" name="Foliennummernplatzhalter 3">
            <a:extLst>
              <a:ext uri="{FF2B5EF4-FFF2-40B4-BE49-F238E27FC236}">
                <a16:creationId xmlns:a16="http://schemas.microsoft.com/office/drawing/2014/main" id="{417DFE57-763B-1527-BDD7-346E99101B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2A14E8FB-7A0B-4FC1-9323-0683C020521B}" type="slidenum">
              <a:rPr lang="de-CH" altLang="de-DE" smtClean="0">
                <a:solidFill>
                  <a:schemeClr val="bg1"/>
                </a:solidFill>
                <a:latin typeface="Arial" panose="020B0604020202020204" pitchFamily="34" charset="0"/>
              </a:rPr>
              <a:pPr>
                <a:spcBef>
                  <a:spcPct val="20000"/>
                </a:spcBef>
              </a:pPr>
              <a:t>7</a:t>
            </a:fld>
            <a:endParaRPr lang="de-CH" altLang="de-DE">
              <a:solidFill>
                <a:schemeClr val="bg1"/>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695B4CB0-5001-0C34-4CD2-1E6551FE24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a:extLst>
              <a:ext uri="{FF2B5EF4-FFF2-40B4-BE49-F238E27FC236}">
                <a16:creationId xmlns:a16="http://schemas.microsoft.com/office/drawing/2014/main" id="{F67C33B2-ABED-1348-E69A-221BF6FFA8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9460" name="Foliennummernplatzhalter 3">
            <a:extLst>
              <a:ext uri="{FF2B5EF4-FFF2-40B4-BE49-F238E27FC236}">
                <a16:creationId xmlns:a16="http://schemas.microsoft.com/office/drawing/2014/main" id="{63DF6295-CCA0-45BB-9C15-52F64308F6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3E2FD7D2-FDFB-4F35-B57B-39EE662EB75E}" type="slidenum">
              <a:rPr lang="de-CH" altLang="de-DE" smtClean="0">
                <a:solidFill>
                  <a:schemeClr val="bg1"/>
                </a:solidFill>
                <a:latin typeface="Arial" panose="020B0604020202020204" pitchFamily="34" charset="0"/>
              </a:rPr>
              <a:pPr>
                <a:spcBef>
                  <a:spcPct val="20000"/>
                </a:spcBef>
              </a:pPr>
              <a:t>8</a:t>
            </a:fld>
            <a:endParaRPr lang="de-CH" altLang="de-DE">
              <a:solidFill>
                <a:schemeClr val="bg1"/>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a:extLst>
              <a:ext uri="{FF2B5EF4-FFF2-40B4-BE49-F238E27FC236}">
                <a16:creationId xmlns:a16="http://schemas.microsoft.com/office/drawing/2014/main" id="{C4185789-7473-C94B-E3B3-02AD47766C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a:extLst>
              <a:ext uri="{FF2B5EF4-FFF2-40B4-BE49-F238E27FC236}">
                <a16:creationId xmlns:a16="http://schemas.microsoft.com/office/drawing/2014/main" id="{74253B70-496A-4364-D8E3-C2AB300A94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1508" name="Foliennummernplatzhalter 3">
            <a:extLst>
              <a:ext uri="{FF2B5EF4-FFF2-40B4-BE49-F238E27FC236}">
                <a16:creationId xmlns:a16="http://schemas.microsoft.com/office/drawing/2014/main" id="{A24E7E02-052C-310C-6449-44582CCCAD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07BB7A69-286E-4250-837F-697289FA6D4E}" type="slidenum">
              <a:rPr lang="de-CH" altLang="de-DE" smtClean="0">
                <a:solidFill>
                  <a:schemeClr val="bg1"/>
                </a:solidFill>
                <a:latin typeface="Arial" panose="020B0604020202020204" pitchFamily="34" charset="0"/>
              </a:rPr>
              <a:pPr>
                <a:spcBef>
                  <a:spcPct val="20000"/>
                </a:spcBef>
              </a:pPr>
              <a:t>9</a:t>
            </a:fld>
            <a:endParaRPr lang="de-CH" altLang="de-DE">
              <a:solidFill>
                <a:schemeClr val="bg1"/>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a:extLst>
              <a:ext uri="{FF2B5EF4-FFF2-40B4-BE49-F238E27FC236}">
                <a16:creationId xmlns:a16="http://schemas.microsoft.com/office/drawing/2014/main" id="{497A18EA-A5A1-604E-7D91-6DD1FE6AF7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izenplatzhalter 2">
            <a:extLst>
              <a:ext uri="{FF2B5EF4-FFF2-40B4-BE49-F238E27FC236}">
                <a16:creationId xmlns:a16="http://schemas.microsoft.com/office/drawing/2014/main" id="{25A503B0-B810-AC0E-8CF7-32C39143E1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3556" name="Foliennummernplatzhalter 3">
            <a:extLst>
              <a:ext uri="{FF2B5EF4-FFF2-40B4-BE49-F238E27FC236}">
                <a16:creationId xmlns:a16="http://schemas.microsoft.com/office/drawing/2014/main" id="{124E335D-B5A6-7D88-F4A7-ED686828B7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47BF3A61-49AB-4A41-BD51-32193C84BA55}" type="slidenum">
              <a:rPr lang="de-CH" altLang="de-DE" smtClean="0">
                <a:solidFill>
                  <a:schemeClr val="bg1"/>
                </a:solidFill>
                <a:latin typeface="Arial" panose="020B0604020202020204" pitchFamily="34" charset="0"/>
              </a:rPr>
              <a:pPr>
                <a:spcBef>
                  <a:spcPct val="20000"/>
                </a:spcBef>
              </a:pPr>
              <a:t>10</a:t>
            </a:fld>
            <a:endParaRPr lang="de-CH" altLang="de-DE">
              <a:solidFill>
                <a:schemeClr val="bg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
        <p:nvSpPr>
          <p:cNvPr id="4" name="Rectangle 4">
            <a:extLst>
              <a:ext uri="{FF2B5EF4-FFF2-40B4-BE49-F238E27FC236}">
                <a16:creationId xmlns:a16="http://schemas.microsoft.com/office/drawing/2014/main" id="{152CA40E-8F3D-2612-32F0-5985E73CC2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B60333-CD7B-664D-C182-18554ADAFC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19243E8-03E5-0474-8C77-FD94DB9CEE55}"/>
              </a:ext>
            </a:extLst>
          </p:cNvPr>
          <p:cNvSpPr>
            <a:spLocks noGrp="1" noChangeArrowheads="1"/>
          </p:cNvSpPr>
          <p:nvPr>
            <p:ph type="sldNum" sz="quarter" idx="12"/>
          </p:nvPr>
        </p:nvSpPr>
        <p:spPr>
          <a:ln/>
        </p:spPr>
        <p:txBody>
          <a:bodyPr/>
          <a:lstStyle>
            <a:lvl1pPr>
              <a:defRPr/>
            </a:lvl1pPr>
          </a:lstStyle>
          <a:p>
            <a:pPr>
              <a:defRPr/>
            </a:pPr>
            <a:fld id="{B81623AE-4927-4F69-899A-D1417DB391A0}" type="slidenum">
              <a:rPr lang="en-US" altLang="de-DE"/>
              <a:pPr>
                <a:defRPr/>
              </a:pPr>
              <a:t>‹Nr.›</a:t>
            </a:fld>
            <a:endParaRPr lang="en-US" altLang="de-DE"/>
          </a:p>
        </p:txBody>
      </p:sp>
    </p:spTree>
    <p:extLst>
      <p:ext uri="{BB962C8B-B14F-4D97-AF65-F5344CB8AC3E}">
        <p14:creationId xmlns:p14="http://schemas.microsoft.com/office/powerpoint/2010/main" val="390642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9757FE97-D96E-4308-7F28-1D367D0C11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42E953-06C0-CBB9-C895-61967636F8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A28AAF-AECC-3F64-236D-F1D09B47157C}"/>
              </a:ext>
            </a:extLst>
          </p:cNvPr>
          <p:cNvSpPr>
            <a:spLocks noGrp="1" noChangeArrowheads="1"/>
          </p:cNvSpPr>
          <p:nvPr>
            <p:ph type="sldNum" sz="quarter" idx="12"/>
          </p:nvPr>
        </p:nvSpPr>
        <p:spPr>
          <a:ln/>
        </p:spPr>
        <p:txBody>
          <a:bodyPr/>
          <a:lstStyle>
            <a:lvl1pPr>
              <a:defRPr/>
            </a:lvl1pPr>
          </a:lstStyle>
          <a:p>
            <a:pPr>
              <a:defRPr/>
            </a:pPr>
            <a:fld id="{C809711B-CAE0-4EA7-96D7-53DDBEC93838}" type="slidenum">
              <a:rPr lang="en-US" altLang="de-DE"/>
              <a:pPr>
                <a:defRPr/>
              </a:pPr>
              <a:t>‹Nr.›</a:t>
            </a:fld>
            <a:endParaRPr lang="en-US" altLang="de-DE"/>
          </a:p>
        </p:txBody>
      </p:sp>
    </p:spTree>
    <p:extLst>
      <p:ext uri="{BB962C8B-B14F-4D97-AF65-F5344CB8AC3E}">
        <p14:creationId xmlns:p14="http://schemas.microsoft.com/office/powerpoint/2010/main" val="123610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F2D05CCC-2176-C782-9FE1-1311483E2C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C515E7-64AF-F0E1-68B9-5EDCD9701F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0EF201-4770-F989-8995-86EED19678F5}"/>
              </a:ext>
            </a:extLst>
          </p:cNvPr>
          <p:cNvSpPr>
            <a:spLocks noGrp="1" noChangeArrowheads="1"/>
          </p:cNvSpPr>
          <p:nvPr>
            <p:ph type="sldNum" sz="quarter" idx="12"/>
          </p:nvPr>
        </p:nvSpPr>
        <p:spPr>
          <a:ln/>
        </p:spPr>
        <p:txBody>
          <a:bodyPr/>
          <a:lstStyle>
            <a:lvl1pPr>
              <a:defRPr/>
            </a:lvl1pPr>
          </a:lstStyle>
          <a:p>
            <a:pPr>
              <a:defRPr/>
            </a:pPr>
            <a:fld id="{D9D6EEC2-D4A8-42B5-85DF-6874E983C21D}" type="slidenum">
              <a:rPr lang="en-US" altLang="de-DE"/>
              <a:pPr>
                <a:defRPr/>
              </a:pPr>
              <a:t>‹Nr.›</a:t>
            </a:fld>
            <a:endParaRPr lang="en-US" altLang="de-DE"/>
          </a:p>
        </p:txBody>
      </p:sp>
    </p:spTree>
    <p:extLst>
      <p:ext uri="{BB962C8B-B14F-4D97-AF65-F5344CB8AC3E}">
        <p14:creationId xmlns:p14="http://schemas.microsoft.com/office/powerpoint/2010/main" val="344509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0960265E-BA41-8204-387F-C85BBD336655}"/>
              </a:ext>
            </a:extLst>
          </p:cNvPr>
          <p:cNvSpPr>
            <a:spLocks noGrp="1"/>
          </p:cNvSpPr>
          <p:nvPr>
            <p:ph type="dt" sz="half" idx="10"/>
          </p:nvPr>
        </p:nvSpPr>
        <p:spPr/>
        <p:txBody>
          <a:bodyPr/>
          <a:lstStyle>
            <a:lvl1pPr>
              <a:defRPr/>
            </a:lvl1pPr>
          </a:lstStyle>
          <a:p>
            <a:pPr>
              <a:defRPr/>
            </a:pPr>
            <a:fld id="{DF4100D8-1FD2-455E-8FCA-06FFE0802047}" type="datetimeFigureOut">
              <a:rPr lang="de-CH"/>
              <a:pPr>
                <a:defRPr/>
              </a:pPr>
              <a:t>28.05.2022</a:t>
            </a:fld>
            <a:endParaRPr lang="de-CH"/>
          </a:p>
        </p:txBody>
      </p:sp>
      <p:sp>
        <p:nvSpPr>
          <p:cNvPr id="3" name="Fußzeilenplatzhalter 4">
            <a:extLst>
              <a:ext uri="{FF2B5EF4-FFF2-40B4-BE49-F238E27FC236}">
                <a16:creationId xmlns:a16="http://schemas.microsoft.com/office/drawing/2014/main" id="{E2FC4A9C-0D00-7012-87E6-DE5060CF2BA6}"/>
              </a:ext>
            </a:extLst>
          </p:cNvPr>
          <p:cNvSpPr>
            <a:spLocks noGrp="1"/>
          </p:cNvSpPr>
          <p:nvPr>
            <p:ph type="ftr" sz="quarter" idx="11"/>
          </p:nvPr>
        </p:nvSpPr>
        <p:spPr/>
        <p:txBody>
          <a:bodyPr/>
          <a:lstStyle>
            <a:lvl1pPr>
              <a:defRPr/>
            </a:lvl1pPr>
          </a:lstStyle>
          <a:p>
            <a:pPr>
              <a:defRPr/>
            </a:pPr>
            <a:endParaRPr lang="de-CH"/>
          </a:p>
        </p:txBody>
      </p:sp>
      <p:sp>
        <p:nvSpPr>
          <p:cNvPr id="4" name="Foliennummernplatzhalter 5">
            <a:extLst>
              <a:ext uri="{FF2B5EF4-FFF2-40B4-BE49-F238E27FC236}">
                <a16:creationId xmlns:a16="http://schemas.microsoft.com/office/drawing/2014/main" id="{75AA1AC4-CCDD-5F19-090E-37D1A7406547}"/>
              </a:ext>
            </a:extLst>
          </p:cNvPr>
          <p:cNvSpPr>
            <a:spLocks noGrp="1"/>
          </p:cNvSpPr>
          <p:nvPr>
            <p:ph type="sldNum" sz="quarter" idx="12"/>
          </p:nvPr>
        </p:nvSpPr>
        <p:spPr/>
        <p:txBody>
          <a:bodyPr/>
          <a:lstStyle>
            <a:lvl1pPr>
              <a:defRPr/>
            </a:lvl1pPr>
          </a:lstStyle>
          <a:p>
            <a:pPr>
              <a:defRPr/>
            </a:pPr>
            <a:fld id="{65DE2C06-7BEE-446D-B378-A7078CB0348F}" type="slidenum">
              <a:rPr lang="de-CH" altLang="de-DE"/>
              <a:pPr>
                <a:defRPr/>
              </a:pPr>
              <a:t>‹Nr.›</a:t>
            </a:fld>
            <a:endParaRPr lang="de-CH" altLang="de-DE"/>
          </a:p>
        </p:txBody>
      </p:sp>
    </p:spTree>
    <p:extLst>
      <p:ext uri="{BB962C8B-B14F-4D97-AF65-F5344CB8AC3E}">
        <p14:creationId xmlns:p14="http://schemas.microsoft.com/office/powerpoint/2010/main" val="560593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054DDF-4F2E-315A-871C-EA1BE304302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C9BE810-135E-069E-0F6D-03CEFA2E7A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9A75D2E-567D-CA42-14F7-D81FAD81DA2C}"/>
              </a:ext>
            </a:extLst>
          </p:cNvPr>
          <p:cNvSpPr>
            <a:spLocks noGrp="1" noChangeArrowheads="1"/>
          </p:cNvSpPr>
          <p:nvPr>
            <p:ph type="sldNum" sz="quarter" idx="12"/>
          </p:nvPr>
        </p:nvSpPr>
        <p:spPr>
          <a:ln/>
        </p:spPr>
        <p:txBody>
          <a:bodyPr/>
          <a:lstStyle>
            <a:lvl1pPr>
              <a:defRPr/>
            </a:lvl1pPr>
          </a:lstStyle>
          <a:p>
            <a:pPr>
              <a:defRPr/>
            </a:pPr>
            <a:fld id="{0AD4C071-61F4-4458-9AB2-2C905CF94837}" type="slidenum">
              <a:rPr lang="en-US" altLang="de-DE"/>
              <a:pPr>
                <a:defRPr/>
              </a:pPr>
              <a:t>‹Nr.›</a:t>
            </a:fld>
            <a:endParaRPr lang="en-US" altLang="de-DE"/>
          </a:p>
        </p:txBody>
      </p:sp>
    </p:spTree>
    <p:extLst>
      <p:ext uri="{BB962C8B-B14F-4D97-AF65-F5344CB8AC3E}">
        <p14:creationId xmlns:p14="http://schemas.microsoft.com/office/powerpoint/2010/main" val="232283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a:extLst>
              <a:ext uri="{FF2B5EF4-FFF2-40B4-BE49-F238E27FC236}">
                <a16:creationId xmlns:a16="http://schemas.microsoft.com/office/drawing/2014/main" id="{8CA9D952-7BDE-565F-2C8E-D7B7F578B7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B6665D-D469-6BA7-EDA3-068DFEDA83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223EA4-8953-1DE5-7120-9E01A5EFD0C9}"/>
              </a:ext>
            </a:extLst>
          </p:cNvPr>
          <p:cNvSpPr>
            <a:spLocks noGrp="1" noChangeArrowheads="1"/>
          </p:cNvSpPr>
          <p:nvPr>
            <p:ph type="sldNum" sz="quarter" idx="12"/>
          </p:nvPr>
        </p:nvSpPr>
        <p:spPr>
          <a:ln/>
        </p:spPr>
        <p:txBody>
          <a:bodyPr/>
          <a:lstStyle>
            <a:lvl1pPr>
              <a:defRPr/>
            </a:lvl1pPr>
          </a:lstStyle>
          <a:p>
            <a:pPr>
              <a:defRPr/>
            </a:pPr>
            <a:fld id="{5839EFF6-5874-4345-81CC-DBA0517FEF59}" type="slidenum">
              <a:rPr lang="en-US" altLang="de-DE"/>
              <a:pPr>
                <a:defRPr/>
              </a:pPr>
              <a:t>‹Nr.›</a:t>
            </a:fld>
            <a:endParaRPr lang="en-US" altLang="de-DE"/>
          </a:p>
        </p:txBody>
      </p:sp>
    </p:spTree>
    <p:extLst>
      <p:ext uri="{BB962C8B-B14F-4D97-AF65-F5344CB8AC3E}">
        <p14:creationId xmlns:p14="http://schemas.microsoft.com/office/powerpoint/2010/main" val="338197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a:extLst>
              <a:ext uri="{FF2B5EF4-FFF2-40B4-BE49-F238E27FC236}">
                <a16:creationId xmlns:a16="http://schemas.microsoft.com/office/drawing/2014/main" id="{9F342817-E32F-ACE1-AE20-F42ED40406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BFF551-F0B8-3801-8D1A-A09D5EF71D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A9665B-A9FA-53F5-B1DC-C40C95E44A58}"/>
              </a:ext>
            </a:extLst>
          </p:cNvPr>
          <p:cNvSpPr>
            <a:spLocks noGrp="1" noChangeArrowheads="1"/>
          </p:cNvSpPr>
          <p:nvPr>
            <p:ph type="sldNum" sz="quarter" idx="12"/>
          </p:nvPr>
        </p:nvSpPr>
        <p:spPr>
          <a:ln/>
        </p:spPr>
        <p:txBody>
          <a:bodyPr/>
          <a:lstStyle>
            <a:lvl1pPr>
              <a:defRPr/>
            </a:lvl1pPr>
          </a:lstStyle>
          <a:p>
            <a:pPr>
              <a:defRPr/>
            </a:pPr>
            <a:fld id="{3B70F48E-2AD6-4112-B55B-9FD4F6749B85}" type="slidenum">
              <a:rPr lang="en-US" altLang="de-DE"/>
              <a:pPr>
                <a:defRPr/>
              </a:pPr>
              <a:t>‹Nr.›</a:t>
            </a:fld>
            <a:endParaRPr lang="en-US" altLang="de-DE"/>
          </a:p>
        </p:txBody>
      </p:sp>
    </p:spTree>
    <p:extLst>
      <p:ext uri="{BB962C8B-B14F-4D97-AF65-F5344CB8AC3E}">
        <p14:creationId xmlns:p14="http://schemas.microsoft.com/office/powerpoint/2010/main" val="37311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a:extLst>
              <a:ext uri="{FF2B5EF4-FFF2-40B4-BE49-F238E27FC236}">
                <a16:creationId xmlns:a16="http://schemas.microsoft.com/office/drawing/2014/main" id="{409C058E-8FEC-66C6-E575-135DFA614D7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489F711-FA71-BC6C-6E00-0A3ABDB175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6B885A7-8B36-6B0F-7C4E-CA8E675B311B}"/>
              </a:ext>
            </a:extLst>
          </p:cNvPr>
          <p:cNvSpPr>
            <a:spLocks noGrp="1" noChangeArrowheads="1"/>
          </p:cNvSpPr>
          <p:nvPr>
            <p:ph type="sldNum" sz="quarter" idx="12"/>
          </p:nvPr>
        </p:nvSpPr>
        <p:spPr>
          <a:ln/>
        </p:spPr>
        <p:txBody>
          <a:bodyPr/>
          <a:lstStyle>
            <a:lvl1pPr>
              <a:defRPr/>
            </a:lvl1pPr>
          </a:lstStyle>
          <a:p>
            <a:pPr>
              <a:defRPr/>
            </a:pPr>
            <a:fld id="{570C975A-DFB4-46A9-8A16-D171C6C38178}" type="slidenum">
              <a:rPr lang="en-US" altLang="de-DE"/>
              <a:pPr>
                <a:defRPr/>
              </a:pPr>
              <a:t>‹Nr.›</a:t>
            </a:fld>
            <a:endParaRPr lang="en-US" altLang="de-DE"/>
          </a:p>
        </p:txBody>
      </p:sp>
    </p:spTree>
    <p:extLst>
      <p:ext uri="{BB962C8B-B14F-4D97-AF65-F5344CB8AC3E}">
        <p14:creationId xmlns:p14="http://schemas.microsoft.com/office/powerpoint/2010/main" val="53404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a:extLst>
              <a:ext uri="{FF2B5EF4-FFF2-40B4-BE49-F238E27FC236}">
                <a16:creationId xmlns:a16="http://schemas.microsoft.com/office/drawing/2014/main" id="{BC7E4391-E198-3365-A746-9F8B75D202A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EDB2054-A3D6-648F-E18F-BDD3A38E29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FF3A21F-9B35-25AC-9408-4B31B66BB89F}"/>
              </a:ext>
            </a:extLst>
          </p:cNvPr>
          <p:cNvSpPr>
            <a:spLocks noGrp="1" noChangeArrowheads="1"/>
          </p:cNvSpPr>
          <p:nvPr>
            <p:ph type="sldNum" sz="quarter" idx="12"/>
          </p:nvPr>
        </p:nvSpPr>
        <p:spPr>
          <a:ln/>
        </p:spPr>
        <p:txBody>
          <a:bodyPr/>
          <a:lstStyle>
            <a:lvl1pPr>
              <a:defRPr/>
            </a:lvl1pPr>
          </a:lstStyle>
          <a:p>
            <a:pPr>
              <a:defRPr/>
            </a:pPr>
            <a:fld id="{95A8613A-26FC-44F8-A43F-CF19FF421FC8}" type="slidenum">
              <a:rPr lang="en-US" altLang="de-DE"/>
              <a:pPr>
                <a:defRPr/>
              </a:pPr>
              <a:t>‹Nr.›</a:t>
            </a:fld>
            <a:endParaRPr lang="en-US" altLang="de-DE"/>
          </a:p>
        </p:txBody>
      </p:sp>
    </p:spTree>
    <p:extLst>
      <p:ext uri="{BB962C8B-B14F-4D97-AF65-F5344CB8AC3E}">
        <p14:creationId xmlns:p14="http://schemas.microsoft.com/office/powerpoint/2010/main" val="147975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1D8C70E-5BA8-B67C-CC6D-018DE8ED9A5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583CECF-806C-B5E6-D726-EF21D9BC41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934A3B3-67D4-E3E0-1747-9492C400D1E4}"/>
              </a:ext>
            </a:extLst>
          </p:cNvPr>
          <p:cNvSpPr>
            <a:spLocks noGrp="1" noChangeArrowheads="1"/>
          </p:cNvSpPr>
          <p:nvPr>
            <p:ph type="sldNum" sz="quarter" idx="12"/>
          </p:nvPr>
        </p:nvSpPr>
        <p:spPr>
          <a:ln/>
        </p:spPr>
        <p:txBody>
          <a:bodyPr/>
          <a:lstStyle>
            <a:lvl1pPr>
              <a:defRPr/>
            </a:lvl1pPr>
          </a:lstStyle>
          <a:p>
            <a:pPr>
              <a:defRPr/>
            </a:pPr>
            <a:fld id="{7FDFAC4D-7248-4B6F-B767-F8DD729BF49D}" type="slidenum">
              <a:rPr lang="en-US" altLang="de-DE"/>
              <a:pPr>
                <a:defRPr/>
              </a:pPr>
              <a:t>‹Nr.›</a:t>
            </a:fld>
            <a:endParaRPr lang="en-US" altLang="de-DE"/>
          </a:p>
        </p:txBody>
      </p:sp>
    </p:spTree>
    <p:extLst>
      <p:ext uri="{BB962C8B-B14F-4D97-AF65-F5344CB8AC3E}">
        <p14:creationId xmlns:p14="http://schemas.microsoft.com/office/powerpoint/2010/main" val="347021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6FB9E364-47AF-7584-8710-F01397DAB1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639C174-DC60-155B-2A1C-6CCABC6F25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4F0B986-1898-4BA3-2D7F-8DA919B2E716}"/>
              </a:ext>
            </a:extLst>
          </p:cNvPr>
          <p:cNvSpPr>
            <a:spLocks noGrp="1" noChangeArrowheads="1"/>
          </p:cNvSpPr>
          <p:nvPr>
            <p:ph type="sldNum" sz="quarter" idx="12"/>
          </p:nvPr>
        </p:nvSpPr>
        <p:spPr>
          <a:ln/>
        </p:spPr>
        <p:txBody>
          <a:bodyPr/>
          <a:lstStyle>
            <a:lvl1pPr>
              <a:defRPr/>
            </a:lvl1pPr>
          </a:lstStyle>
          <a:p>
            <a:pPr>
              <a:defRPr/>
            </a:pPr>
            <a:fld id="{72A1013A-8BA4-4D71-9C26-27A030BA3FFC}" type="slidenum">
              <a:rPr lang="en-US" altLang="de-DE"/>
              <a:pPr>
                <a:defRPr/>
              </a:pPr>
              <a:t>‹Nr.›</a:t>
            </a:fld>
            <a:endParaRPr lang="en-US" altLang="de-DE"/>
          </a:p>
        </p:txBody>
      </p:sp>
    </p:spTree>
    <p:extLst>
      <p:ext uri="{BB962C8B-B14F-4D97-AF65-F5344CB8AC3E}">
        <p14:creationId xmlns:p14="http://schemas.microsoft.com/office/powerpoint/2010/main" val="192933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4312F2C3-F278-A9B6-71A0-E111E27302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1CD444D-72D1-9BF7-E48D-921C6C6FDA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AE8CBA-4EC3-A5DC-6B46-E0D22155E622}"/>
              </a:ext>
            </a:extLst>
          </p:cNvPr>
          <p:cNvSpPr>
            <a:spLocks noGrp="1" noChangeArrowheads="1"/>
          </p:cNvSpPr>
          <p:nvPr>
            <p:ph type="sldNum" sz="quarter" idx="12"/>
          </p:nvPr>
        </p:nvSpPr>
        <p:spPr>
          <a:ln/>
        </p:spPr>
        <p:txBody>
          <a:bodyPr/>
          <a:lstStyle>
            <a:lvl1pPr>
              <a:defRPr/>
            </a:lvl1pPr>
          </a:lstStyle>
          <a:p>
            <a:pPr>
              <a:defRPr/>
            </a:pPr>
            <a:fld id="{E9EB20F1-6703-4218-892E-ACDE6E6431C4}" type="slidenum">
              <a:rPr lang="en-US" altLang="de-DE"/>
              <a:pPr>
                <a:defRPr/>
              </a:pPr>
              <a:t>‹Nr.›</a:t>
            </a:fld>
            <a:endParaRPr lang="en-US" altLang="de-DE"/>
          </a:p>
        </p:txBody>
      </p:sp>
    </p:spTree>
    <p:extLst>
      <p:ext uri="{BB962C8B-B14F-4D97-AF65-F5344CB8AC3E}">
        <p14:creationId xmlns:p14="http://schemas.microsoft.com/office/powerpoint/2010/main" val="361136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A8B08FE-974C-8975-0626-062CBFE0512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Titelmasterformat durch Klicken bearbeiten</a:t>
            </a:r>
          </a:p>
        </p:txBody>
      </p:sp>
      <p:sp>
        <p:nvSpPr>
          <p:cNvPr id="1027" name="Rectangle 3">
            <a:extLst>
              <a:ext uri="{FF2B5EF4-FFF2-40B4-BE49-F238E27FC236}">
                <a16:creationId xmlns:a16="http://schemas.microsoft.com/office/drawing/2014/main" id="{630C0044-8073-90D6-94CD-5CB6F12C0B37}"/>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Textmasterformate durch Klicken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028" name="Rectangle 4">
            <a:extLst>
              <a:ext uri="{FF2B5EF4-FFF2-40B4-BE49-F238E27FC236}">
                <a16:creationId xmlns:a16="http://schemas.microsoft.com/office/drawing/2014/main" id="{590D4FC9-F0A7-B8C6-8274-A83E7667254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chemeClr val="tx1"/>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CDEF1595-8872-4AB2-1E68-F8DCDA6FD29E}"/>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chemeClr val="tx1"/>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D6A7B4D2-B607-3D2F-BA7C-CEF2F7FB2AB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6CD78C37-B851-4A71-AFC1-5C5CC0C62C23}" type="slidenum">
              <a:rPr lang="en-US" altLang="de-DE"/>
              <a:pPr>
                <a:defRPr/>
              </a:pPr>
              <a:t>‹Nr.›</a:t>
            </a:fld>
            <a:endParaRPr lang="en-US" altLang="de-DE"/>
          </a:p>
        </p:txBody>
      </p:sp>
    </p:spTree>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 id="21474846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2">
            <a:extLst>
              <a:ext uri="{FF2B5EF4-FFF2-40B4-BE49-F238E27FC236}">
                <a16:creationId xmlns:a16="http://schemas.microsoft.com/office/drawing/2014/main" id="{FBA478AE-B29E-4C8F-A539-59A5C0416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035050"/>
            <a:ext cx="105283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feld 1">
            <a:extLst>
              <a:ext uri="{FF2B5EF4-FFF2-40B4-BE49-F238E27FC236}">
                <a16:creationId xmlns:a16="http://schemas.microsoft.com/office/drawing/2014/main" id="{ADB2C9F3-24EB-4918-AAEC-9B15C42E1CDE}"/>
              </a:ext>
            </a:extLst>
          </p:cNvPr>
          <p:cNvSpPr txBox="1">
            <a:spLocks noChangeArrowheads="1"/>
          </p:cNvSpPr>
          <p:nvPr/>
        </p:nvSpPr>
        <p:spPr bwMode="auto">
          <a:xfrm>
            <a:off x="2813402" y="4856163"/>
            <a:ext cx="656519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5500" b="1" dirty="0"/>
              <a:t>Offb Teil 7 | 2,18-29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C46270E-7B21-55A2-BAA6-0667D72E9605}"/>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2531" name="Group 3">
            <a:extLst>
              <a:ext uri="{FF2B5EF4-FFF2-40B4-BE49-F238E27FC236}">
                <a16:creationId xmlns:a16="http://schemas.microsoft.com/office/drawing/2014/main" id="{A869BCEE-F122-6910-FF32-B29E4719A52F}"/>
              </a:ext>
            </a:extLst>
          </p:cNvPr>
          <p:cNvGrpSpPr>
            <a:grpSpLocks/>
          </p:cNvGrpSpPr>
          <p:nvPr/>
        </p:nvGrpSpPr>
        <p:grpSpPr bwMode="auto">
          <a:xfrm>
            <a:off x="4579938" y="2635250"/>
            <a:ext cx="3032125" cy="1570038"/>
            <a:chOff x="0" y="4320"/>
            <a:chExt cx="1910" cy="989"/>
          </a:xfrm>
        </p:grpSpPr>
        <p:sp>
          <p:nvSpPr>
            <p:cNvPr id="22539" name="Rectangle 4">
              <a:extLst>
                <a:ext uri="{FF2B5EF4-FFF2-40B4-BE49-F238E27FC236}">
                  <a16:creationId xmlns:a16="http://schemas.microsoft.com/office/drawing/2014/main" id="{31402DFC-FA64-17F8-A0F5-626FB5488A87}"/>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2540" name="Rectangle 5">
              <a:extLst>
                <a:ext uri="{FF2B5EF4-FFF2-40B4-BE49-F238E27FC236}">
                  <a16:creationId xmlns:a16="http://schemas.microsoft.com/office/drawing/2014/main" id="{52B4AF5E-77BB-27B3-70C0-D80201F0D0C9}"/>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2532" name="Rectangle 6">
            <a:extLst>
              <a:ext uri="{FF2B5EF4-FFF2-40B4-BE49-F238E27FC236}">
                <a16:creationId xmlns:a16="http://schemas.microsoft.com/office/drawing/2014/main" id="{01D3B503-082B-D964-C378-01FC838B3CC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2533" name="Rectangle 7">
            <a:extLst>
              <a:ext uri="{FF2B5EF4-FFF2-40B4-BE49-F238E27FC236}">
                <a16:creationId xmlns:a16="http://schemas.microsoft.com/office/drawing/2014/main" id="{17666FCE-9A88-B7AD-008D-70E1599020B3}"/>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2534" name="AutoShape 10" descr="Bildergebnis für lepramission schweiz">
            <a:extLst>
              <a:ext uri="{FF2B5EF4-FFF2-40B4-BE49-F238E27FC236}">
                <a16:creationId xmlns:a16="http://schemas.microsoft.com/office/drawing/2014/main" id="{39C70344-0967-8AAB-8A82-28E0E2ADEFA0}"/>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2535" name="AutoShape 12" descr="Bildergebnis für lepramission schweiz">
            <a:extLst>
              <a:ext uri="{FF2B5EF4-FFF2-40B4-BE49-F238E27FC236}">
                <a16:creationId xmlns:a16="http://schemas.microsoft.com/office/drawing/2014/main" id="{4FDDC173-98B3-D1BD-62D4-BE4388F40BE0}"/>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22536" name="Picture 2" descr="Dominikus – Wikipedia">
            <a:extLst>
              <a:ext uri="{FF2B5EF4-FFF2-40B4-BE49-F238E27FC236}">
                <a16:creationId xmlns:a16="http://schemas.microsoft.com/office/drawing/2014/main" id="{CFBBE67E-01D5-C65F-418E-2C55022A9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188"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feld 11">
            <a:extLst>
              <a:ext uri="{FF2B5EF4-FFF2-40B4-BE49-F238E27FC236}">
                <a16:creationId xmlns:a16="http://schemas.microsoft.com/office/drawing/2014/main" id="{EF585469-048E-EEE1-CC67-4841FB232946}"/>
              </a:ext>
            </a:extLst>
          </p:cNvPr>
          <p:cNvSpPr txBox="1">
            <a:spLocks noChangeArrowheads="1"/>
          </p:cNvSpPr>
          <p:nvPr/>
        </p:nvSpPr>
        <p:spPr bwMode="auto">
          <a:xfrm>
            <a:off x="3140075" y="6381750"/>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https://de.wikipedia.org/wiki/Dominikus</a:t>
            </a:r>
          </a:p>
        </p:txBody>
      </p:sp>
      <p:sp>
        <p:nvSpPr>
          <p:cNvPr id="22538" name="Textfeld 12">
            <a:extLst>
              <a:ext uri="{FF2B5EF4-FFF2-40B4-BE49-F238E27FC236}">
                <a16:creationId xmlns:a16="http://schemas.microsoft.com/office/drawing/2014/main" id="{915CDB93-EFAA-DFD2-D33C-B76ECB011E19}"/>
              </a:ext>
            </a:extLst>
          </p:cNvPr>
          <p:cNvSpPr txBox="1">
            <a:spLocks noChangeArrowheads="1"/>
          </p:cNvSpPr>
          <p:nvPr/>
        </p:nvSpPr>
        <p:spPr bwMode="auto">
          <a:xfrm>
            <a:off x="8913813" y="717550"/>
            <a:ext cx="1976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3000"/>
              <a:t>Dominikus</a:t>
            </a:r>
          </a:p>
          <a:p>
            <a:pPr>
              <a:spcBef>
                <a:spcPct val="0"/>
              </a:spcBef>
              <a:buFontTx/>
              <a:buNone/>
            </a:pPr>
            <a:r>
              <a:rPr lang="de-CH" altLang="de-DE" sz="3000"/>
              <a:t>(Spanier)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F0079CC-D8DC-43CA-174C-60EC773372DB}"/>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4579" name="Group 3">
            <a:extLst>
              <a:ext uri="{FF2B5EF4-FFF2-40B4-BE49-F238E27FC236}">
                <a16:creationId xmlns:a16="http://schemas.microsoft.com/office/drawing/2014/main" id="{4B7C8DD7-DCBE-5D65-4ABF-7F39677596A1}"/>
              </a:ext>
            </a:extLst>
          </p:cNvPr>
          <p:cNvGrpSpPr>
            <a:grpSpLocks/>
          </p:cNvGrpSpPr>
          <p:nvPr/>
        </p:nvGrpSpPr>
        <p:grpSpPr bwMode="auto">
          <a:xfrm>
            <a:off x="4579938" y="2635250"/>
            <a:ext cx="3032125" cy="1570038"/>
            <a:chOff x="0" y="4320"/>
            <a:chExt cx="1910" cy="989"/>
          </a:xfrm>
        </p:grpSpPr>
        <p:sp>
          <p:nvSpPr>
            <p:cNvPr id="24587" name="Rectangle 4">
              <a:extLst>
                <a:ext uri="{FF2B5EF4-FFF2-40B4-BE49-F238E27FC236}">
                  <a16:creationId xmlns:a16="http://schemas.microsoft.com/office/drawing/2014/main" id="{0B52CF8C-A63A-4866-DE47-D10EBCB8BBB9}"/>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4588" name="Rectangle 5">
              <a:extLst>
                <a:ext uri="{FF2B5EF4-FFF2-40B4-BE49-F238E27FC236}">
                  <a16:creationId xmlns:a16="http://schemas.microsoft.com/office/drawing/2014/main" id="{452A4C41-2A67-52F8-283B-1BB10438C4E8}"/>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4580" name="Rectangle 6">
            <a:extLst>
              <a:ext uri="{FF2B5EF4-FFF2-40B4-BE49-F238E27FC236}">
                <a16:creationId xmlns:a16="http://schemas.microsoft.com/office/drawing/2014/main" id="{07A6C7F8-ABB4-37DF-E5FE-2F12037B315D}"/>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4581" name="Rectangle 7">
            <a:extLst>
              <a:ext uri="{FF2B5EF4-FFF2-40B4-BE49-F238E27FC236}">
                <a16:creationId xmlns:a16="http://schemas.microsoft.com/office/drawing/2014/main" id="{0C84BF2B-6CFF-BF49-8FE4-FED01B07A5E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4582" name="AutoShape 10" descr="Bildergebnis für lepramission schweiz">
            <a:extLst>
              <a:ext uri="{FF2B5EF4-FFF2-40B4-BE49-F238E27FC236}">
                <a16:creationId xmlns:a16="http://schemas.microsoft.com/office/drawing/2014/main" id="{666B6D4D-70FC-D9E2-9907-808433927BF0}"/>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4583" name="AutoShape 12" descr="Bildergebnis für lepramission schweiz">
            <a:extLst>
              <a:ext uri="{FF2B5EF4-FFF2-40B4-BE49-F238E27FC236}">
                <a16:creationId xmlns:a16="http://schemas.microsoft.com/office/drawing/2014/main" id="{111A535F-BB92-B8F6-5C1C-EB3AA5D43293}"/>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24584" name="Picture 11" descr="1453: Der Untergang eines 1000-jährigen Reiches - WELT">
            <a:extLst>
              <a:ext uri="{FF2B5EF4-FFF2-40B4-BE49-F238E27FC236}">
                <a16:creationId xmlns:a16="http://schemas.microsoft.com/office/drawing/2014/main" id="{57FAF62F-2CFD-AF17-6BF6-C2C625042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3813"/>
            <a:ext cx="70151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feld 11">
            <a:extLst>
              <a:ext uri="{FF2B5EF4-FFF2-40B4-BE49-F238E27FC236}">
                <a16:creationId xmlns:a16="http://schemas.microsoft.com/office/drawing/2014/main" id="{5C95C4A7-F413-8CC4-F230-EC26E32A312E}"/>
              </a:ext>
            </a:extLst>
          </p:cNvPr>
          <p:cNvSpPr txBox="1">
            <a:spLocks noChangeArrowheads="1"/>
          </p:cNvSpPr>
          <p:nvPr/>
        </p:nvSpPr>
        <p:spPr bwMode="auto">
          <a:xfrm>
            <a:off x="1919288" y="6550025"/>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https://www.welt.de/kultur/history/article989405/Der-Untergang-eines-1000-jaehrigen-Reiches.html</a:t>
            </a:r>
          </a:p>
        </p:txBody>
      </p:sp>
      <p:sp>
        <p:nvSpPr>
          <p:cNvPr id="24586" name="Textfeld 14">
            <a:extLst>
              <a:ext uri="{FF2B5EF4-FFF2-40B4-BE49-F238E27FC236}">
                <a16:creationId xmlns:a16="http://schemas.microsoft.com/office/drawing/2014/main" id="{287DEEE0-1D1E-A340-22BD-D57D36276732}"/>
              </a:ext>
            </a:extLst>
          </p:cNvPr>
          <p:cNvSpPr txBox="1">
            <a:spLocks noChangeArrowheads="1"/>
          </p:cNvSpPr>
          <p:nvPr/>
        </p:nvSpPr>
        <p:spPr bwMode="auto">
          <a:xfrm>
            <a:off x="8702675" y="765175"/>
            <a:ext cx="35575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3000"/>
              <a:t>1453</a:t>
            </a:r>
          </a:p>
          <a:p>
            <a:pPr>
              <a:spcBef>
                <a:spcPct val="0"/>
              </a:spcBef>
              <a:buFontTx/>
              <a:buNone/>
            </a:pPr>
            <a:r>
              <a:rPr lang="de-CH" altLang="de-DE" sz="3000"/>
              <a:t>Konstantinopel</a:t>
            </a:r>
          </a:p>
          <a:p>
            <a:pPr>
              <a:spcBef>
                <a:spcPct val="0"/>
              </a:spcBef>
              <a:buFontTx/>
              <a:buNone/>
            </a:pPr>
            <a:r>
              <a:rPr lang="de-CH" altLang="de-DE" sz="3000"/>
              <a:t>wird 1453 von den</a:t>
            </a:r>
          </a:p>
          <a:p>
            <a:pPr>
              <a:spcBef>
                <a:spcPct val="0"/>
              </a:spcBef>
              <a:buFontTx/>
              <a:buNone/>
            </a:pPr>
            <a:r>
              <a:rPr lang="de-CH" altLang="de-DE" sz="3000"/>
              <a:t>Muslimen erobert.</a:t>
            </a:r>
          </a:p>
          <a:p>
            <a:pPr>
              <a:spcBef>
                <a:spcPct val="0"/>
              </a:spcBef>
              <a:buFontTx/>
              <a:buNone/>
            </a:pPr>
            <a:r>
              <a:rPr lang="de-CH" altLang="de-DE" sz="3000"/>
              <a:t>Ende des ost-</a:t>
            </a:r>
          </a:p>
          <a:p>
            <a:pPr>
              <a:spcBef>
                <a:spcPct val="0"/>
              </a:spcBef>
              <a:buFontTx/>
              <a:buNone/>
            </a:pPr>
            <a:r>
              <a:rPr lang="de-CH" altLang="de-DE" sz="3000"/>
              <a:t>römischen Reiches.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54BD77D-EBE7-A72D-9695-824FC21187A5}"/>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6627" name="Group 3">
            <a:extLst>
              <a:ext uri="{FF2B5EF4-FFF2-40B4-BE49-F238E27FC236}">
                <a16:creationId xmlns:a16="http://schemas.microsoft.com/office/drawing/2014/main" id="{2A891DC2-7961-A236-4556-76553EA63AC9}"/>
              </a:ext>
            </a:extLst>
          </p:cNvPr>
          <p:cNvGrpSpPr>
            <a:grpSpLocks/>
          </p:cNvGrpSpPr>
          <p:nvPr/>
        </p:nvGrpSpPr>
        <p:grpSpPr bwMode="auto">
          <a:xfrm>
            <a:off x="4579938" y="2635250"/>
            <a:ext cx="3032125" cy="1570038"/>
            <a:chOff x="0" y="4320"/>
            <a:chExt cx="1910" cy="989"/>
          </a:xfrm>
        </p:grpSpPr>
        <p:sp>
          <p:nvSpPr>
            <p:cNvPr id="26634" name="Rectangle 4">
              <a:extLst>
                <a:ext uri="{FF2B5EF4-FFF2-40B4-BE49-F238E27FC236}">
                  <a16:creationId xmlns:a16="http://schemas.microsoft.com/office/drawing/2014/main" id="{126EB0AB-8705-365E-E0CD-E5FFF3F57044}"/>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6635" name="Rectangle 5">
              <a:extLst>
                <a:ext uri="{FF2B5EF4-FFF2-40B4-BE49-F238E27FC236}">
                  <a16:creationId xmlns:a16="http://schemas.microsoft.com/office/drawing/2014/main" id="{F90C7B98-5F4C-13DE-EBC1-3D5B218F856E}"/>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6628" name="Rectangle 6">
            <a:extLst>
              <a:ext uri="{FF2B5EF4-FFF2-40B4-BE49-F238E27FC236}">
                <a16:creationId xmlns:a16="http://schemas.microsoft.com/office/drawing/2014/main" id="{D2E53DAF-486D-4E6E-2D8F-48C80D18369D}"/>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6629" name="Rectangle 7">
            <a:extLst>
              <a:ext uri="{FF2B5EF4-FFF2-40B4-BE49-F238E27FC236}">
                <a16:creationId xmlns:a16="http://schemas.microsoft.com/office/drawing/2014/main" id="{C4658357-5ACB-B6F8-A31F-628E0A576170}"/>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6630" name="AutoShape 10" descr="Bildergebnis für lepramission schweiz">
            <a:extLst>
              <a:ext uri="{FF2B5EF4-FFF2-40B4-BE49-F238E27FC236}">
                <a16:creationId xmlns:a16="http://schemas.microsoft.com/office/drawing/2014/main" id="{D67C12DD-A82B-1B90-4DB8-F29793BEE4F5}"/>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6631" name="AutoShape 12" descr="Bildergebnis für lepramission schweiz">
            <a:extLst>
              <a:ext uri="{FF2B5EF4-FFF2-40B4-BE49-F238E27FC236}">
                <a16:creationId xmlns:a16="http://schemas.microsoft.com/office/drawing/2014/main" id="{08799088-C8E2-5D15-7F09-1002E7618590}"/>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26632" name="Picture 4">
            <a:extLst>
              <a:ext uri="{FF2B5EF4-FFF2-40B4-BE49-F238E27FC236}">
                <a16:creationId xmlns:a16="http://schemas.microsoft.com/office/drawing/2014/main" id="{77A31B8F-44EA-FC29-6B36-F62111B02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038" y="0"/>
            <a:ext cx="5240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feld 11">
            <a:extLst>
              <a:ext uri="{FF2B5EF4-FFF2-40B4-BE49-F238E27FC236}">
                <a16:creationId xmlns:a16="http://schemas.microsoft.com/office/drawing/2014/main" id="{63AC3FA2-F299-D605-1313-171A37845437}"/>
              </a:ext>
            </a:extLst>
          </p:cNvPr>
          <p:cNvSpPr txBox="1">
            <a:spLocks noChangeArrowheads="1"/>
          </p:cNvSpPr>
          <p:nvPr/>
        </p:nvSpPr>
        <p:spPr bwMode="auto">
          <a:xfrm>
            <a:off x="8913813" y="717550"/>
            <a:ext cx="29749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3000"/>
              <a:t>John Wyclif:</a:t>
            </a:r>
          </a:p>
          <a:p>
            <a:pPr>
              <a:spcBef>
                <a:spcPct val="0"/>
              </a:spcBef>
              <a:buFontTx/>
              <a:buNone/>
            </a:pPr>
            <a:r>
              <a:rPr lang="en-US" altLang="de-DE" sz="3000"/>
              <a:t>Übersetzte ab</a:t>
            </a:r>
          </a:p>
          <a:p>
            <a:pPr>
              <a:spcBef>
                <a:spcPct val="0"/>
              </a:spcBef>
              <a:buFontTx/>
              <a:buNone/>
            </a:pPr>
            <a:r>
              <a:rPr lang="en-US" altLang="de-DE" sz="3000"/>
              <a:t>1380 erste Teile</a:t>
            </a:r>
          </a:p>
          <a:p>
            <a:pPr>
              <a:spcBef>
                <a:spcPct val="0"/>
              </a:spcBef>
              <a:buFontTx/>
              <a:buNone/>
            </a:pPr>
            <a:r>
              <a:rPr lang="en-US" altLang="de-DE" sz="3000"/>
              <a:t>der Bibel. </a:t>
            </a:r>
            <a:endParaRPr lang="de-CH" altLang="de-DE" sz="3000"/>
          </a:p>
          <a:p>
            <a:pPr>
              <a:spcBef>
                <a:spcPct val="0"/>
              </a:spcBef>
              <a:buFontTx/>
              <a:buNone/>
            </a:pPr>
            <a:r>
              <a:rPr lang="de-CH" altLang="de-DE" sz="3000"/>
              <a:t>Beeinflusste </a:t>
            </a:r>
          </a:p>
          <a:p>
            <a:pPr>
              <a:spcBef>
                <a:spcPct val="0"/>
              </a:spcBef>
              <a:buFontTx/>
              <a:buNone/>
            </a:pPr>
            <a:r>
              <a:rPr lang="en-US" altLang="de-DE" sz="3000"/>
              <a:t>Jan Hus</a:t>
            </a:r>
          </a:p>
          <a:p>
            <a:pPr>
              <a:spcBef>
                <a:spcPct val="0"/>
              </a:spcBef>
              <a:buFontTx/>
              <a:buNone/>
            </a:pPr>
            <a:r>
              <a:rPr lang="en-US" altLang="de-DE" sz="3000"/>
              <a:t>Martin Luther</a:t>
            </a:r>
          </a:p>
          <a:p>
            <a:pPr>
              <a:spcBef>
                <a:spcPct val="0"/>
              </a:spcBef>
              <a:buFontTx/>
              <a:buNone/>
            </a:pPr>
            <a:r>
              <a:rPr lang="en-US" altLang="de-DE" sz="3000"/>
              <a:t>William Tyndale.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24329DB-98FF-700D-4BE3-42B6CB276DEB}"/>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8675" name="Group 3">
            <a:extLst>
              <a:ext uri="{FF2B5EF4-FFF2-40B4-BE49-F238E27FC236}">
                <a16:creationId xmlns:a16="http://schemas.microsoft.com/office/drawing/2014/main" id="{8E1C8FB4-4D1D-DD66-1D15-012B4D78B784}"/>
              </a:ext>
            </a:extLst>
          </p:cNvPr>
          <p:cNvGrpSpPr>
            <a:grpSpLocks/>
          </p:cNvGrpSpPr>
          <p:nvPr/>
        </p:nvGrpSpPr>
        <p:grpSpPr bwMode="auto">
          <a:xfrm>
            <a:off x="4579938" y="2635250"/>
            <a:ext cx="3032125" cy="1570038"/>
            <a:chOff x="0" y="4320"/>
            <a:chExt cx="1910" cy="989"/>
          </a:xfrm>
        </p:grpSpPr>
        <p:sp>
          <p:nvSpPr>
            <p:cNvPr id="28680" name="Rectangle 4">
              <a:extLst>
                <a:ext uri="{FF2B5EF4-FFF2-40B4-BE49-F238E27FC236}">
                  <a16:creationId xmlns:a16="http://schemas.microsoft.com/office/drawing/2014/main" id="{F6060F41-43CB-CF3F-E8E1-147D41CC5A80}"/>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8681" name="Rectangle 5">
              <a:extLst>
                <a:ext uri="{FF2B5EF4-FFF2-40B4-BE49-F238E27FC236}">
                  <a16:creationId xmlns:a16="http://schemas.microsoft.com/office/drawing/2014/main" id="{20287085-E42A-78CC-D677-EA94C32C9080}"/>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8676" name="Rectangle 6">
            <a:extLst>
              <a:ext uri="{FF2B5EF4-FFF2-40B4-BE49-F238E27FC236}">
                <a16:creationId xmlns:a16="http://schemas.microsoft.com/office/drawing/2014/main" id="{2FC31B24-389F-465F-47E3-3D7E55390F4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8677" name="Rectangle 7">
            <a:extLst>
              <a:ext uri="{FF2B5EF4-FFF2-40B4-BE49-F238E27FC236}">
                <a16:creationId xmlns:a16="http://schemas.microsoft.com/office/drawing/2014/main" id="{D54C7311-9200-53AE-7567-8EC2A630E96E}"/>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8678" name="AutoShape 10" descr="Bildergebnis für lepramission schweiz">
            <a:extLst>
              <a:ext uri="{FF2B5EF4-FFF2-40B4-BE49-F238E27FC236}">
                <a16:creationId xmlns:a16="http://schemas.microsoft.com/office/drawing/2014/main" id="{04E7CFD9-D562-BE70-2611-361DE7B0E6F4}"/>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8679" name="AutoShape 12" descr="Bildergebnis für lepramission schweiz">
            <a:extLst>
              <a:ext uri="{FF2B5EF4-FFF2-40B4-BE49-F238E27FC236}">
                <a16:creationId xmlns:a16="http://schemas.microsoft.com/office/drawing/2014/main" id="{16994861-F9AC-F881-DBA6-DFFE022C30B7}"/>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00D98FA-37DA-7901-EFDB-CB071BF2E6D5}"/>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30723" name="Group 3">
            <a:extLst>
              <a:ext uri="{FF2B5EF4-FFF2-40B4-BE49-F238E27FC236}">
                <a16:creationId xmlns:a16="http://schemas.microsoft.com/office/drawing/2014/main" id="{844E7965-6924-A9FB-AA8E-BF8DDF83831D}"/>
              </a:ext>
            </a:extLst>
          </p:cNvPr>
          <p:cNvGrpSpPr>
            <a:grpSpLocks/>
          </p:cNvGrpSpPr>
          <p:nvPr/>
        </p:nvGrpSpPr>
        <p:grpSpPr bwMode="auto">
          <a:xfrm>
            <a:off x="4579938" y="2635250"/>
            <a:ext cx="3032125" cy="1570038"/>
            <a:chOff x="0" y="4320"/>
            <a:chExt cx="1910" cy="989"/>
          </a:xfrm>
        </p:grpSpPr>
        <p:sp>
          <p:nvSpPr>
            <p:cNvPr id="30730" name="Rectangle 4">
              <a:extLst>
                <a:ext uri="{FF2B5EF4-FFF2-40B4-BE49-F238E27FC236}">
                  <a16:creationId xmlns:a16="http://schemas.microsoft.com/office/drawing/2014/main" id="{EAD6D382-B4FB-FE30-4F44-0849FC4322E5}"/>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30731" name="Rectangle 5">
              <a:extLst>
                <a:ext uri="{FF2B5EF4-FFF2-40B4-BE49-F238E27FC236}">
                  <a16:creationId xmlns:a16="http://schemas.microsoft.com/office/drawing/2014/main" id="{535E4CED-1FEB-08B2-2CEF-E58115275FF8}"/>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30724" name="Rectangle 6">
            <a:extLst>
              <a:ext uri="{FF2B5EF4-FFF2-40B4-BE49-F238E27FC236}">
                <a16:creationId xmlns:a16="http://schemas.microsoft.com/office/drawing/2014/main" id="{87D6872B-0EEF-0A48-AD48-A0A6D604110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0725" name="Rectangle 7">
            <a:extLst>
              <a:ext uri="{FF2B5EF4-FFF2-40B4-BE49-F238E27FC236}">
                <a16:creationId xmlns:a16="http://schemas.microsoft.com/office/drawing/2014/main" id="{AA922772-A9BB-5DC6-F22D-907566E8718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0726" name="AutoShape 10" descr="Bildergebnis für lepramission schweiz">
            <a:extLst>
              <a:ext uri="{FF2B5EF4-FFF2-40B4-BE49-F238E27FC236}">
                <a16:creationId xmlns:a16="http://schemas.microsoft.com/office/drawing/2014/main" id="{AB3A6C0A-DBD8-3473-4B7B-45E37C5FF24D}"/>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0727" name="AutoShape 12" descr="Bildergebnis für lepramission schweiz">
            <a:extLst>
              <a:ext uri="{FF2B5EF4-FFF2-40B4-BE49-F238E27FC236}">
                <a16:creationId xmlns:a16="http://schemas.microsoft.com/office/drawing/2014/main" id="{46F01B79-8F6E-BAA4-208C-167214255E3A}"/>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30728" name="Picture 11" descr="Thyatira - Alchetron, The Free Social Encyclopedia">
            <a:extLst>
              <a:ext uri="{FF2B5EF4-FFF2-40B4-BE49-F238E27FC236}">
                <a16:creationId xmlns:a16="http://schemas.microsoft.com/office/drawing/2014/main" id="{699B4DC0-E060-DA36-F5F1-272BFA1A3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63" y="11113"/>
            <a:ext cx="1024255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feld 11">
            <a:extLst>
              <a:ext uri="{FF2B5EF4-FFF2-40B4-BE49-F238E27FC236}">
                <a16:creationId xmlns:a16="http://schemas.microsoft.com/office/drawing/2014/main" id="{96600D8C-BE8A-4C99-1891-49DF2F20378A}"/>
              </a:ext>
            </a:extLst>
          </p:cNvPr>
          <p:cNvSpPr txBox="1">
            <a:spLocks noChangeArrowheads="1"/>
          </p:cNvSpPr>
          <p:nvPr/>
        </p:nvSpPr>
        <p:spPr bwMode="auto">
          <a:xfrm>
            <a:off x="2955925" y="6453188"/>
            <a:ext cx="6096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https://alchetron.com/Thyatira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feld 3">
            <a:extLst>
              <a:ext uri="{FF2B5EF4-FFF2-40B4-BE49-F238E27FC236}">
                <a16:creationId xmlns:a16="http://schemas.microsoft.com/office/drawing/2014/main" id="{49426559-2CEC-55D3-C6E2-F262552B183E}"/>
              </a:ext>
            </a:extLst>
          </p:cNvPr>
          <p:cNvSpPr txBox="1">
            <a:spLocks noChangeArrowheads="1"/>
          </p:cNvSpPr>
          <p:nvPr/>
        </p:nvSpPr>
        <p:spPr bwMode="auto">
          <a:xfrm>
            <a:off x="2136775" y="5957888"/>
            <a:ext cx="2328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1000">
                <a:solidFill>
                  <a:schemeClr val="bg1"/>
                </a:solidFill>
              </a:rPr>
              <a:t>https://de.wikipedia.org/wiki/Konstantin_der_Gro%C3%9Fe#/media/Datei:0_Constantinus_I_-_Palazzo_dei_Conservatori_(2).JPG</a:t>
            </a:r>
          </a:p>
        </p:txBody>
      </p:sp>
      <p:sp>
        <p:nvSpPr>
          <p:cNvPr id="32771" name="Textfeld 2">
            <a:extLst>
              <a:ext uri="{FF2B5EF4-FFF2-40B4-BE49-F238E27FC236}">
                <a16:creationId xmlns:a16="http://schemas.microsoft.com/office/drawing/2014/main" id="{2FDD3D1D-D30B-F439-2096-E7F2B293CDFB}"/>
              </a:ext>
            </a:extLst>
          </p:cNvPr>
          <p:cNvSpPr txBox="1">
            <a:spLocks noChangeArrowheads="1"/>
          </p:cNvSpPr>
          <p:nvPr/>
        </p:nvSpPr>
        <p:spPr bwMode="auto">
          <a:xfrm>
            <a:off x="1250950" y="192088"/>
            <a:ext cx="4100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2800">
                <a:solidFill>
                  <a:schemeClr val="bg1"/>
                </a:solidFill>
              </a:rPr>
              <a:t>Kaiser Konstantin der G.</a:t>
            </a:r>
          </a:p>
        </p:txBody>
      </p:sp>
      <p:sp>
        <p:nvSpPr>
          <p:cNvPr id="32772" name="Textfeld 6">
            <a:extLst>
              <a:ext uri="{FF2B5EF4-FFF2-40B4-BE49-F238E27FC236}">
                <a16:creationId xmlns:a16="http://schemas.microsoft.com/office/drawing/2014/main" id="{726FC098-CE55-A658-798D-650F88E9C02E}"/>
              </a:ext>
            </a:extLst>
          </p:cNvPr>
          <p:cNvSpPr txBox="1">
            <a:spLocks noChangeArrowheads="1"/>
          </p:cNvSpPr>
          <p:nvPr/>
        </p:nvSpPr>
        <p:spPr bwMode="auto">
          <a:xfrm>
            <a:off x="7283450" y="122238"/>
            <a:ext cx="355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2800">
                <a:solidFill>
                  <a:schemeClr val="bg1"/>
                </a:solidFill>
              </a:rPr>
              <a:t>Kaiser Theodosius I </a:t>
            </a:r>
          </a:p>
        </p:txBody>
      </p:sp>
      <p:sp>
        <p:nvSpPr>
          <p:cNvPr id="32773" name="Textfeld 8">
            <a:extLst>
              <a:ext uri="{FF2B5EF4-FFF2-40B4-BE49-F238E27FC236}">
                <a16:creationId xmlns:a16="http://schemas.microsoft.com/office/drawing/2014/main" id="{89A4C6AF-AFB5-175E-01FB-6BC4F9E64A77}"/>
              </a:ext>
            </a:extLst>
          </p:cNvPr>
          <p:cNvSpPr txBox="1">
            <a:spLocks noChangeArrowheads="1"/>
          </p:cNvSpPr>
          <p:nvPr/>
        </p:nvSpPr>
        <p:spPr bwMode="auto">
          <a:xfrm>
            <a:off x="7323138" y="5957888"/>
            <a:ext cx="3335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1000">
                <a:solidFill>
                  <a:schemeClr val="bg1"/>
                </a:solidFill>
              </a:rPr>
              <a:t>https://www.wissen.de/lexikon/theodosius-i-roemischer-kaiser</a:t>
            </a:r>
          </a:p>
        </p:txBody>
      </p:sp>
      <p:pic>
        <p:nvPicPr>
          <p:cNvPr id="32774" name="Picture 9" descr="Covered in His Dust: REVELATION: Thyatira and Her Jezebel (part one)">
            <a:extLst>
              <a:ext uri="{FF2B5EF4-FFF2-40B4-BE49-F238E27FC236}">
                <a16:creationId xmlns:a16="http://schemas.microsoft.com/office/drawing/2014/main" id="{DBDC3408-054C-A790-5FD1-9105DD823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63" y="0"/>
            <a:ext cx="10150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feld 8">
            <a:extLst>
              <a:ext uri="{FF2B5EF4-FFF2-40B4-BE49-F238E27FC236}">
                <a16:creationId xmlns:a16="http://schemas.microsoft.com/office/drawing/2014/main" id="{06B6BAAF-CF5D-F201-6B0D-5EBDF58C18CD}"/>
              </a:ext>
            </a:extLst>
          </p:cNvPr>
          <p:cNvSpPr txBox="1">
            <a:spLocks noChangeArrowheads="1"/>
          </p:cNvSpPr>
          <p:nvPr/>
        </p:nvSpPr>
        <p:spPr bwMode="auto">
          <a:xfrm>
            <a:off x="2955925" y="6453188"/>
            <a:ext cx="6096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http://makingtalmidim.blogspot.com/2016/11/revelation-thyatira-and-her-jezebel.html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B83F428-10EA-91AD-C4BA-F0FC3D1F25DA}"/>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33795" name="Group 3">
            <a:extLst>
              <a:ext uri="{FF2B5EF4-FFF2-40B4-BE49-F238E27FC236}">
                <a16:creationId xmlns:a16="http://schemas.microsoft.com/office/drawing/2014/main" id="{F978A71C-77EC-1EC7-180C-373963645F0D}"/>
              </a:ext>
            </a:extLst>
          </p:cNvPr>
          <p:cNvGrpSpPr>
            <a:grpSpLocks/>
          </p:cNvGrpSpPr>
          <p:nvPr/>
        </p:nvGrpSpPr>
        <p:grpSpPr bwMode="auto">
          <a:xfrm>
            <a:off x="4579938" y="2635250"/>
            <a:ext cx="3032125" cy="1570038"/>
            <a:chOff x="0" y="4320"/>
            <a:chExt cx="1910" cy="989"/>
          </a:xfrm>
        </p:grpSpPr>
        <p:sp>
          <p:nvSpPr>
            <p:cNvPr id="33805" name="Rectangle 4">
              <a:extLst>
                <a:ext uri="{FF2B5EF4-FFF2-40B4-BE49-F238E27FC236}">
                  <a16:creationId xmlns:a16="http://schemas.microsoft.com/office/drawing/2014/main" id="{10494ABD-8E7B-F306-40C3-A6C1184AB705}"/>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33806" name="Rectangle 5">
              <a:extLst>
                <a:ext uri="{FF2B5EF4-FFF2-40B4-BE49-F238E27FC236}">
                  <a16:creationId xmlns:a16="http://schemas.microsoft.com/office/drawing/2014/main" id="{2C0292C5-91B9-AF8D-3806-83FBAE0F8752}"/>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33796" name="Rectangle 6">
            <a:extLst>
              <a:ext uri="{FF2B5EF4-FFF2-40B4-BE49-F238E27FC236}">
                <a16:creationId xmlns:a16="http://schemas.microsoft.com/office/drawing/2014/main" id="{39CB9CE6-4253-5197-C4D8-D14DE39B9F18}"/>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3797" name="Rectangle 7">
            <a:extLst>
              <a:ext uri="{FF2B5EF4-FFF2-40B4-BE49-F238E27FC236}">
                <a16:creationId xmlns:a16="http://schemas.microsoft.com/office/drawing/2014/main" id="{35213E00-AC52-1982-A8F7-E9FE84321AB7}"/>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3798" name="AutoShape 10" descr="Bildergebnis für lepramission schweiz">
            <a:extLst>
              <a:ext uri="{FF2B5EF4-FFF2-40B4-BE49-F238E27FC236}">
                <a16:creationId xmlns:a16="http://schemas.microsoft.com/office/drawing/2014/main" id="{AF086806-1E96-1771-0936-5141023CD9BA}"/>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3799" name="AutoShape 12" descr="Bildergebnis für lepramission schweiz">
            <a:extLst>
              <a:ext uri="{FF2B5EF4-FFF2-40B4-BE49-F238E27FC236}">
                <a16:creationId xmlns:a16="http://schemas.microsoft.com/office/drawing/2014/main" id="{D001CE6E-5BF7-1373-84D7-BCF48063D10A}"/>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3800" name="Textfeld 11">
            <a:extLst>
              <a:ext uri="{FF2B5EF4-FFF2-40B4-BE49-F238E27FC236}">
                <a16:creationId xmlns:a16="http://schemas.microsoft.com/office/drawing/2014/main" id="{5FCCB883-D18F-CD53-8A28-5398108FCD62}"/>
              </a:ext>
            </a:extLst>
          </p:cNvPr>
          <p:cNvSpPr txBox="1">
            <a:spLocks noChangeArrowheads="1"/>
          </p:cNvSpPr>
          <p:nvPr/>
        </p:nvSpPr>
        <p:spPr bwMode="auto">
          <a:xfrm>
            <a:off x="1127125" y="6294438"/>
            <a:ext cx="92217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https://www.hr-fernsehen.de/sendungen-a-z/der-artemistempel-von-ephesos-6,video-136006.html</a:t>
            </a:r>
          </a:p>
        </p:txBody>
      </p:sp>
      <p:sp>
        <p:nvSpPr>
          <p:cNvPr id="33801" name="Textfeld 14">
            <a:extLst>
              <a:ext uri="{FF2B5EF4-FFF2-40B4-BE49-F238E27FC236}">
                <a16:creationId xmlns:a16="http://schemas.microsoft.com/office/drawing/2014/main" id="{5397BCF6-A2C6-9024-EFD5-00016172F197}"/>
              </a:ext>
            </a:extLst>
          </p:cNvPr>
          <p:cNvSpPr txBox="1">
            <a:spLocks noChangeArrowheads="1"/>
          </p:cNvSpPr>
          <p:nvPr/>
        </p:nvSpPr>
        <p:spPr bwMode="auto">
          <a:xfrm>
            <a:off x="4079875" y="6503988"/>
            <a:ext cx="6096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1000">
                <a:solidFill>
                  <a:schemeClr val="bg1"/>
                </a:solidFill>
              </a:rPr>
              <a:t>https://www.otuzbeslik.com/mekan/agora-oren-yeri</a:t>
            </a:r>
          </a:p>
        </p:txBody>
      </p:sp>
      <p:sp>
        <p:nvSpPr>
          <p:cNvPr id="33802" name="Textfeld 13">
            <a:extLst>
              <a:ext uri="{FF2B5EF4-FFF2-40B4-BE49-F238E27FC236}">
                <a16:creationId xmlns:a16="http://schemas.microsoft.com/office/drawing/2014/main" id="{C40BB3C3-500D-A3C6-733A-5A45775AD909}"/>
              </a:ext>
            </a:extLst>
          </p:cNvPr>
          <p:cNvSpPr txBox="1">
            <a:spLocks noChangeArrowheads="1"/>
          </p:cNvSpPr>
          <p:nvPr/>
        </p:nvSpPr>
        <p:spPr bwMode="auto">
          <a:xfrm>
            <a:off x="3046413" y="6470650"/>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https://austria-forum.org/af/Wissenssammlungen/Essays/Geschichte/Kaiser_Konstantin</a:t>
            </a:r>
          </a:p>
        </p:txBody>
      </p:sp>
      <p:sp>
        <p:nvSpPr>
          <p:cNvPr id="33803" name="Textfeld 1">
            <a:extLst>
              <a:ext uri="{FF2B5EF4-FFF2-40B4-BE49-F238E27FC236}">
                <a16:creationId xmlns:a16="http://schemas.microsoft.com/office/drawing/2014/main" id="{BA083AEE-FD71-2413-28B2-6B3CA4AF5865}"/>
              </a:ext>
            </a:extLst>
          </p:cNvPr>
          <p:cNvSpPr txBox="1">
            <a:spLocks noChangeArrowheads="1"/>
          </p:cNvSpPr>
          <p:nvPr/>
        </p:nvSpPr>
        <p:spPr bwMode="auto">
          <a:xfrm>
            <a:off x="3679825" y="581025"/>
            <a:ext cx="5016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3000">
                <a:solidFill>
                  <a:schemeClr val="bg1"/>
                </a:solidFill>
              </a:rPr>
              <a:t>Edikt Cunctos populos, 380</a:t>
            </a:r>
            <a:r>
              <a:rPr lang="de-CH" altLang="de-DE" sz="4400">
                <a:solidFill>
                  <a:schemeClr val="bg1"/>
                </a:solidFill>
              </a:rPr>
              <a:t>.</a:t>
            </a:r>
          </a:p>
        </p:txBody>
      </p:sp>
      <p:pic>
        <p:nvPicPr>
          <p:cNvPr id="33804" name="Picture 16" descr="Thyatira – walklikejesus">
            <a:extLst>
              <a:ext uri="{FF2B5EF4-FFF2-40B4-BE49-F238E27FC236}">
                <a16:creationId xmlns:a16="http://schemas.microsoft.com/office/drawing/2014/main" id="{D92F3CE1-1B25-E0C2-F806-E2C4F6B6A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8125"/>
            <a:ext cx="11430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1BB8986-B2B1-C29E-08C9-F02B2838678F}"/>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35843" name="Group 3">
            <a:extLst>
              <a:ext uri="{FF2B5EF4-FFF2-40B4-BE49-F238E27FC236}">
                <a16:creationId xmlns:a16="http://schemas.microsoft.com/office/drawing/2014/main" id="{BCF1CC7A-F01D-8269-B37C-0B587EA01C46}"/>
              </a:ext>
            </a:extLst>
          </p:cNvPr>
          <p:cNvGrpSpPr>
            <a:grpSpLocks/>
          </p:cNvGrpSpPr>
          <p:nvPr/>
        </p:nvGrpSpPr>
        <p:grpSpPr bwMode="auto">
          <a:xfrm>
            <a:off x="4579938" y="2635250"/>
            <a:ext cx="3032125" cy="1570038"/>
            <a:chOff x="0" y="4320"/>
            <a:chExt cx="1910" cy="989"/>
          </a:xfrm>
        </p:grpSpPr>
        <p:sp>
          <p:nvSpPr>
            <p:cNvPr id="35850" name="Rectangle 4">
              <a:extLst>
                <a:ext uri="{FF2B5EF4-FFF2-40B4-BE49-F238E27FC236}">
                  <a16:creationId xmlns:a16="http://schemas.microsoft.com/office/drawing/2014/main" id="{6CF74069-C06A-FEB0-209E-06DF8EE56965}"/>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35851" name="Rectangle 5">
              <a:extLst>
                <a:ext uri="{FF2B5EF4-FFF2-40B4-BE49-F238E27FC236}">
                  <a16:creationId xmlns:a16="http://schemas.microsoft.com/office/drawing/2014/main" id="{F23B8856-508D-205B-F4BD-B3116BE833B2}"/>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35844" name="Rectangle 6">
            <a:extLst>
              <a:ext uri="{FF2B5EF4-FFF2-40B4-BE49-F238E27FC236}">
                <a16:creationId xmlns:a16="http://schemas.microsoft.com/office/drawing/2014/main" id="{E4408E8D-1014-6F21-15F2-29DE6E5B7B5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5845" name="Rectangle 7">
            <a:extLst>
              <a:ext uri="{FF2B5EF4-FFF2-40B4-BE49-F238E27FC236}">
                <a16:creationId xmlns:a16="http://schemas.microsoft.com/office/drawing/2014/main" id="{5B8620F1-0586-E52C-5A98-D811B1BDB73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5846" name="AutoShape 10" descr="Bildergebnis für lepramission schweiz">
            <a:extLst>
              <a:ext uri="{FF2B5EF4-FFF2-40B4-BE49-F238E27FC236}">
                <a16:creationId xmlns:a16="http://schemas.microsoft.com/office/drawing/2014/main" id="{9596D0C3-7935-7A58-F71F-3DAB16B29A37}"/>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5847" name="AutoShape 12" descr="Bildergebnis für lepramission schweiz">
            <a:extLst>
              <a:ext uri="{FF2B5EF4-FFF2-40B4-BE49-F238E27FC236}">
                <a16:creationId xmlns:a16="http://schemas.microsoft.com/office/drawing/2014/main" id="{BE3F39DD-3FA8-1600-1E42-D702464689B8}"/>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35848" name="Picture 11" descr="Bc - The Church at Thyatira 2: 18-29 · The Teaching Ministry of Jay Mack">
            <a:extLst>
              <a:ext uri="{FF2B5EF4-FFF2-40B4-BE49-F238E27FC236}">
                <a16:creationId xmlns:a16="http://schemas.microsoft.com/office/drawing/2014/main" id="{EA18D7DD-2A1E-4DAF-9D82-D98E0C6BE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103188"/>
            <a:ext cx="8982075" cy="701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feld 10">
            <a:extLst>
              <a:ext uri="{FF2B5EF4-FFF2-40B4-BE49-F238E27FC236}">
                <a16:creationId xmlns:a16="http://schemas.microsoft.com/office/drawing/2014/main" id="{F0AE6515-BD8E-CDFC-EB44-D5BEDADCBD5D}"/>
              </a:ext>
            </a:extLst>
          </p:cNvPr>
          <p:cNvSpPr txBox="1">
            <a:spLocks noChangeArrowheads="1"/>
          </p:cNvSpPr>
          <p:nvPr/>
        </p:nvSpPr>
        <p:spPr bwMode="auto">
          <a:xfrm>
            <a:off x="2955925" y="6453188"/>
            <a:ext cx="6096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https://jaymack.net/bc-the-church-at-thyatira-2-18-29/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725AF49-EE0D-5D96-44BA-22D27A32CBBE}"/>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37891" name="Group 3">
            <a:extLst>
              <a:ext uri="{FF2B5EF4-FFF2-40B4-BE49-F238E27FC236}">
                <a16:creationId xmlns:a16="http://schemas.microsoft.com/office/drawing/2014/main" id="{7D680A59-E4FE-DF33-2BE3-EAB69C7C08AB}"/>
              </a:ext>
            </a:extLst>
          </p:cNvPr>
          <p:cNvGrpSpPr>
            <a:grpSpLocks/>
          </p:cNvGrpSpPr>
          <p:nvPr/>
        </p:nvGrpSpPr>
        <p:grpSpPr bwMode="auto">
          <a:xfrm>
            <a:off x="4579938" y="2635250"/>
            <a:ext cx="3032125" cy="1570038"/>
            <a:chOff x="0" y="4320"/>
            <a:chExt cx="1910" cy="989"/>
          </a:xfrm>
        </p:grpSpPr>
        <p:sp>
          <p:nvSpPr>
            <p:cNvPr id="37896" name="Rectangle 4">
              <a:extLst>
                <a:ext uri="{FF2B5EF4-FFF2-40B4-BE49-F238E27FC236}">
                  <a16:creationId xmlns:a16="http://schemas.microsoft.com/office/drawing/2014/main" id="{D5EFE12A-EC94-BE80-74D6-513E2547DBAB}"/>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37897" name="Rectangle 5">
              <a:extLst>
                <a:ext uri="{FF2B5EF4-FFF2-40B4-BE49-F238E27FC236}">
                  <a16:creationId xmlns:a16="http://schemas.microsoft.com/office/drawing/2014/main" id="{C4551471-4F57-E095-5C47-C6665A7128F7}"/>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37892" name="Rectangle 6">
            <a:extLst>
              <a:ext uri="{FF2B5EF4-FFF2-40B4-BE49-F238E27FC236}">
                <a16:creationId xmlns:a16="http://schemas.microsoft.com/office/drawing/2014/main" id="{343A9240-E7C2-632D-6E78-30A0E4ECE177}"/>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7893" name="Rectangle 7">
            <a:extLst>
              <a:ext uri="{FF2B5EF4-FFF2-40B4-BE49-F238E27FC236}">
                <a16:creationId xmlns:a16="http://schemas.microsoft.com/office/drawing/2014/main" id="{FBDE6039-3D55-9277-FF52-D00CFAC31538}"/>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7894" name="AutoShape 10" descr="Bildergebnis für lepramission schweiz">
            <a:extLst>
              <a:ext uri="{FF2B5EF4-FFF2-40B4-BE49-F238E27FC236}">
                <a16:creationId xmlns:a16="http://schemas.microsoft.com/office/drawing/2014/main" id="{7A916A64-D875-3448-8018-0E39478E478F}"/>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7895" name="AutoShape 12" descr="Bildergebnis für lepramission schweiz">
            <a:extLst>
              <a:ext uri="{FF2B5EF4-FFF2-40B4-BE49-F238E27FC236}">
                <a16:creationId xmlns:a16="http://schemas.microsoft.com/office/drawing/2014/main" id="{E0FC7509-FE6D-7C24-98DC-867FD1008B21}"/>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8A13F20-6692-D813-2B72-855D5F6629B0}"/>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39939" name="Group 3">
            <a:extLst>
              <a:ext uri="{FF2B5EF4-FFF2-40B4-BE49-F238E27FC236}">
                <a16:creationId xmlns:a16="http://schemas.microsoft.com/office/drawing/2014/main" id="{DD13B9C7-1277-E9AC-B8D0-AFCCDC3E486B}"/>
              </a:ext>
            </a:extLst>
          </p:cNvPr>
          <p:cNvGrpSpPr>
            <a:grpSpLocks/>
          </p:cNvGrpSpPr>
          <p:nvPr/>
        </p:nvGrpSpPr>
        <p:grpSpPr bwMode="auto">
          <a:xfrm>
            <a:off x="4579938" y="2635250"/>
            <a:ext cx="3032125" cy="1570038"/>
            <a:chOff x="0" y="4320"/>
            <a:chExt cx="1910" cy="989"/>
          </a:xfrm>
        </p:grpSpPr>
        <p:sp>
          <p:nvSpPr>
            <p:cNvPr id="39946" name="Rectangle 4">
              <a:extLst>
                <a:ext uri="{FF2B5EF4-FFF2-40B4-BE49-F238E27FC236}">
                  <a16:creationId xmlns:a16="http://schemas.microsoft.com/office/drawing/2014/main" id="{6C2716C2-77DC-0F63-21A1-50DC0F4E6D31}"/>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39947" name="Rectangle 5">
              <a:extLst>
                <a:ext uri="{FF2B5EF4-FFF2-40B4-BE49-F238E27FC236}">
                  <a16:creationId xmlns:a16="http://schemas.microsoft.com/office/drawing/2014/main" id="{AACE5DE6-8C63-25AF-D54A-E9EF13C9DEEB}"/>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39940" name="Rectangle 6">
            <a:extLst>
              <a:ext uri="{FF2B5EF4-FFF2-40B4-BE49-F238E27FC236}">
                <a16:creationId xmlns:a16="http://schemas.microsoft.com/office/drawing/2014/main" id="{52483885-48DE-544F-39DA-69BFDB5278A5}"/>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9941" name="Rectangle 7">
            <a:extLst>
              <a:ext uri="{FF2B5EF4-FFF2-40B4-BE49-F238E27FC236}">
                <a16:creationId xmlns:a16="http://schemas.microsoft.com/office/drawing/2014/main" id="{833CAD4C-E295-47D4-3277-E6D7BF7D4971}"/>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39942" name="AutoShape 10" descr="Bildergebnis für lepramission schweiz">
            <a:extLst>
              <a:ext uri="{FF2B5EF4-FFF2-40B4-BE49-F238E27FC236}">
                <a16:creationId xmlns:a16="http://schemas.microsoft.com/office/drawing/2014/main" id="{4E168519-0932-BD94-856D-F6A7461CB212}"/>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39943" name="AutoShape 12" descr="Bildergebnis für lepramission schweiz">
            <a:extLst>
              <a:ext uri="{FF2B5EF4-FFF2-40B4-BE49-F238E27FC236}">
                <a16:creationId xmlns:a16="http://schemas.microsoft.com/office/drawing/2014/main" id="{6FF1FB8B-9807-0ADE-FBA5-8DE844E3E887}"/>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39944" name="Picture 11" descr="134,180 Bibel Fotos - Kostenlose und Royalty-Free Stock-Fotos von Dreamstime">
            <a:extLst>
              <a:ext uri="{FF2B5EF4-FFF2-40B4-BE49-F238E27FC236}">
                <a16:creationId xmlns:a16="http://schemas.microsoft.com/office/drawing/2014/main" id="{C7592DFD-5662-D255-1374-577B010E1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Textfeld 12">
            <a:extLst>
              <a:ext uri="{FF2B5EF4-FFF2-40B4-BE49-F238E27FC236}">
                <a16:creationId xmlns:a16="http://schemas.microsoft.com/office/drawing/2014/main" id="{02B7213E-77EF-F119-1A8B-52367C0E66B9}"/>
              </a:ext>
            </a:extLst>
          </p:cNvPr>
          <p:cNvSpPr txBox="1">
            <a:spLocks noChangeArrowheads="1"/>
          </p:cNvSpPr>
          <p:nvPr/>
        </p:nvSpPr>
        <p:spPr bwMode="auto">
          <a:xfrm>
            <a:off x="258763" y="290513"/>
            <a:ext cx="117729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2,18</a:t>
            </a:r>
          </a:p>
          <a:p>
            <a:pPr algn="ctr">
              <a:lnSpc>
                <a:spcPct val="107000"/>
              </a:lnSpc>
              <a:spcAft>
                <a:spcPts val="800"/>
              </a:spcAft>
              <a:buFontTx/>
              <a:buNone/>
            </a:pP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Und dem Engel der Gemeinde in Thyatira schreibe: Dies sagt der Sohn Gottes, der Augen hat wie eine Feuerflamme und Füsse gleich glänzendem Erz: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23E3026-2957-32A1-BC0E-C1D850CF695E}"/>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6147" name="Group 3">
            <a:extLst>
              <a:ext uri="{FF2B5EF4-FFF2-40B4-BE49-F238E27FC236}">
                <a16:creationId xmlns:a16="http://schemas.microsoft.com/office/drawing/2014/main" id="{DF4D6B6B-6749-E625-7217-03EAE23EDF8B}"/>
              </a:ext>
            </a:extLst>
          </p:cNvPr>
          <p:cNvGrpSpPr>
            <a:grpSpLocks/>
          </p:cNvGrpSpPr>
          <p:nvPr/>
        </p:nvGrpSpPr>
        <p:grpSpPr bwMode="auto">
          <a:xfrm>
            <a:off x="4579938" y="2635250"/>
            <a:ext cx="3032125" cy="1570038"/>
            <a:chOff x="0" y="4320"/>
            <a:chExt cx="1910" cy="989"/>
          </a:xfrm>
        </p:grpSpPr>
        <p:sp>
          <p:nvSpPr>
            <p:cNvPr id="6154" name="Rectangle 4">
              <a:extLst>
                <a:ext uri="{FF2B5EF4-FFF2-40B4-BE49-F238E27FC236}">
                  <a16:creationId xmlns:a16="http://schemas.microsoft.com/office/drawing/2014/main" id="{957811F4-3048-80D1-C20F-51B8F8687046}"/>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6155" name="Rectangle 5">
              <a:extLst>
                <a:ext uri="{FF2B5EF4-FFF2-40B4-BE49-F238E27FC236}">
                  <a16:creationId xmlns:a16="http://schemas.microsoft.com/office/drawing/2014/main" id="{5E2E4C8B-D0E5-DA00-A800-BEA1204B67CE}"/>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6148" name="Rectangle 6">
            <a:extLst>
              <a:ext uri="{FF2B5EF4-FFF2-40B4-BE49-F238E27FC236}">
                <a16:creationId xmlns:a16="http://schemas.microsoft.com/office/drawing/2014/main" id="{4000255F-8986-A338-4FEF-D1C2CEEC4438}"/>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6149" name="Rectangle 7">
            <a:extLst>
              <a:ext uri="{FF2B5EF4-FFF2-40B4-BE49-F238E27FC236}">
                <a16:creationId xmlns:a16="http://schemas.microsoft.com/office/drawing/2014/main" id="{89701EAF-9534-8232-BCA3-A8984B0D6A0D}"/>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6150" name="AutoShape 10" descr="Bildergebnis für lepramission schweiz">
            <a:extLst>
              <a:ext uri="{FF2B5EF4-FFF2-40B4-BE49-F238E27FC236}">
                <a16:creationId xmlns:a16="http://schemas.microsoft.com/office/drawing/2014/main" id="{48B22553-C9C5-4872-FFE4-D97A9C85E605}"/>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6151" name="AutoShape 12" descr="Bildergebnis für lepramission schweiz">
            <a:extLst>
              <a:ext uri="{FF2B5EF4-FFF2-40B4-BE49-F238E27FC236}">
                <a16:creationId xmlns:a16="http://schemas.microsoft.com/office/drawing/2014/main" id="{32579F95-AEB5-F6E2-728D-94F0D54C97B5}"/>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6152" name="Textfeld 14">
            <a:extLst>
              <a:ext uri="{FF2B5EF4-FFF2-40B4-BE49-F238E27FC236}">
                <a16:creationId xmlns:a16="http://schemas.microsoft.com/office/drawing/2014/main" id="{14BE0C8D-92F7-E509-94B5-E2A3F333F40F}"/>
              </a:ext>
            </a:extLst>
          </p:cNvPr>
          <p:cNvSpPr txBox="1">
            <a:spLocks noChangeArrowheads="1"/>
          </p:cNvSpPr>
          <p:nvPr/>
        </p:nvSpPr>
        <p:spPr bwMode="auto">
          <a:xfrm>
            <a:off x="4151313" y="5661025"/>
            <a:ext cx="420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1000">
                <a:solidFill>
                  <a:schemeClr val="bg1"/>
                </a:solidFill>
              </a:rPr>
              <a:t>https://dwellingintheword.wordpress.com/2019/09/02/2696-revelation-1/</a:t>
            </a:r>
          </a:p>
        </p:txBody>
      </p:sp>
      <p:sp>
        <p:nvSpPr>
          <p:cNvPr id="6153" name="Textfeld 1">
            <a:extLst>
              <a:ext uri="{FF2B5EF4-FFF2-40B4-BE49-F238E27FC236}">
                <a16:creationId xmlns:a16="http://schemas.microsoft.com/office/drawing/2014/main" id="{2E5A6191-C629-5209-CCD8-1FAE6DE73B1E}"/>
              </a:ext>
            </a:extLst>
          </p:cNvPr>
          <p:cNvSpPr txBox="1">
            <a:spLocks noChangeArrowheads="1"/>
          </p:cNvSpPr>
          <p:nvPr/>
        </p:nvSpPr>
        <p:spPr bwMode="auto">
          <a:xfrm>
            <a:off x="717550" y="1512888"/>
            <a:ext cx="105727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2000">
                <a:solidFill>
                  <a:srgbClr val="FF0000"/>
                </a:solidFill>
                <a:latin typeface="Chiller" panose="04020404031007020602" pitchFamily="82" charset="0"/>
              </a:rPr>
              <a:t>Thyatira – </a:t>
            </a:r>
          </a:p>
          <a:p>
            <a:pPr algn="ctr">
              <a:spcBef>
                <a:spcPct val="0"/>
              </a:spcBef>
              <a:buFontTx/>
              <a:buNone/>
            </a:pPr>
            <a:r>
              <a:rPr lang="de-CH" altLang="de-DE" sz="9000">
                <a:solidFill>
                  <a:srgbClr val="FF0000"/>
                </a:solidFill>
                <a:latin typeface="Chiller" panose="04020404031007020602" pitchFamily="82" charset="0"/>
              </a:rPr>
              <a:t>Kirche im finsteren Mittelalter</a:t>
            </a:r>
          </a:p>
          <a:p>
            <a:pPr algn="ctr">
              <a:spcBef>
                <a:spcPct val="0"/>
              </a:spcBef>
              <a:buFontTx/>
              <a:buNone/>
            </a:pPr>
            <a:r>
              <a:rPr lang="de-CH" altLang="de-DE" sz="9000">
                <a:solidFill>
                  <a:srgbClr val="FF0000"/>
                </a:solidFill>
                <a:latin typeface="Chiller" panose="04020404031007020602" pitchFamily="82" charset="0"/>
              </a:rPr>
              <a:t>(AD 500 – ca. 1500)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A3C3207-749C-4D28-10C8-C9EB21A6F16C}"/>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41987" name="Group 3">
            <a:extLst>
              <a:ext uri="{FF2B5EF4-FFF2-40B4-BE49-F238E27FC236}">
                <a16:creationId xmlns:a16="http://schemas.microsoft.com/office/drawing/2014/main" id="{7B251DF7-3C81-5228-B574-0B1E77D9A609}"/>
              </a:ext>
            </a:extLst>
          </p:cNvPr>
          <p:cNvGrpSpPr>
            <a:grpSpLocks/>
          </p:cNvGrpSpPr>
          <p:nvPr/>
        </p:nvGrpSpPr>
        <p:grpSpPr bwMode="auto">
          <a:xfrm>
            <a:off x="4579938" y="2635250"/>
            <a:ext cx="3032125" cy="1570038"/>
            <a:chOff x="0" y="4320"/>
            <a:chExt cx="1910" cy="989"/>
          </a:xfrm>
        </p:grpSpPr>
        <p:sp>
          <p:nvSpPr>
            <p:cNvPr id="41993" name="Rectangle 4">
              <a:extLst>
                <a:ext uri="{FF2B5EF4-FFF2-40B4-BE49-F238E27FC236}">
                  <a16:creationId xmlns:a16="http://schemas.microsoft.com/office/drawing/2014/main" id="{2F78E734-C8F0-0E39-8675-DCD4C3A69ACA}"/>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41994" name="Rectangle 5">
              <a:extLst>
                <a:ext uri="{FF2B5EF4-FFF2-40B4-BE49-F238E27FC236}">
                  <a16:creationId xmlns:a16="http://schemas.microsoft.com/office/drawing/2014/main" id="{3D649758-C590-603A-AFE7-532F8BC7157E}"/>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41988" name="Rectangle 6">
            <a:extLst>
              <a:ext uri="{FF2B5EF4-FFF2-40B4-BE49-F238E27FC236}">
                <a16:creationId xmlns:a16="http://schemas.microsoft.com/office/drawing/2014/main" id="{2D565F65-56FC-4013-05C3-82D60396FF5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1989" name="Rectangle 7">
            <a:extLst>
              <a:ext uri="{FF2B5EF4-FFF2-40B4-BE49-F238E27FC236}">
                <a16:creationId xmlns:a16="http://schemas.microsoft.com/office/drawing/2014/main" id="{BAC32C88-ED57-065E-6122-BF9029AA29DC}"/>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1990" name="AutoShape 10" descr="Bildergebnis für lepramission schweiz">
            <a:extLst>
              <a:ext uri="{FF2B5EF4-FFF2-40B4-BE49-F238E27FC236}">
                <a16:creationId xmlns:a16="http://schemas.microsoft.com/office/drawing/2014/main" id="{AE3339BE-FB4E-A4ED-32D6-6C3F1746DCCB}"/>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41991" name="AutoShape 12" descr="Bildergebnis für lepramission schweiz">
            <a:extLst>
              <a:ext uri="{FF2B5EF4-FFF2-40B4-BE49-F238E27FC236}">
                <a16:creationId xmlns:a16="http://schemas.microsoft.com/office/drawing/2014/main" id="{CEE238E2-4D74-02F4-765B-153CB32E29E3}"/>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41992" name="Picture 11" descr="Promises and Warnings to Believers for the end times | Heaven Awaits">
            <a:extLst>
              <a:ext uri="{FF2B5EF4-FFF2-40B4-BE49-F238E27FC236}">
                <a16:creationId xmlns:a16="http://schemas.microsoft.com/office/drawing/2014/main" id="{8E0F8A77-8AD0-D0B6-BF18-8FADC1E86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175" y="0"/>
            <a:ext cx="481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1DD9C67-CBDF-48BC-165C-F933A88AC064}"/>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44035" name="Group 3">
            <a:extLst>
              <a:ext uri="{FF2B5EF4-FFF2-40B4-BE49-F238E27FC236}">
                <a16:creationId xmlns:a16="http://schemas.microsoft.com/office/drawing/2014/main" id="{E6D0CF2A-1883-9043-5B61-D76380AAFB31}"/>
              </a:ext>
            </a:extLst>
          </p:cNvPr>
          <p:cNvGrpSpPr>
            <a:grpSpLocks/>
          </p:cNvGrpSpPr>
          <p:nvPr/>
        </p:nvGrpSpPr>
        <p:grpSpPr bwMode="auto">
          <a:xfrm>
            <a:off x="4579938" y="2635250"/>
            <a:ext cx="3032125" cy="1570038"/>
            <a:chOff x="0" y="4320"/>
            <a:chExt cx="1910" cy="989"/>
          </a:xfrm>
        </p:grpSpPr>
        <p:sp>
          <p:nvSpPr>
            <p:cNvPr id="44040" name="Rectangle 4">
              <a:extLst>
                <a:ext uri="{FF2B5EF4-FFF2-40B4-BE49-F238E27FC236}">
                  <a16:creationId xmlns:a16="http://schemas.microsoft.com/office/drawing/2014/main" id="{531BD0D7-53AC-5FF8-1651-3CD6BDF0A112}"/>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44041" name="Rectangle 5">
              <a:extLst>
                <a:ext uri="{FF2B5EF4-FFF2-40B4-BE49-F238E27FC236}">
                  <a16:creationId xmlns:a16="http://schemas.microsoft.com/office/drawing/2014/main" id="{EA25A87C-FB25-0307-8A1A-5BF56B493EA3}"/>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44036" name="Rectangle 6">
            <a:extLst>
              <a:ext uri="{FF2B5EF4-FFF2-40B4-BE49-F238E27FC236}">
                <a16:creationId xmlns:a16="http://schemas.microsoft.com/office/drawing/2014/main" id="{C96B0312-8AD8-227C-F9D4-9A733EDB28F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4037" name="Rectangle 7">
            <a:extLst>
              <a:ext uri="{FF2B5EF4-FFF2-40B4-BE49-F238E27FC236}">
                <a16:creationId xmlns:a16="http://schemas.microsoft.com/office/drawing/2014/main" id="{EB4F7A47-C3EA-0EC4-11E0-AFA369C18CFA}"/>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4038" name="AutoShape 10" descr="Bildergebnis für lepramission schweiz">
            <a:extLst>
              <a:ext uri="{FF2B5EF4-FFF2-40B4-BE49-F238E27FC236}">
                <a16:creationId xmlns:a16="http://schemas.microsoft.com/office/drawing/2014/main" id="{6469A365-FDE2-74EA-7254-3B814BDC5F96}"/>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44039" name="AutoShape 12" descr="Bildergebnis für lepramission schweiz">
            <a:extLst>
              <a:ext uri="{FF2B5EF4-FFF2-40B4-BE49-F238E27FC236}">
                <a16:creationId xmlns:a16="http://schemas.microsoft.com/office/drawing/2014/main" id="{C4B3CF19-B969-7994-F565-A2F39C0A640D}"/>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024673C-D9DD-45C9-0249-E87171A518E0}"/>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46083" name="Group 3">
            <a:extLst>
              <a:ext uri="{FF2B5EF4-FFF2-40B4-BE49-F238E27FC236}">
                <a16:creationId xmlns:a16="http://schemas.microsoft.com/office/drawing/2014/main" id="{483C1C60-6757-E444-5978-DF69332973B3}"/>
              </a:ext>
            </a:extLst>
          </p:cNvPr>
          <p:cNvGrpSpPr>
            <a:grpSpLocks/>
          </p:cNvGrpSpPr>
          <p:nvPr/>
        </p:nvGrpSpPr>
        <p:grpSpPr bwMode="auto">
          <a:xfrm>
            <a:off x="4579938" y="2635250"/>
            <a:ext cx="3032125" cy="1570038"/>
            <a:chOff x="0" y="4320"/>
            <a:chExt cx="1910" cy="989"/>
          </a:xfrm>
        </p:grpSpPr>
        <p:sp>
          <p:nvSpPr>
            <p:cNvPr id="46090" name="Rectangle 4">
              <a:extLst>
                <a:ext uri="{FF2B5EF4-FFF2-40B4-BE49-F238E27FC236}">
                  <a16:creationId xmlns:a16="http://schemas.microsoft.com/office/drawing/2014/main" id="{339B574A-6A96-D9DD-C6B5-949E973ED6CA}"/>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46091" name="Rectangle 5">
              <a:extLst>
                <a:ext uri="{FF2B5EF4-FFF2-40B4-BE49-F238E27FC236}">
                  <a16:creationId xmlns:a16="http://schemas.microsoft.com/office/drawing/2014/main" id="{78CC73B1-6FAF-3092-27B5-BEF32340A324}"/>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46084" name="Rectangle 6">
            <a:extLst>
              <a:ext uri="{FF2B5EF4-FFF2-40B4-BE49-F238E27FC236}">
                <a16:creationId xmlns:a16="http://schemas.microsoft.com/office/drawing/2014/main" id="{E79206EB-5177-9AC1-9A2E-C0691212EE07}"/>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6085" name="Rectangle 7">
            <a:extLst>
              <a:ext uri="{FF2B5EF4-FFF2-40B4-BE49-F238E27FC236}">
                <a16:creationId xmlns:a16="http://schemas.microsoft.com/office/drawing/2014/main" id="{3210E4E5-1D64-24B5-E589-BD5B1B43F8EA}"/>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6086" name="AutoShape 10" descr="Bildergebnis für lepramission schweiz">
            <a:extLst>
              <a:ext uri="{FF2B5EF4-FFF2-40B4-BE49-F238E27FC236}">
                <a16:creationId xmlns:a16="http://schemas.microsoft.com/office/drawing/2014/main" id="{7BA78E24-9E17-6FE0-FF41-D2125FAFCA54}"/>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46087" name="AutoShape 12" descr="Bildergebnis für lepramission schweiz">
            <a:extLst>
              <a:ext uri="{FF2B5EF4-FFF2-40B4-BE49-F238E27FC236}">
                <a16:creationId xmlns:a16="http://schemas.microsoft.com/office/drawing/2014/main" id="{DF798FD8-6C28-48CE-E4BD-3F0632C0DE0D}"/>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46088" name="Picture 11" descr="134,180 Bibel Fotos - Kostenlose und Royalty-Free Stock-Fotos von Dreamstime">
            <a:extLst>
              <a:ext uri="{FF2B5EF4-FFF2-40B4-BE49-F238E27FC236}">
                <a16:creationId xmlns:a16="http://schemas.microsoft.com/office/drawing/2014/main" id="{66AB4032-A969-0DA0-6345-A362116C1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feld 12">
            <a:extLst>
              <a:ext uri="{FF2B5EF4-FFF2-40B4-BE49-F238E27FC236}">
                <a16:creationId xmlns:a16="http://schemas.microsoft.com/office/drawing/2014/main" id="{43DEBF3E-9503-32D1-B761-0D5BDD33579D}"/>
              </a:ext>
            </a:extLst>
          </p:cNvPr>
          <p:cNvSpPr txBox="1">
            <a:spLocks noChangeArrowheads="1"/>
          </p:cNvSpPr>
          <p:nvPr/>
        </p:nvSpPr>
        <p:spPr bwMode="auto">
          <a:xfrm>
            <a:off x="258763" y="290513"/>
            <a:ext cx="117729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2,19</a:t>
            </a:r>
          </a:p>
          <a:p>
            <a:pPr algn="ctr">
              <a:lnSpc>
                <a:spcPct val="107000"/>
              </a:lnSpc>
              <a:spcAft>
                <a:spcPts val="800"/>
              </a:spcAft>
              <a:buFontTx/>
              <a:buNone/>
            </a:pP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Ich kenne deine Werke und deine Liebe und deinen Glauben und deinen Dienst und dein Ausharren und ⟨weiss, dass⟩ deine letzten Werke mehr sind als die ersten. </a:t>
            </a:r>
            <a:endParaRPr lang="de-CH" altLang="de-DE" sz="4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BADB0B2-807F-CAC0-E83E-C9F4ACDD3521}"/>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48131" name="Group 3">
            <a:extLst>
              <a:ext uri="{FF2B5EF4-FFF2-40B4-BE49-F238E27FC236}">
                <a16:creationId xmlns:a16="http://schemas.microsoft.com/office/drawing/2014/main" id="{21C27438-007D-69E9-F898-6FBAC9ECFDB3}"/>
              </a:ext>
            </a:extLst>
          </p:cNvPr>
          <p:cNvGrpSpPr>
            <a:grpSpLocks/>
          </p:cNvGrpSpPr>
          <p:nvPr/>
        </p:nvGrpSpPr>
        <p:grpSpPr bwMode="auto">
          <a:xfrm>
            <a:off x="4579938" y="2635250"/>
            <a:ext cx="3032125" cy="1570038"/>
            <a:chOff x="0" y="4320"/>
            <a:chExt cx="1910" cy="989"/>
          </a:xfrm>
        </p:grpSpPr>
        <p:sp>
          <p:nvSpPr>
            <p:cNvPr id="48138" name="Rectangle 4">
              <a:extLst>
                <a:ext uri="{FF2B5EF4-FFF2-40B4-BE49-F238E27FC236}">
                  <a16:creationId xmlns:a16="http://schemas.microsoft.com/office/drawing/2014/main" id="{DAEE64DA-C37F-91E0-C939-63A914037783}"/>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48139" name="Rectangle 5">
              <a:extLst>
                <a:ext uri="{FF2B5EF4-FFF2-40B4-BE49-F238E27FC236}">
                  <a16:creationId xmlns:a16="http://schemas.microsoft.com/office/drawing/2014/main" id="{28144420-BF47-7A56-B755-E4637C13F64C}"/>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48132" name="Rectangle 6">
            <a:extLst>
              <a:ext uri="{FF2B5EF4-FFF2-40B4-BE49-F238E27FC236}">
                <a16:creationId xmlns:a16="http://schemas.microsoft.com/office/drawing/2014/main" id="{4A53B746-02E6-A3B8-6EA5-A359D1407AD0}"/>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8133" name="Rectangle 7">
            <a:extLst>
              <a:ext uri="{FF2B5EF4-FFF2-40B4-BE49-F238E27FC236}">
                <a16:creationId xmlns:a16="http://schemas.microsoft.com/office/drawing/2014/main" id="{C3C220F4-9B55-723C-3A6E-1C1A9A88BE97}"/>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48134" name="AutoShape 10" descr="Bildergebnis für lepramission schweiz">
            <a:extLst>
              <a:ext uri="{FF2B5EF4-FFF2-40B4-BE49-F238E27FC236}">
                <a16:creationId xmlns:a16="http://schemas.microsoft.com/office/drawing/2014/main" id="{F4B18C51-8690-DDFF-C4E9-0C1C72449023}"/>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48135" name="AutoShape 12" descr="Bildergebnis für lepramission schweiz">
            <a:extLst>
              <a:ext uri="{FF2B5EF4-FFF2-40B4-BE49-F238E27FC236}">
                <a16:creationId xmlns:a16="http://schemas.microsoft.com/office/drawing/2014/main" id="{A9BD36D3-DFDC-3F51-0D3E-C82B62AA0ACA}"/>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48136" name="Picture 11" descr="134,180 Bibel Fotos - Kostenlose und Royalty-Free Stock-Fotos von Dreamstime">
            <a:extLst>
              <a:ext uri="{FF2B5EF4-FFF2-40B4-BE49-F238E27FC236}">
                <a16:creationId xmlns:a16="http://schemas.microsoft.com/office/drawing/2014/main" id="{9F805A9E-42F3-B138-6D8D-C3A5F7C76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Textfeld 12">
            <a:extLst>
              <a:ext uri="{FF2B5EF4-FFF2-40B4-BE49-F238E27FC236}">
                <a16:creationId xmlns:a16="http://schemas.microsoft.com/office/drawing/2014/main" id="{4E6B2F75-298F-1944-014B-8ADD71786307}"/>
              </a:ext>
            </a:extLst>
          </p:cNvPr>
          <p:cNvSpPr txBox="1">
            <a:spLocks noChangeArrowheads="1"/>
          </p:cNvSpPr>
          <p:nvPr/>
        </p:nvSpPr>
        <p:spPr bwMode="auto">
          <a:xfrm>
            <a:off x="258763" y="290513"/>
            <a:ext cx="117729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2,20</a:t>
            </a:r>
          </a:p>
          <a:p>
            <a:pPr algn="ctr">
              <a:lnSpc>
                <a:spcPct val="107000"/>
              </a:lnSpc>
              <a:spcAft>
                <a:spcPts val="800"/>
              </a:spcAft>
              <a:buFontTx/>
              <a:buNone/>
            </a:pP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Aber ich habe gegen dich, dass du das Weib Isebel gewähren lässt, die sich eine Prophetin nennt und meine Knechte lehrt und verführt, Unzucht zu treiben und Götzenopfer zu essen. </a:t>
            </a:r>
            <a:endParaRPr lang="de-CH" altLang="de-DE" sz="4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7824616-8238-54B0-7A00-FD36F1B25889}"/>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50179" name="Group 3">
            <a:extLst>
              <a:ext uri="{FF2B5EF4-FFF2-40B4-BE49-F238E27FC236}">
                <a16:creationId xmlns:a16="http://schemas.microsoft.com/office/drawing/2014/main" id="{67010456-BD3D-2E1B-DDA6-136F13B74822}"/>
              </a:ext>
            </a:extLst>
          </p:cNvPr>
          <p:cNvGrpSpPr>
            <a:grpSpLocks/>
          </p:cNvGrpSpPr>
          <p:nvPr/>
        </p:nvGrpSpPr>
        <p:grpSpPr bwMode="auto">
          <a:xfrm>
            <a:off x="4579938" y="2635250"/>
            <a:ext cx="3032125" cy="1570038"/>
            <a:chOff x="0" y="4320"/>
            <a:chExt cx="1910" cy="989"/>
          </a:xfrm>
        </p:grpSpPr>
        <p:sp>
          <p:nvSpPr>
            <p:cNvPr id="50184" name="Rectangle 4">
              <a:extLst>
                <a:ext uri="{FF2B5EF4-FFF2-40B4-BE49-F238E27FC236}">
                  <a16:creationId xmlns:a16="http://schemas.microsoft.com/office/drawing/2014/main" id="{B53D0C1F-5792-9665-129B-89C29A8BD37F}"/>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50185" name="Rectangle 5">
              <a:extLst>
                <a:ext uri="{FF2B5EF4-FFF2-40B4-BE49-F238E27FC236}">
                  <a16:creationId xmlns:a16="http://schemas.microsoft.com/office/drawing/2014/main" id="{D80D81F2-EACE-3CC0-8E59-660200DB9120}"/>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50180" name="Rectangle 6">
            <a:extLst>
              <a:ext uri="{FF2B5EF4-FFF2-40B4-BE49-F238E27FC236}">
                <a16:creationId xmlns:a16="http://schemas.microsoft.com/office/drawing/2014/main" id="{A02F6ADA-E8DB-9596-6A2F-7E39D49AEFE0}"/>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50181" name="Rectangle 7">
            <a:extLst>
              <a:ext uri="{FF2B5EF4-FFF2-40B4-BE49-F238E27FC236}">
                <a16:creationId xmlns:a16="http://schemas.microsoft.com/office/drawing/2014/main" id="{763E466C-5304-1747-D8E4-E4F48E63DEB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50182" name="AutoShape 10" descr="Bildergebnis für lepramission schweiz">
            <a:extLst>
              <a:ext uri="{FF2B5EF4-FFF2-40B4-BE49-F238E27FC236}">
                <a16:creationId xmlns:a16="http://schemas.microsoft.com/office/drawing/2014/main" id="{E3C58E79-05A7-A038-B7EB-2BD2B906DD3B}"/>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50183" name="AutoShape 12" descr="Bildergebnis für lepramission schweiz">
            <a:extLst>
              <a:ext uri="{FF2B5EF4-FFF2-40B4-BE49-F238E27FC236}">
                <a16:creationId xmlns:a16="http://schemas.microsoft.com/office/drawing/2014/main" id="{C43D9641-1F12-3E29-0781-F8A1DDB6B0B0}"/>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feld 3">
            <a:extLst>
              <a:ext uri="{FF2B5EF4-FFF2-40B4-BE49-F238E27FC236}">
                <a16:creationId xmlns:a16="http://schemas.microsoft.com/office/drawing/2014/main" id="{B5B23F46-4769-2507-2596-E957F8211149}"/>
              </a:ext>
            </a:extLst>
          </p:cNvPr>
          <p:cNvSpPr txBox="1">
            <a:spLocks noChangeArrowheads="1"/>
          </p:cNvSpPr>
          <p:nvPr/>
        </p:nvSpPr>
        <p:spPr bwMode="auto">
          <a:xfrm>
            <a:off x="3048000" y="63817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1000">
                <a:solidFill>
                  <a:schemeClr val="bg1"/>
                </a:solidFill>
              </a:rPr>
              <a:t>https://www.alamy.de/stockfoto-siricius-2611399-papst-dezember-384-2611399-portrat-kupferstich-18-jahrhundert-artists-urheberrecht-nicht-geloscht-werden-23527866.html</a:t>
            </a:r>
          </a:p>
        </p:txBody>
      </p:sp>
      <p:pic>
        <p:nvPicPr>
          <p:cNvPr id="52227" name="Picture 5" descr="Frauen in der Bibel – gute und schlechte Beispiele">
            <a:extLst>
              <a:ext uri="{FF2B5EF4-FFF2-40B4-BE49-F238E27FC236}">
                <a16:creationId xmlns:a16="http://schemas.microsoft.com/office/drawing/2014/main" id="{7B71FDD2-C5E8-0D6F-0871-ACC59E920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feld 5">
            <a:extLst>
              <a:ext uri="{FF2B5EF4-FFF2-40B4-BE49-F238E27FC236}">
                <a16:creationId xmlns:a16="http://schemas.microsoft.com/office/drawing/2014/main" id="{5E0F2E02-5AE1-9AC8-8F2F-E5E747767543}"/>
              </a:ext>
            </a:extLst>
          </p:cNvPr>
          <p:cNvSpPr txBox="1">
            <a:spLocks noChangeArrowheads="1"/>
          </p:cNvSpPr>
          <p:nvPr/>
        </p:nvSpPr>
        <p:spPr bwMode="auto">
          <a:xfrm>
            <a:off x="3216275" y="5732463"/>
            <a:ext cx="6096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https://www.jw.org/de/biblische-lehren/fragen/frauen-in-der-bibel/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B209416-6C3C-37A6-F4A1-FFAA77316AF4}"/>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53251" name="Group 3">
            <a:extLst>
              <a:ext uri="{FF2B5EF4-FFF2-40B4-BE49-F238E27FC236}">
                <a16:creationId xmlns:a16="http://schemas.microsoft.com/office/drawing/2014/main" id="{5EEBD8D2-6570-73F6-4657-435205C76674}"/>
              </a:ext>
            </a:extLst>
          </p:cNvPr>
          <p:cNvGrpSpPr>
            <a:grpSpLocks/>
          </p:cNvGrpSpPr>
          <p:nvPr/>
        </p:nvGrpSpPr>
        <p:grpSpPr bwMode="auto">
          <a:xfrm>
            <a:off x="4579938" y="2635250"/>
            <a:ext cx="3032125" cy="1570038"/>
            <a:chOff x="0" y="4320"/>
            <a:chExt cx="1910" cy="989"/>
          </a:xfrm>
        </p:grpSpPr>
        <p:sp>
          <p:nvSpPr>
            <p:cNvPr id="53256" name="Rectangle 4">
              <a:extLst>
                <a:ext uri="{FF2B5EF4-FFF2-40B4-BE49-F238E27FC236}">
                  <a16:creationId xmlns:a16="http://schemas.microsoft.com/office/drawing/2014/main" id="{37D1B3BC-DE13-47D2-C76F-F173CDE80C96}"/>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53257" name="Rectangle 5">
              <a:extLst>
                <a:ext uri="{FF2B5EF4-FFF2-40B4-BE49-F238E27FC236}">
                  <a16:creationId xmlns:a16="http://schemas.microsoft.com/office/drawing/2014/main" id="{332DB999-6ECB-6BF1-3220-AE879FD67FD4}"/>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53252" name="Rectangle 6">
            <a:extLst>
              <a:ext uri="{FF2B5EF4-FFF2-40B4-BE49-F238E27FC236}">
                <a16:creationId xmlns:a16="http://schemas.microsoft.com/office/drawing/2014/main" id="{C65D11AC-F10A-651E-EA52-1AA4179C2083}"/>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53253" name="Rectangle 7">
            <a:extLst>
              <a:ext uri="{FF2B5EF4-FFF2-40B4-BE49-F238E27FC236}">
                <a16:creationId xmlns:a16="http://schemas.microsoft.com/office/drawing/2014/main" id="{4DE68FB7-A368-7284-147C-8401CBE92DDA}"/>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53254" name="AutoShape 10" descr="Bildergebnis für lepramission schweiz">
            <a:extLst>
              <a:ext uri="{FF2B5EF4-FFF2-40B4-BE49-F238E27FC236}">
                <a16:creationId xmlns:a16="http://schemas.microsoft.com/office/drawing/2014/main" id="{CE4506C6-3AF2-0B5C-7712-4093FE5E8A83}"/>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53255" name="AutoShape 12" descr="Bildergebnis für lepramission schweiz">
            <a:extLst>
              <a:ext uri="{FF2B5EF4-FFF2-40B4-BE49-F238E27FC236}">
                <a16:creationId xmlns:a16="http://schemas.microsoft.com/office/drawing/2014/main" id="{4F80A091-8149-0274-0BB8-50100078D8BD}"/>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6B738C9-6B83-CB87-FB6B-FBA5A7AC21CE}"/>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55299" name="Group 3">
            <a:extLst>
              <a:ext uri="{FF2B5EF4-FFF2-40B4-BE49-F238E27FC236}">
                <a16:creationId xmlns:a16="http://schemas.microsoft.com/office/drawing/2014/main" id="{7A482F8E-B9EC-54F8-5680-6325DE26E9D0}"/>
              </a:ext>
            </a:extLst>
          </p:cNvPr>
          <p:cNvGrpSpPr>
            <a:grpSpLocks/>
          </p:cNvGrpSpPr>
          <p:nvPr/>
        </p:nvGrpSpPr>
        <p:grpSpPr bwMode="auto">
          <a:xfrm>
            <a:off x="4579938" y="2635250"/>
            <a:ext cx="3032125" cy="1570038"/>
            <a:chOff x="0" y="4320"/>
            <a:chExt cx="1910" cy="989"/>
          </a:xfrm>
        </p:grpSpPr>
        <p:sp>
          <p:nvSpPr>
            <p:cNvPr id="55306" name="Rectangle 4">
              <a:extLst>
                <a:ext uri="{FF2B5EF4-FFF2-40B4-BE49-F238E27FC236}">
                  <a16:creationId xmlns:a16="http://schemas.microsoft.com/office/drawing/2014/main" id="{49E3C5AF-BEAD-52E0-3493-2EC95A5AD946}"/>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55307" name="Rectangle 5">
              <a:extLst>
                <a:ext uri="{FF2B5EF4-FFF2-40B4-BE49-F238E27FC236}">
                  <a16:creationId xmlns:a16="http://schemas.microsoft.com/office/drawing/2014/main" id="{775AE4EF-6CA5-9A39-99A7-F5808BCD8FD7}"/>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55300" name="Rectangle 6">
            <a:extLst>
              <a:ext uri="{FF2B5EF4-FFF2-40B4-BE49-F238E27FC236}">
                <a16:creationId xmlns:a16="http://schemas.microsoft.com/office/drawing/2014/main" id="{C83CE724-BABC-7700-680A-B8F36BF0BFF8}"/>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55301" name="Rectangle 7">
            <a:extLst>
              <a:ext uri="{FF2B5EF4-FFF2-40B4-BE49-F238E27FC236}">
                <a16:creationId xmlns:a16="http://schemas.microsoft.com/office/drawing/2014/main" id="{202147BE-F550-EDFC-FF4D-F1DAB93266B0}"/>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55302" name="AutoShape 10" descr="Bildergebnis für lepramission schweiz">
            <a:extLst>
              <a:ext uri="{FF2B5EF4-FFF2-40B4-BE49-F238E27FC236}">
                <a16:creationId xmlns:a16="http://schemas.microsoft.com/office/drawing/2014/main" id="{61A4652C-EDB4-E907-49EE-EF248A6E9D04}"/>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55303" name="AutoShape 12" descr="Bildergebnis für lepramission schweiz">
            <a:extLst>
              <a:ext uri="{FF2B5EF4-FFF2-40B4-BE49-F238E27FC236}">
                <a16:creationId xmlns:a16="http://schemas.microsoft.com/office/drawing/2014/main" id="{5D2AF05E-F509-7518-9AD0-9D130DD74998}"/>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55304" name="Picture 11" descr="134,180 Bibel Fotos - Kostenlose und Royalty-Free Stock-Fotos von Dreamstime">
            <a:extLst>
              <a:ext uri="{FF2B5EF4-FFF2-40B4-BE49-F238E27FC236}">
                <a16:creationId xmlns:a16="http://schemas.microsoft.com/office/drawing/2014/main" id="{ACDEBE77-D8B0-2F13-86BD-3FFE5E2BD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Textfeld 12">
            <a:extLst>
              <a:ext uri="{FF2B5EF4-FFF2-40B4-BE49-F238E27FC236}">
                <a16:creationId xmlns:a16="http://schemas.microsoft.com/office/drawing/2014/main" id="{D1336EF8-14EC-1EBF-F708-812553388B44}"/>
              </a:ext>
            </a:extLst>
          </p:cNvPr>
          <p:cNvSpPr txBox="1">
            <a:spLocks noChangeArrowheads="1"/>
          </p:cNvSpPr>
          <p:nvPr/>
        </p:nvSpPr>
        <p:spPr bwMode="auto">
          <a:xfrm>
            <a:off x="258763" y="290513"/>
            <a:ext cx="117729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2,21</a:t>
            </a:r>
          </a:p>
          <a:p>
            <a:pPr algn="ctr">
              <a:lnSpc>
                <a:spcPct val="107000"/>
              </a:lnSpc>
              <a:spcAft>
                <a:spcPts val="800"/>
              </a:spcAft>
              <a:buFontTx/>
              <a:buNone/>
            </a:pP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Und ich gab ihr Zeit, damit sie </a:t>
            </a:r>
            <a:r>
              <a:rPr lang="de-CH" altLang="de-DE" sz="4000" b="1">
                <a:solidFill>
                  <a:srgbClr val="FF0000"/>
                </a:solidFill>
                <a:latin typeface="Arial Narrow" panose="020B0606020202030204" pitchFamily="34" charset="0"/>
                <a:ea typeface="Calibri" panose="020F0502020204030204" pitchFamily="34" charset="0"/>
                <a:cs typeface="Times New Roman" panose="02020603050405020304" pitchFamily="18" charset="0"/>
              </a:rPr>
              <a:t>Busse</a:t>
            </a: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 tut, und sie will nicht </a:t>
            </a:r>
            <a:r>
              <a:rPr lang="de-CH" altLang="de-DE" sz="4000" b="1">
                <a:solidFill>
                  <a:srgbClr val="FF0000"/>
                </a:solidFill>
                <a:latin typeface="Arial Narrow" panose="020B0606020202030204" pitchFamily="34" charset="0"/>
                <a:ea typeface="Calibri" panose="020F0502020204030204" pitchFamily="34" charset="0"/>
                <a:cs typeface="Times New Roman" panose="02020603050405020304" pitchFamily="18" charset="0"/>
              </a:rPr>
              <a:t>Busse</a:t>
            </a: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 tun von ihrer Unzucht. </a:t>
            </a:r>
            <a:endParaRPr lang="de-CH" altLang="de-DE" sz="4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E7346A6-47C6-21DE-EC58-5D53BB44E2E6}"/>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57347" name="Group 3">
            <a:extLst>
              <a:ext uri="{FF2B5EF4-FFF2-40B4-BE49-F238E27FC236}">
                <a16:creationId xmlns:a16="http://schemas.microsoft.com/office/drawing/2014/main" id="{B285907C-72FE-EE47-5F18-DB2DDC8177C1}"/>
              </a:ext>
            </a:extLst>
          </p:cNvPr>
          <p:cNvGrpSpPr>
            <a:grpSpLocks/>
          </p:cNvGrpSpPr>
          <p:nvPr/>
        </p:nvGrpSpPr>
        <p:grpSpPr bwMode="auto">
          <a:xfrm>
            <a:off x="4579938" y="2635250"/>
            <a:ext cx="3032125" cy="1570038"/>
            <a:chOff x="0" y="4320"/>
            <a:chExt cx="1910" cy="989"/>
          </a:xfrm>
        </p:grpSpPr>
        <p:sp>
          <p:nvSpPr>
            <p:cNvPr id="57352" name="Rectangle 4">
              <a:extLst>
                <a:ext uri="{FF2B5EF4-FFF2-40B4-BE49-F238E27FC236}">
                  <a16:creationId xmlns:a16="http://schemas.microsoft.com/office/drawing/2014/main" id="{4EC921F2-6A1C-C2A9-394F-2B4E18617480}"/>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57353" name="Rectangle 5">
              <a:extLst>
                <a:ext uri="{FF2B5EF4-FFF2-40B4-BE49-F238E27FC236}">
                  <a16:creationId xmlns:a16="http://schemas.microsoft.com/office/drawing/2014/main" id="{A4EA036A-D7C7-FF73-E91F-BF483010BBAA}"/>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57348" name="Rectangle 6">
            <a:extLst>
              <a:ext uri="{FF2B5EF4-FFF2-40B4-BE49-F238E27FC236}">
                <a16:creationId xmlns:a16="http://schemas.microsoft.com/office/drawing/2014/main" id="{0D1F6BBA-7F62-4E13-2D2C-4905835A05E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57349" name="Rectangle 7">
            <a:extLst>
              <a:ext uri="{FF2B5EF4-FFF2-40B4-BE49-F238E27FC236}">
                <a16:creationId xmlns:a16="http://schemas.microsoft.com/office/drawing/2014/main" id="{592BE17F-9D6E-5BB4-722B-E9AD1B7D4BB7}"/>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57350" name="AutoShape 10" descr="Bildergebnis für lepramission schweiz">
            <a:extLst>
              <a:ext uri="{FF2B5EF4-FFF2-40B4-BE49-F238E27FC236}">
                <a16:creationId xmlns:a16="http://schemas.microsoft.com/office/drawing/2014/main" id="{69CF7695-B398-E9B9-30A4-95C277960837}"/>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57351" name="AutoShape 12" descr="Bildergebnis für lepramission schweiz">
            <a:extLst>
              <a:ext uri="{FF2B5EF4-FFF2-40B4-BE49-F238E27FC236}">
                <a16:creationId xmlns:a16="http://schemas.microsoft.com/office/drawing/2014/main" id="{737E655F-FFE9-00AE-51CF-340F74620468}"/>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9723D23-3CA3-7E82-EC39-D80D7EAACC91}"/>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59395" name="Group 3">
            <a:extLst>
              <a:ext uri="{FF2B5EF4-FFF2-40B4-BE49-F238E27FC236}">
                <a16:creationId xmlns:a16="http://schemas.microsoft.com/office/drawing/2014/main" id="{74D99064-4D40-035D-4A47-D55EBA632627}"/>
              </a:ext>
            </a:extLst>
          </p:cNvPr>
          <p:cNvGrpSpPr>
            <a:grpSpLocks/>
          </p:cNvGrpSpPr>
          <p:nvPr/>
        </p:nvGrpSpPr>
        <p:grpSpPr bwMode="auto">
          <a:xfrm>
            <a:off x="4579938" y="2635250"/>
            <a:ext cx="3032125" cy="1570038"/>
            <a:chOff x="0" y="4320"/>
            <a:chExt cx="1910" cy="989"/>
          </a:xfrm>
        </p:grpSpPr>
        <p:sp>
          <p:nvSpPr>
            <p:cNvPr id="59402" name="Rectangle 4">
              <a:extLst>
                <a:ext uri="{FF2B5EF4-FFF2-40B4-BE49-F238E27FC236}">
                  <a16:creationId xmlns:a16="http://schemas.microsoft.com/office/drawing/2014/main" id="{A354AB80-2C5B-B1AF-ED4F-E03962FD94C8}"/>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59403" name="Rectangle 5">
              <a:extLst>
                <a:ext uri="{FF2B5EF4-FFF2-40B4-BE49-F238E27FC236}">
                  <a16:creationId xmlns:a16="http://schemas.microsoft.com/office/drawing/2014/main" id="{C2843773-C7CD-DC82-E9EF-D807A3AFE2CB}"/>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59396" name="Rectangle 6">
            <a:extLst>
              <a:ext uri="{FF2B5EF4-FFF2-40B4-BE49-F238E27FC236}">
                <a16:creationId xmlns:a16="http://schemas.microsoft.com/office/drawing/2014/main" id="{10D689AD-91F8-0669-C5B3-233F49970708}"/>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59397" name="Rectangle 7">
            <a:extLst>
              <a:ext uri="{FF2B5EF4-FFF2-40B4-BE49-F238E27FC236}">
                <a16:creationId xmlns:a16="http://schemas.microsoft.com/office/drawing/2014/main" id="{F27D9B5D-7569-3AFD-CC7A-FCDAF9C7A136}"/>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59398" name="AutoShape 10" descr="Bildergebnis für lepramission schweiz">
            <a:extLst>
              <a:ext uri="{FF2B5EF4-FFF2-40B4-BE49-F238E27FC236}">
                <a16:creationId xmlns:a16="http://schemas.microsoft.com/office/drawing/2014/main" id="{26BBCE62-4A99-1D67-5E04-EA131347C30E}"/>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59399" name="AutoShape 12" descr="Bildergebnis für lepramission schweiz">
            <a:extLst>
              <a:ext uri="{FF2B5EF4-FFF2-40B4-BE49-F238E27FC236}">
                <a16:creationId xmlns:a16="http://schemas.microsoft.com/office/drawing/2014/main" id="{761BC8C6-8F3A-7E8F-ADA7-7AF4461837D3}"/>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59400" name="Picture 11" descr="134,180 Bibel Fotos - Kostenlose und Royalty-Free Stock-Fotos von Dreamstime">
            <a:extLst>
              <a:ext uri="{FF2B5EF4-FFF2-40B4-BE49-F238E27FC236}">
                <a16:creationId xmlns:a16="http://schemas.microsoft.com/office/drawing/2014/main" id="{192D67CB-4BAD-EFBA-F94F-B3BFC7A47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Textfeld 12">
            <a:extLst>
              <a:ext uri="{FF2B5EF4-FFF2-40B4-BE49-F238E27FC236}">
                <a16:creationId xmlns:a16="http://schemas.microsoft.com/office/drawing/2014/main" id="{E41ECA02-B7C8-3822-83CA-05369D777E2A}"/>
              </a:ext>
            </a:extLst>
          </p:cNvPr>
          <p:cNvSpPr txBox="1">
            <a:spLocks noChangeArrowheads="1"/>
          </p:cNvSpPr>
          <p:nvPr/>
        </p:nvSpPr>
        <p:spPr bwMode="auto">
          <a:xfrm>
            <a:off x="258763" y="290513"/>
            <a:ext cx="117729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2,22</a:t>
            </a:r>
          </a:p>
          <a:p>
            <a:pPr algn="ctr">
              <a:lnSpc>
                <a:spcPct val="107000"/>
              </a:lnSpc>
              <a:spcAft>
                <a:spcPts val="800"/>
              </a:spcAft>
              <a:buFontTx/>
              <a:buNone/>
            </a:pP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Siehe, ich werfe sie aufs Bett und die, welche Ehebruch mit ihr treiben, in grosse Bedrängnis, wenn sie nicht </a:t>
            </a:r>
            <a:r>
              <a:rPr lang="de-CH" altLang="de-DE" sz="4000" b="1">
                <a:solidFill>
                  <a:srgbClr val="FF0000"/>
                </a:solidFill>
                <a:latin typeface="Arial Narrow" panose="020B0606020202030204" pitchFamily="34" charset="0"/>
                <a:ea typeface="Calibri" panose="020F0502020204030204" pitchFamily="34" charset="0"/>
                <a:cs typeface="Times New Roman" panose="02020603050405020304" pitchFamily="18" charset="0"/>
              </a:rPr>
              <a:t>Busse</a:t>
            </a: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 tun von ihren Werken. </a:t>
            </a:r>
            <a:endParaRPr lang="de-CH" altLang="de-DE" sz="4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D52CDD8-4AB6-4986-D45D-794F5A0146DD}"/>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8195" name="Group 3">
            <a:extLst>
              <a:ext uri="{FF2B5EF4-FFF2-40B4-BE49-F238E27FC236}">
                <a16:creationId xmlns:a16="http://schemas.microsoft.com/office/drawing/2014/main" id="{A96F02EE-1BCF-C8AA-85FB-B8D2C29B31DB}"/>
              </a:ext>
            </a:extLst>
          </p:cNvPr>
          <p:cNvGrpSpPr>
            <a:grpSpLocks/>
          </p:cNvGrpSpPr>
          <p:nvPr/>
        </p:nvGrpSpPr>
        <p:grpSpPr bwMode="auto">
          <a:xfrm>
            <a:off x="4579938" y="2635250"/>
            <a:ext cx="3032125" cy="1570038"/>
            <a:chOff x="0" y="4320"/>
            <a:chExt cx="1910" cy="989"/>
          </a:xfrm>
        </p:grpSpPr>
        <p:sp>
          <p:nvSpPr>
            <p:cNvPr id="8202" name="Rectangle 4">
              <a:extLst>
                <a:ext uri="{FF2B5EF4-FFF2-40B4-BE49-F238E27FC236}">
                  <a16:creationId xmlns:a16="http://schemas.microsoft.com/office/drawing/2014/main" id="{69BB2FA9-72E6-E129-6016-AA5CD02BF849}"/>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8203" name="Rectangle 5">
              <a:extLst>
                <a:ext uri="{FF2B5EF4-FFF2-40B4-BE49-F238E27FC236}">
                  <a16:creationId xmlns:a16="http://schemas.microsoft.com/office/drawing/2014/main" id="{ECA4D057-6DF6-FD88-2861-83A6FCB910E5}"/>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8196" name="Rectangle 6">
            <a:extLst>
              <a:ext uri="{FF2B5EF4-FFF2-40B4-BE49-F238E27FC236}">
                <a16:creationId xmlns:a16="http://schemas.microsoft.com/office/drawing/2014/main" id="{C0B27501-4BFB-A2A7-9AD6-F4B45EA70C14}"/>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8197" name="Rectangle 7">
            <a:extLst>
              <a:ext uri="{FF2B5EF4-FFF2-40B4-BE49-F238E27FC236}">
                <a16:creationId xmlns:a16="http://schemas.microsoft.com/office/drawing/2014/main" id="{59F085A8-9F17-699F-3C14-822257957318}"/>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8198" name="AutoShape 10" descr="Bildergebnis für lepramission schweiz">
            <a:extLst>
              <a:ext uri="{FF2B5EF4-FFF2-40B4-BE49-F238E27FC236}">
                <a16:creationId xmlns:a16="http://schemas.microsoft.com/office/drawing/2014/main" id="{952901B5-A4FF-5E76-7B2A-11FA7125EB68}"/>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8199" name="AutoShape 12" descr="Bildergebnis für lepramission schweiz">
            <a:extLst>
              <a:ext uri="{FF2B5EF4-FFF2-40B4-BE49-F238E27FC236}">
                <a16:creationId xmlns:a16="http://schemas.microsoft.com/office/drawing/2014/main" id="{8999790F-4437-45E5-4B8E-21386BF7A608}"/>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8200" name="Picture 11" descr="134,180 Bibel Fotos - Kostenlose und Royalty-Free Stock-Fotos von Dreamstime">
            <a:extLst>
              <a:ext uri="{FF2B5EF4-FFF2-40B4-BE49-F238E27FC236}">
                <a16:creationId xmlns:a16="http://schemas.microsoft.com/office/drawing/2014/main" id="{6C5DDDE0-10D9-A569-5737-89EF3127A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feld 12">
            <a:extLst>
              <a:ext uri="{FF2B5EF4-FFF2-40B4-BE49-F238E27FC236}">
                <a16:creationId xmlns:a16="http://schemas.microsoft.com/office/drawing/2014/main" id="{558D8B8C-F992-3BB2-2E31-81FF33C1584E}"/>
              </a:ext>
            </a:extLst>
          </p:cNvPr>
          <p:cNvSpPr txBox="1">
            <a:spLocks noChangeArrowheads="1"/>
          </p:cNvSpPr>
          <p:nvPr/>
        </p:nvSpPr>
        <p:spPr bwMode="auto">
          <a:xfrm>
            <a:off x="258763" y="290513"/>
            <a:ext cx="117729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400">
                <a:solidFill>
                  <a:srgbClr val="FF0000"/>
                </a:solidFill>
                <a:latin typeface="Arial Narrow" panose="020B0606020202030204" pitchFamily="34" charset="0"/>
                <a:ea typeface="Calibri" panose="020F0502020204030204" pitchFamily="34" charset="0"/>
                <a:cs typeface="Times New Roman" panose="02020603050405020304" pitchFamily="18" charset="0"/>
              </a:rPr>
              <a:t>Und dem Engel der Gemeinde in Thyatira schreibe: Dies sagt der Sohn Gottes, der Augen hat wie eine Feuerflamme und Füsse gleich glänzendem Erz: 19 Ich kenne deine Werke und deine Liebe und deinen Glauben und deinen Dienst und dein Ausharren und ⟨weiss, dass⟩ deine letzten Werke mehr sind als die ersten. 20 Aber ich habe gegen dich, dass du das Weib Isebel gewähren lässt, die sich eine Prophetin nennt und meine Knechte lehrt und verführt, Unzucht zu treiben und Götzenopfer zu essen. 21 Und ich gab ihr Zeit, damit sie </a:t>
            </a:r>
            <a:r>
              <a:rPr lang="de-CH" altLang="de-DE" sz="2400" b="1">
                <a:solidFill>
                  <a:srgbClr val="FF0000"/>
                </a:solidFill>
                <a:latin typeface="Arial Narrow" panose="020B0606020202030204" pitchFamily="34" charset="0"/>
                <a:ea typeface="Calibri" panose="020F0502020204030204" pitchFamily="34" charset="0"/>
                <a:cs typeface="Times New Roman" panose="02020603050405020304" pitchFamily="18" charset="0"/>
              </a:rPr>
              <a:t>Busse</a:t>
            </a:r>
            <a:r>
              <a:rPr lang="de-CH" altLang="de-DE" sz="2400">
                <a:solidFill>
                  <a:srgbClr val="FF0000"/>
                </a:solidFill>
                <a:latin typeface="Arial Narrow" panose="020B0606020202030204" pitchFamily="34" charset="0"/>
                <a:ea typeface="Calibri" panose="020F0502020204030204" pitchFamily="34" charset="0"/>
                <a:cs typeface="Times New Roman" panose="02020603050405020304" pitchFamily="18" charset="0"/>
              </a:rPr>
              <a:t> tut, und sie will nicht </a:t>
            </a:r>
            <a:r>
              <a:rPr lang="de-CH" altLang="de-DE" sz="2400" b="1">
                <a:solidFill>
                  <a:srgbClr val="FF0000"/>
                </a:solidFill>
                <a:latin typeface="Arial Narrow" panose="020B0606020202030204" pitchFamily="34" charset="0"/>
                <a:ea typeface="Calibri" panose="020F0502020204030204" pitchFamily="34" charset="0"/>
                <a:cs typeface="Times New Roman" panose="02020603050405020304" pitchFamily="18" charset="0"/>
              </a:rPr>
              <a:t>Busse</a:t>
            </a:r>
            <a:r>
              <a:rPr lang="de-CH" altLang="de-DE" sz="2400">
                <a:solidFill>
                  <a:srgbClr val="FF0000"/>
                </a:solidFill>
                <a:latin typeface="Arial Narrow" panose="020B0606020202030204" pitchFamily="34" charset="0"/>
                <a:ea typeface="Calibri" panose="020F0502020204030204" pitchFamily="34" charset="0"/>
                <a:cs typeface="Times New Roman" panose="02020603050405020304" pitchFamily="18" charset="0"/>
              </a:rPr>
              <a:t> tun von ihrer Unzucht. 22 Siehe, ich werfe sie aufs Bett und die, welche Ehebruch mit ihr treiben, in grosse Bedrängnis, wenn sie nicht </a:t>
            </a:r>
            <a:r>
              <a:rPr lang="de-CH" altLang="de-DE" sz="2400" b="1">
                <a:solidFill>
                  <a:srgbClr val="FF0000"/>
                </a:solidFill>
                <a:latin typeface="Arial Narrow" panose="020B0606020202030204" pitchFamily="34" charset="0"/>
                <a:ea typeface="Calibri" panose="020F0502020204030204" pitchFamily="34" charset="0"/>
                <a:cs typeface="Times New Roman" panose="02020603050405020304" pitchFamily="18" charset="0"/>
              </a:rPr>
              <a:t>Busse</a:t>
            </a:r>
            <a:r>
              <a:rPr lang="de-CH" altLang="de-DE" sz="2400">
                <a:solidFill>
                  <a:srgbClr val="FF0000"/>
                </a:solidFill>
                <a:latin typeface="Arial Narrow" panose="020B0606020202030204" pitchFamily="34" charset="0"/>
                <a:ea typeface="Calibri" panose="020F0502020204030204" pitchFamily="34" charset="0"/>
                <a:cs typeface="Times New Roman" panose="02020603050405020304" pitchFamily="18" charset="0"/>
              </a:rPr>
              <a:t> tun von ihren Werken. 23 Und ihre Kinder werde ich mit dem Tod töten, und alle Gemeinden werden erkennen, dass ich es bin, der Nieren und Herzen erforscht; und ich werde euch einem jeden nach euren Werken geben.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A4CAC79-22AD-3309-85C9-71B4C5982260}"/>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61443" name="Group 3">
            <a:extLst>
              <a:ext uri="{FF2B5EF4-FFF2-40B4-BE49-F238E27FC236}">
                <a16:creationId xmlns:a16="http://schemas.microsoft.com/office/drawing/2014/main" id="{53F852BF-3788-6317-2A29-F9DD8CF3A2CC}"/>
              </a:ext>
            </a:extLst>
          </p:cNvPr>
          <p:cNvGrpSpPr>
            <a:grpSpLocks/>
          </p:cNvGrpSpPr>
          <p:nvPr/>
        </p:nvGrpSpPr>
        <p:grpSpPr bwMode="auto">
          <a:xfrm>
            <a:off x="4579938" y="2635250"/>
            <a:ext cx="3032125" cy="1570038"/>
            <a:chOff x="0" y="4320"/>
            <a:chExt cx="1910" cy="989"/>
          </a:xfrm>
        </p:grpSpPr>
        <p:sp>
          <p:nvSpPr>
            <p:cNvPr id="61448" name="Rectangle 4">
              <a:extLst>
                <a:ext uri="{FF2B5EF4-FFF2-40B4-BE49-F238E27FC236}">
                  <a16:creationId xmlns:a16="http://schemas.microsoft.com/office/drawing/2014/main" id="{1A1968C7-FB63-CC03-40EF-2586E313E62E}"/>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61449" name="Rectangle 5">
              <a:extLst>
                <a:ext uri="{FF2B5EF4-FFF2-40B4-BE49-F238E27FC236}">
                  <a16:creationId xmlns:a16="http://schemas.microsoft.com/office/drawing/2014/main" id="{E8A3E361-8126-8870-80A0-437C0EC3CC86}"/>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61444" name="Rectangle 6">
            <a:extLst>
              <a:ext uri="{FF2B5EF4-FFF2-40B4-BE49-F238E27FC236}">
                <a16:creationId xmlns:a16="http://schemas.microsoft.com/office/drawing/2014/main" id="{F2AA6386-5129-1CA0-184F-81F05666F3F4}"/>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61445" name="Rectangle 7">
            <a:extLst>
              <a:ext uri="{FF2B5EF4-FFF2-40B4-BE49-F238E27FC236}">
                <a16:creationId xmlns:a16="http://schemas.microsoft.com/office/drawing/2014/main" id="{56FB6DA8-3727-4889-2EED-C9B74D84AA11}"/>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61446" name="AutoShape 10" descr="Bildergebnis für lepramission schweiz">
            <a:extLst>
              <a:ext uri="{FF2B5EF4-FFF2-40B4-BE49-F238E27FC236}">
                <a16:creationId xmlns:a16="http://schemas.microsoft.com/office/drawing/2014/main" id="{E733BFEB-2B8E-DBF9-68F8-0462FD544DD4}"/>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61447" name="AutoShape 12" descr="Bildergebnis für lepramission schweiz">
            <a:extLst>
              <a:ext uri="{FF2B5EF4-FFF2-40B4-BE49-F238E27FC236}">
                <a16:creationId xmlns:a16="http://schemas.microsoft.com/office/drawing/2014/main" id="{B6EFD2ED-9EE3-1C0D-979C-B83F7066EE41}"/>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017BF61-745A-8672-4748-5DABAB6FC655}"/>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63491" name="Rectangle 6">
            <a:extLst>
              <a:ext uri="{FF2B5EF4-FFF2-40B4-BE49-F238E27FC236}">
                <a16:creationId xmlns:a16="http://schemas.microsoft.com/office/drawing/2014/main" id="{519E2298-4E97-A793-B056-62294F7850E3}"/>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63492" name="Rectangle 7">
            <a:extLst>
              <a:ext uri="{FF2B5EF4-FFF2-40B4-BE49-F238E27FC236}">
                <a16:creationId xmlns:a16="http://schemas.microsoft.com/office/drawing/2014/main" id="{451A508A-DA5E-4B12-4E0F-F46AD7367658}"/>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63493" name="AutoShape 10" descr="Bildergebnis für lepramission schweiz">
            <a:extLst>
              <a:ext uri="{FF2B5EF4-FFF2-40B4-BE49-F238E27FC236}">
                <a16:creationId xmlns:a16="http://schemas.microsoft.com/office/drawing/2014/main" id="{673CA2EA-E9A5-E597-77EB-69C04CB998D7}"/>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63494" name="AutoShape 12" descr="Bildergebnis für lepramission schweiz">
            <a:extLst>
              <a:ext uri="{FF2B5EF4-FFF2-40B4-BE49-F238E27FC236}">
                <a16:creationId xmlns:a16="http://schemas.microsoft.com/office/drawing/2014/main" id="{C2912E54-F5ED-A02E-9314-67D413C76081}"/>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63495" name="Picture 11" descr="134,180 Bibel Fotos - Kostenlose und Royalty-Free Stock-Fotos von Dreamstime">
            <a:extLst>
              <a:ext uri="{FF2B5EF4-FFF2-40B4-BE49-F238E27FC236}">
                <a16:creationId xmlns:a16="http://schemas.microsoft.com/office/drawing/2014/main" id="{05187233-0208-6B3D-0080-1137E0344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feld 12">
            <a:extLst>
              <a:ext uri="{FF2B5EF4-FFF2-40B4-BE49-F238E27FC236}">
                <a16:creationId xmlns:a16="http://schemas.microsoft.com/office/drawing/2014/main" id="{152B7DB2-C6B1-9D64-03FB-3C6FC5034814}"/>
              </a:ext>
            </a:extLst>
          </p:cNvPr>
          <p:cNvSpPr txBox="1">
            <a:spLocks noChangeArrowheads="1"/>
          </p:cNvSpPr>
          <p:nvPr/>
        </p:nvSpPr>
        <p:spPr bwMode="auto">
          <a:xfrm>
            <a:off x="258763" y="290513"/>
            <a:ext cx="117729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2,23</a:t>
            </a:r>
          </a:p>
          <a:p>
            <a:pPr algn="ctr">
              <a:lnSpc>
                <a:spcPct val="107000"/>
              </a:lnSpc>
              <a:spcAft>
                <a:spcPts val="800"/>
              </a:spcAft>
              <a:buFontTx/>
              <a:buNone/>
            </a:pP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Und ihre Kinder werde ich mit dem Tod töten, und alle Gemeinden werden erkennen, dass ich es bin, der Nieren und Herzen erforscht; und ich werde euch einem jeden nach euren Werken geben.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B1466F0-10DE-4F94-451C-6FD3D0FFB5BA}"/>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65539" name="Group 3">
            <a:extLst>
              <a:ext uri="{FF2B5EF4-FFF2-40B4-BE49-F238E27FC236}">
                <a16:creationId xmlns:a16="http://schemas.microsoft.com/office/drawing/2014/main" id="{1A89691D-920A-3D0B-FFE1-F77C35A814F7}"/>
              </a:ext>
            </a:extLst>
          </p:cNvPr>
          <p:cNvGrpSpPr>
            <a:grpSpLocks/>
          </p:cNvGrpSpPr>
          <p:nvPr/>
        </p:nvGrpSpPr>
        <p:grpSpPr bwMode="auto">
          <a:xfrm>
            <a:off x="4579938" y="2635250"/>
            <a:ext cx="3032125" cy="1570038"/>
            <a:chOff x="0" y="4320"/>
            <a:chExt cx="1910" cy="989"/>
          </a:xfrm>
        </p:grpSpPr>
        <p:sp>
          <p:nvSpPr>
            <p:cNvPr id="65544" name="Rectangle 4">
              <a:extLst>
                <a:ext uri="{FF2B5EF4-FFF2-40B4-BE49-F238E27FC236}">
                  <a16:creationId xmlns:a16="http://schemas.microsoft.com/office/drawing/2014/main" id="{0B27A05C-1A96-8F3C-1EE4-C6F0AB1C927F}"/>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65545" name="Rectangle 5">
              <a:extLst>
                <a:ext uri="{FF2B5EF4-FFF2-40B4-BE49-F238E27FC236}">
                  <a16:creationId xmlns:a16="http://schemas.microsoft.com/office/drawing/2014/main" id="{450EBE5A-CB38-5ABE-A53D-F283CD1ABD94}"/>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65540" name="Rectangle 6">
            <a:extLst>
              <a:ext uri="{FF2B5EF4-FFF2-40B4-BE49-F238E27FC236}">
                <a16:creationId xmlns:a16="http://schemas.microsoft.com/office/drawing/2014/main" id="{3F04B07F-39C1-FE72-FEF4-4558EAB0BA7E}"/>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65541" name="Rectangle 7">
            <a:extLst>
              <a:ext uri="{FF2B5EF4-FFF2-40B4-BE49-F238E27FC236}">
                <a16:creationId xmlns:a16="http://schemas.microsoft.com/office/drawing/2014/main" id="{22D47313-78FF-3758-BC39-02BB7C900F4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65542" name="AutoShape 10" descr="Bildergebnis für lepramission schweiz">
            <a:extLst>
              <a:ext uri="{FF2B5EF4-FFF2-40B4-BE49-F238E27FC236}">
                <a16:creationId xmlns:a16="http://schemas.microsoft.com/office/drawing/2014/main" id="{9B08D288-54A0-28B8-4361-4302ADB38114}"/>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65543" name="AutoShape 12" descr="Bildergebnis für lepramission schweiz">
            <a:extLst>
              <a:ext uri="{FF2B5EF4-FFF2-40B4-BE49-F238E27FC236}">
                <a16:creationId xmlns:a16="http://schemas.microsoft.com/office/drawing/2014/main" id="{9EE6ADA6-6048-78F5-C999-8E538040DA18}"/>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AAE1B6B-17FC-DCFD-855B-642B24A182ED}"/>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67587" name="Group 3">
            <a:extLst>
              <a:ext uri="{FF2B5EF4-FFF2-40B4-BE49-F238E27FC236}">
                <a16:creationId xmlns:a16="http://schemas.microsoft.com/office/drawing/2014/main" id="{1608B3F5-9C50-9E2B-8CBB-D82711384E0D}"/>
              </a:ext>
            </a:extLst>
          </p:cNvPr>
          <p:cNvGrpSpPr>
            <a:grpSpLocks/>
          </p:cNvGrpSpPr>
          <p:nvPr/>
        </p:nvGrpSpPr>
        <p:grpSpPr bwMode="auto">
          <a:xfrm>
            <a:off x="4579938" y="2635250"/>
            <a:ext cx="3032125" cy="1570038"/>
            <a:chOff x="0" y="4320"/>
            <a:chExt cx="1910" cy="989"/>
          </a:xfrm>
        </p:grpSpPr>
        <p:sp>
          <p:nvSpPr>
            <p:cNvPr id="67593" name="Rectangle 4">
              <a:extLst>
                <a:ext uri="{FF2B5EF4-FFF2-40B4-BE49-F238E27FC236}">
                  <a16:creationId xmlns:a16="http://schemas.microsoft.com/office/drawing/2014/main" id="{5B71EA9A-DA5D-B65F-4B47-25546E3CDF91}"/>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67594" name="Rectangle 5">
              <a:extLst>
                <a:ext uri="{FF2B5EF4-FFF2-40B4-BE49-F238E27FC236}">
                  <a16:creationId xmlns:a16="http://schemas.microsoft.com/office/drawing/2014/main" id="{C7949FF4-8FEB-53B0-6503-32BAAAC648E5}"/>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67588" name="Rectangle 6">
            <a:extLst>
              <a:ext uri="{FF2B5EF4-FFF2-40B4-BE49-F238E27FC236}">
                <a16:creationId xmlns:a16="http://schemas.microsoft.com/office/drawing/2014/main" id="{E7879984-0E5C-6F0F-BEBC-2C2E60B59CFC}"/>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67589" name="Rectangle 7">
            <a:extLst>
              <a:ext uri="{FF2B5EF4-FFF2-40B4-BE49-F238E27FC236}">
                <a16:creationId xmlns:a16="http://schemas.microsoft.com/office/drawing/2014/main" id="{C135E1C8-0132-BA31-CE3D-BA2515AC0277}"/>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67590" name="AutoShape 10" descr="Bildergebnis für lepramission schweiz">
            <a:extLst>
              <a:ext uri="{FF2B5EF4-FFF2-40B4-BE49-F238E27FC236}">
                <a16:creationId xmlns:a16="http://schemas.microsoft.com/office/drawing/2014/main" id="{DC5DFB54-AB4C-4A2F-76E1-971BE7CC14AF}"/>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67591" name="AutoShape 12" descr="Bildergebnis für lepramission schweiz">
            <a:extLst>
              <a:ext uri="{FF2B5EF4-FFF2-40B4-BE49-F238E27FC236}">
                <a16:creationId xmlns:a16="http://schemas.microsoft.com/office/drawing/2014/main" id="{F56AC1C0-41F0-C143-99B6-37B03525431A}"/>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67592" name="Picture 11" descr="What is Repentance?">
            <a:extLst>
              <a:ext uri="{FF2B5EF4-FFF2-40B4-BE49-F238E27FC236}">
                <a16:creationId xmlns:a16="http://schemas.microsoft.com/office/drawing/2014/main" id="{342FA5AB-236D-5A92-509D-29671AA55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13" y="11113"/>
            <a:ext cx="10290175"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BF35200-B4FC-A521-4316-65D660FC6472}"/>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69635" name="Group 3">
            <a:extLst>
              <a:ext uri="{FF2B5EF4-FFF2-40B4-BE49-F238E27FC236}">
                <a16:creationId xmlns:a16="http://schemas.microsoft.com/office/drawing/2014/main" id="{2B047288-78D6-20B4-DA82-E16B85791CE7}"/>
              </a:ext>
            </a:extLst>
          </p:cNvPr>
          <p:cNvGrpSpPr>
            <a:grpSpLocks/>
          </p:cNvGrpSpPr>
          <p:nvPr/>
        </p:nvGrpSpPr>
        <p:grpSpPr bwMode="auto">
          <a:xfrm>
            <a:off x="4579938" y="2635250"/>
            <a:ext cx="3032125" cy="1570038"/>
            <a:chOff x="0" y="4320"/>
            <a:chExt cx="1910" cy="989"/>
          </a:xfrm>
        </p:grpSpPr>
        <p:sp>
          <p:nvSpPr>
            <p:cNvPr id="69640" name="Rectangle 4">
              <a:extLst>
                <a:ext uri="{FF2B5EF4-FFF2-40B4-BE49-F238E27FC236}">
                  <a16:creationId xmlns:a16="http://schemas.microsoft.com/office/drawing/2014/main" id="{37B5774A-DFA0-8401-2F61-9A247AF79206}"/>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69641" name="Rectangle 5">
              <a:extLst>
                <a:ext uri="{FF2B5EF4-FFF2-40B4-BE49-F238E27FC236}">
                  <a16:creationId xmlns:a16="http://schemas.microsoft.com/office/drawing/2014/main" id="{32492AF5-3F4C-AAEE-DA05-2BCA781C83B4}"/>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69636" name="Rectangle 6">
            <a:extLst>
              <a:ext uri="{FF2B5EF4-FFF2-40B4-BE49-F238E27FC236}">
                <a16:creationId xmlns:a16="http://schemas.microsoft.com/office/drawing/2014/main" id="{004BE525-1086-0530-CA32-613568775E50}"/>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69637" name="Rectangle 7">
            <a:extLst>
              <a:ext uri="{FF2B5EF4-FFF2-40B4-BE49-F238E27FC236}">
                <a16:creationId xmlns:a16="http://schemas.microsoft.com/office/drawing/2014/main" id="{22F1221C-98EC-0BE5-E414-314057D8C411}"/>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69638" name="AutoShape 10" descr="Bildergebnis für lepramission schweiz">
            <a:extLst>
              <a:ext uri="{FF2B5EF4-FFF2-40B4-BE49-F238E27FC236}">
                <a16:creationId xmlns:a16="http://schemas.microsoft.com/office/drawing/2014/main" id="{B06CED8C-22FF-DDD8-F61B-3DC6FD34F143}"/>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69639" name="AutoShape 12" descr="Bildergebnis für lepramission schweiz">
            <a:extLst>
              <a:ext uri="{FF2B5EF4-FFF2-40B4-BE49-F238E27FC236}">
                <a16:creationId xmlns:a16="http://schemas.microsoft.com/office/drawing/2014/main" id="{EADEDA4E-1304-6DC3-7EA1-7E6AC0795867}"/>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B527ADC-9F75-D531-4C2B-B9E0C1A22A1A}"/>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71683" name="Rectangle 6">
            <a:extLst>
              <a:ext uri="{FF2B5EF4-FFF2-40B4-BE49-F238E27FC236}">
                <a16:creationId xmlns:a16="http://schemas.microsoft.com/office/drawing/2014/main" id="{41A386CE-1E59-E9DD-DFD1-E8A92695CA13}"/>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1684" name="Rectangle 7">
            <a:extLst>
              <a:ext uri="{FF2B5EF4-FFF2-40B4-BE49-F238E27FC236}">
                <a16:creationId xmlns:a16="http://schemas.microsoft.com/office/drawing/2014/main" id="{3E87E3EC-C4BC-EEDC-C895-66069BCF8441}"/>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1685" name="AutoShape 10" descr="Bildergebnis für lepramission schweiz">
            <a:extLst>
              <a:ext uri="{FF2B5EF4-FFF2-40B4-BE49-F238E27FC236}">
                <a16:creationId xmlns:a16="http://schemas.microsoft.com/office/drawing/2014/main" id="{B42348F7-817C-5785-6589-C5CCFA64233D}"/>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71686" name="AutoShape 12" descr="Bildergebnis für lepramission schweiz">
            <a:extLst>
              <a:ext uri="{FF2B5EF4-FFF2-40B4-BE49-F238E27FC236}">
                <a16:creationId xmlns:a16="http://schemas.microsoft.com/office/drawing/2014/main" id="{A01E257F-4050-E6D6-A348-009936DD1349}"/>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71687" name="Picture 11" descr="134,180 Bibel Fotos - Kostenlose und Royalty-Free Stock-Fotos von Dreamstime">
            <a:extLst>
              <a:ext uri="{FF2B5EF4-FFF2-40B4-BE49-F238E27FC236}">
                <a16:creationId xmlns:a16="http://schemas.microsoft.com/office/drawing/2014/main" id="{5AD8F578-C144-D3AE-922F-4145749C8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Textfeld 12">
            <a:extLst>
              <a:ext uri="{FF2B5EF4-FFF2-40B4-BE49-F238E27FC236}">
                <a16:creationId xmlns:a16="http://schemas.microsoft.com/office/drawing/2014/main" id="{475BCEC7-E2F7-0054-ABA9-74984E963089}"/>
              </a:ext>
            </a:extLst>
          </p:cNvPr>
          <p:cNvSpPr txBox="1">
            <a:spLocks noChangeArrowheads="1"/>
          </p:cNvSpPr>
          <p:nvPr/>
        </p:nvSpPr>
        <p:spPr bwMode="auto">
          <a:xfrm>
            <a:off x="258763" y="290513"/>
            <a:ext cx="117729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2,24</a:t>
            </a:r>
          </a:p>
          <a:p>
            <a:pPr algn="ctr">
              <a:lnSpc>
                <a:spcPct val="107000"/>
              </a:lnSpc>
              <a:spcAft>
                <a:spcPts val="800"/>
              </a:spcAft>
              <a:buFontTx/>
              <a:buNone/>
            </a:pP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Euch aber sage ich, den Übrigen in Thyatira, allen, die diese Lehre nicht haben, welche die Tiefen des Satans, wie sie es nennen, nicht erkannt haben: Ich werfe keine andere Last auf euch.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5BF4306-6680-B5C3-F7AC-74D4E61CD65B}"/>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73731" name="Group 3">
            <a:extLst>
              <a:ext uri="{FF2B5EF4-FFF2-40B4-BE49-F238E27FC236}">
                <a16:creationId xmlns:a16="http://schemas.microsoft.com/office/drawing/2014/main" id="{1E24A6B4-D586-88DE-75B6-0B6758811D86}"/>
              </a:ext>
            </a:extLst>
          </p:cNvPr>
          <p:cNvGrpSpPr>
            <a:grpSpLocks/>
          </p:cNvGrpSpPr>
          <p:nvPr/>
        </p:nvGrpSpPr>
        <p:grpSpPr bwMode="auto">
          <a:xfrm>
            <a:off x="4579938" y="2635250"/>
            <a:ext cx="3032125" cy="1570038"/>
            <a:chOff x="0" y="4320"/>
            <a:chExt cx="1910" cy="989"/>
          </a:xfrm>
        </p:grpSpPr>
        <p:sp>
          <p:nvSpPr>
            <p:cNvPr id="73736" name="Rectangle 4">
              <a:extLst>
                <a:ext uri="{FF2B5EF4-FFF2-40B4-BE49-F238E27FC236}">
                  <a16:creationId xmlns:a16="http://schemas.microsoft.com/office/drawing/2014/main" id="{2C0D5908-31CF-80A4-40FE-4FA07365ACB5}"/>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73737" name="Rectangle 5">
              <a:extLst>
                <a:ext uri="{FF2B5EF4-FFF2-40B4-BE49-F238E27FC236}">
                  <a16:creationId xmlns:a16="http://schemas.microsoft.com/office/drawing/2014/main" id="{A845C71B-83D6-92E9-AF83-452BB44DD5A9}"/>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73732" name="Rectangle 6">
            <a:extLst>
              <a:ext uri="{FF2B5EF4-FFF2-40B4-BE49-F238E27FC236}">
                <a16:creationId xmlns:a16="http://schemas.microsoft.com/office/drawing/2014/main" id="{CE892690-42D5-3C89-DEEB-FEA16CF9BF03}"/>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3733" name="Rectangle 7">
            <a:extLst>
              <a:ext uri="{FF2B5EF4-FFF2-40B4-BE49-F238E27FC236}">
                <a16:creationId xmlns:a16="http://schemas.microsoft.com/office/drawing/2014/main" id="{B705E7D1-D7CF-6984-E071-0C853DDD4F8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3734" name="AutoShape 10" descr="Bildergebnis für lepramission schweiz">
            <a:extLst>
              <a:ext uri="{FF2B5EF4-FFF2-40B4-BE49-F238E27FC236}">
                <a16:creationId xmlns:a16="http://schemas.microsoft.com/office/drawing/2014/main" id="{954D9FA6-09D1-2047-DC40-11FB0BB9B153}"/>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73735" name="AutoShape 12" descr="Bildergebnis für lepramission schweiz">
            <a:extLst>
              <a:ext uri="{FF2B5EF4-FFF2-40B4-BE49-F238E27FC236}">
                <a16:creationId xmlns:a16="http://schemas.microsoft.com/office/drawing/2014/main" id="{945DE34C-692D-77D5-7080-CDD177CBB4FF}"/>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1CDF23A2-7724-4A90-BE56-935E460BD678}"/>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75779" name="Rectangle 6">
            <a:extLst>
              <a:ext uri="{FF2B5EF4-FFF2-40B4-BE49-F238E27FC236}">
                <a16:creationId xmlns:a16="http://schemas.microsoft.com/office/drawing/2014/main" id="{A97DE2D3-A66B-60C4-ACB8-6E9627A95304}"/>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5780" name="Rectangle 7">
            <a:extLst>
              <a:ext uri="{FF2B5EF4-FFF2-40B4-BE49-F238E27FC236}">
                <a16:creationId xmlns:a16="http://schemas.microsoft.com/office/drawing/2014/main" id="{667C972F-5B1C-01B7-6673-0547D76DC0B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5781" name="AutoShape 10" descr="Bildergebnis für lepramission schweiz">
            <a:extLst>
              <a:ext uri="{FF2B5EF4-FFF2-40B4-BE49-F238E27FC236}">
                <a16:creationId xmlns:a16="http://schemas.microsoft.com/office/drawing/2014/main" id="{E2121305-4B12-2764-9418-DED4E4F81BF6}"/>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75782" name="AutoShape 12" descr="Bildergebnis für lepramission schweiz">
            <a:extLst>
              <a:ext uri="{FF2B5EF4-FFF2-40B4-BE49-F238E27FC236}">
                <a16:creationId xmlns:a16="http://schemas.microsoft.com/office/drawing/2014/main" id="{4C92C2CD-772E-FB14-3ED4-937C84317D4E}"/>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75783" name="Picture 11" descr="134,180 Bibel Fotos - Kostenlose und Royalty-Free Stock-Fotos von Dreamstime">
            <a:extLst>
              <a:ext uri="{FF2B5EF4-FFF2-40B4-BE49-F238E27FC236}">
                <a16:creationId xmlns:a16="http://schemas.microsoft.com/office/drawing/2014/main" id="{B8B71110-F8B5-3709-A91C-D00F79718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Textfeld 12">
            <a:extLst>
              <a:ext uri="{FF2B5EF4-FFF2-40B4-BE49-F238E27FC236}">
                <a16:creationId xmlns:a16="http://schemas.microsoft.com/office/drawing/2014/main" id="{B4C6B00C-17D6-9FD6-24C6-08C1ECE97BED}"/>
              </a:ext>
            </a:extLst>
          </p:cNvPr>
          <p:cNvSpPr txBox="1">
            <a:spLocks noChangeArrowheads="1"/>
          </p:cNvSpPr>
          <p:nvPr/>
        </p:nvSpPr>
        <p:spPr bwMode="auto">
          <a:xfrm>
            <a:off x="258763" y="290513"/>
            <a:ext cx="117729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2,25</a:t>
            </a:r>
          </a:p>
          <a:p>
            <a:pPr algn="ctr">
              <a:lnSpc>
                <a:spcPct val="107000"/>
              </a:lnSpc>
              <a:spcAft>
                <a:spcPts val="800"/>
              </a:spcAft>
              <a:buFontTx/>
              <a:buNone/>
            </a:pP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Doch was ihr habt, haltet fest, bis ich komme!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0129F55-0516-4AAA-1880-061BF6F7336C}"/>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77827" name="Group 3">
            <a:extLst>
              <a:ext uri="{FF2B5EF4-FFF2-40B4-BE49-F238E27FC236}">
                <a16:creationId xmlns:a16="http://schemas.microsoft.com/office/drawing/2014/main" id="{CBC1AE78-CE3A-BDDE-A181-1DED6691098C}"/>
              </a:ext>
            </a:extLst>
          </p:cNvPr>
          <p:cNvGrpSpPr>
            <a:grpSpLocks/>
          </p:cNvGrpSpPr>
          <p:nvPr/>
        </p:nvGrpSpPr>
        <p:grpSpPr bwMode="auto">
          <a:xfrm>
            <a:off x="4579938" y="2635250"/>
            <a:ext cx="3032125" cy="1570038"/>
            <a:chOff x="0" y="4320"/>
            <a:chExt cx="1910" cy="989"/>
          </a:xfrm>
        </p:grpSpPr>
        <p:sp>
          <p:nvSpPr>
            <p:cNvPr id="77832" name="Rectangle 4">
              <a:extLst>
                <a:ext uri="{FF2B5EF4-FFF2-40B4-BE49-F238E27FC236}">
                  <a16:creationId xmlns:a16="http://schemas.microsoft.com/office/drawing/2014/main" id="{34DCD192-4BBD-F7DE-586C-0D5A85A51425}"/>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77833" name="Rectangle 5">
              <a:extLst>
                <a:ext uri="{FF2B5EF4-FFF2-40B4-BE49-F238E27FC236}">
                  <a16:creationId xmlns:a16="http://schemas.microsoft.com/office/drawing/2014/main" id="{12020C5A-A2A3-BD20-060D-C548BCA7E07A}"/>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77828" name="Rectangle 6">
            <a:extLst>
              <a:ext uri="{FF2B5EF4-FFF2-40B4-BE49-F238E27FC236}">
                <a16:creationId xmlns:a16="http://schemas.microsoft.com/office/drawing/2014/main" id="{FE11E00B-2759-6E03-B8C7-D1BFC711A05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7829" name="Rectangle 7">
            <a:extLst>
              <a:ext uri="{FF2B5EF4-FFF2-40B4-BE49-F238E27FC236}">
                <a16:creationId xmlns:a16="http://schemas.microsoft.com/office/drawing/2014/main" id="{BF0B1F29-FFBE-51B1-3625-BC5A2AA96FEA}"/>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7830" name="AutoShape 10" descr="Bildergebnis für lepramission schweiz">
            <a:extLst>
              <a:ext uri="{FF2B5EF4-FFF2-40B4-BE49-F238E27FC236}">
                <a16:creationId xmlns:a16="http://schemas.microsoft.com/office/drawing/2014/main" id="{7DFCBE8D-898C-802C-E70B-A4203398BA90}"/>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77831" name="AutoShape 12" descr="Bildergebnis für lepramission schweiz">
            <a:extLst>
              <a:ext uri="{FF2B5EF4-FFF2-40B4-BE49-F238E27FC236}">
                <a16:creationId xmlns:a16="http://schemas.microsoft.com/office/drawing/2014/main" id="{50336E87-41FA-7DD4-D5E2-8672C07088CC}"/>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79B1B1F-3690-5766-307B-7B31729C5057}"/>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79875" name="Group 3">
            <a:extLst>
              <a:ext uri="{FF2B5EF4-FFF2-40B4-BE49-F238E27FC236}">
                <a16:creationId xmlns:a16="http://schemas.microsoft.com/office/drawing/2014/main" id="{46B62169-AD16-D904-E131-FA749AD6F512}"/>
              </a:ext>
            </a:extLst>
          </p:cNvPr>
          <p:cNvGrpSpPr>
            <a:grpSpLocks/>
          </p:cNvGrpSpPr>
          <p:nvPr/>
        </p:nvGrpSpPr>
        <p:grpSpPr bwMode="auto">
          <a:xfrm>
            <a:off x="4579938" y="2635250"/>
            <a:ext cx="3032125" cy="1570038"/>
            <a:chOff x="0" y="4320"/>
            <a:chExt cx="1910" cy="989"/>
          </a:xfrm>
        </p:grpSpPr>
        <p:sp>
          <p:nvSpPr>
            <p:cNvPr id="79883" name="Rectangle 4">
              <a:extLst>
                <a:ext uri="{FF2B5EF4-FFF2-40B4-BE49-F238E27FC236}">
                  <a16:creationId xmlns:a16="http://schemas.microsoft.com/office/drawing/2014/main" id="{6CDAC0DD-0801-2F70-0444-4F97CDE92764}"/>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79884" name="Rectangle 5">
              <a:extLst>
                <a:ext uri="{FF2B5EF4-FFF2-40B4-BE49-F238E27FC236}">
                  <a16:creationId xmlns:a16="http://schemas.microsoft.com/office/drawing/2014/main" id="{2F1329D9-D743-A3A1-CB26-F01D2FD10317}"/>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79876" name="Rectangle 6">
            <a:extLst>
              <a:ext uri="{FF2B5EF4-FFF2-40B4-BE49-F238E27FC236}">
                <a16:creationId xmlns:a16="http://schemas.microsoft.com/office/drawing/2014/main" id="{F259A005-25E0-9174-7E1E-DC4AB2018256}"/>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9877" name="Rectangle 7">
            <a:extLst>
              <a:ext uri="{FF2B5EF4-FFF2-40B4-BE49-F238E27FC236}">
                <a16:creationId xmlns:a16="http://schemas.microsoft.com/office/drawing/2014/main" id="{D430116C-B62E-513F-0A5B-1BA89B9EAAF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9878" name="AutoShape 10" descr="Bildergebnis für lepramission schweiz">
            <a:extLst>
              <a:ext uri="{FF2B5EF4-FFF2-40B4-BE49-F238E27FC236}">
                <a16:creationId xmlns:a16="http://schemas.microsoft.com/office/drawing/2014/main" id="{525B923E-005C-DA38-0DDD-3B2641701A83}"/>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79879" name="AutoShape 12" descr="Bildergebnis für lepramission schweiz">
            <a:extLst>
              <a:ext uri="{FF2B5EF4-FFF2-40B4-BE49-F238E27FC236}">
                <a16:creationId xmlns:a16="http://schemas.microsoft.com/office/drawing/2014/main" id="{4F0898F8-2BFC-11ED-0922-2BE5CA12479E}"/>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79880" name="Picture 11" descr="rwimmer SICH FESTHALTEN AN JESUS">
            <a:extLst>
              <a:ext uri="{FF2B5EF4-FFF2-40B4-BE49-F238E27FC236}">
                <a16:creationId xmlns:a16="http://schemas.microsoft.com/office/drawing/2014/main" id="{0F51AD53-A11B-D0C5-BC55-0BCC9C8E6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28575"/>
            <a:ext cx="4752975"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1" name="Textfeld 11">
            <a:extLst>
              <a:ext uri="{FF2B5EF4-FFF2-40B4-BE49-F238E27FC236}">
                <a16:creationId xmlns:a16="http://schemas.microsoft.com/office/drawing/2014/main" id="{FA9824BC-C299-3852-1246-432FE4A62E2C}"/>
              </a:ext>
            </a:extLst>
          </p:cNvPr>
          <p:cNvSpPr txBox="1">
            <a:spLocks noChangeArrowheads="1"/>
          </p:cNvSpPr>
          <p:nvPr/>
        </p:nvSpPr>
        <p:spPr bwMode="auto">
          <a:xfrm>
            <a:off x="3140075" y="6308725"/>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http://www.familie-wimmer.com/projekte/p02/g027/festh.html</a:t>
            </a:r>
          </a:p>
        </p:txBody>
      </p:sp>
      <p:sp>
        <p:nvSpPr>
          <p:cNvPr id="79882" name="Textfeld 13">
            <a:extLst>
              <a:ext uri="{FF2B5EF4-FFF2-40B4-BE49-F238E27FC236}">
                <a16:creationId xmlns:a16="http://schemas.microsoft.com/office/drawing/2014/main" id="{B2A52DF2-F2B9-85A7-EB3C-D0788639660B}"/>
              </a:ext>
            </a:extLst>
          </p:cNvPr>
          <p:cNvSpPr txBox="1">
            <a:spLocks noChangeArrowheads="1"/>
          </p:cNvSpPr>
          <p:nvPr/>
        </p:nvSpPr>
        <p:spPr bwMode="auto">
          <a:xfrm>
            <a:off x="8688388" y="5657850"/>
            <a:ext cx="3311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3500"/>
              <a:t>Psalm 73,23-28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8BE3B89-9A44-C001-EDE3-91728AF04B63}"/>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0243" name="Group 3">
            <a:extLst>
              <a:ext uri="{FF2B5EF4-FFF2-40B4-BE49-F238E27FC236}">
                <a16:creationId xmlns:a16="http://schemas.microsoft.com/office/drawing/2014/main" id="{7B04F738-0863-1CF5-87B3-A6CD7BD62303}"/>
              </a:ext>
            </a:extLst>
          </p:cNvPr>
          <p:cNvGrpSpPr>
            <a:grpSpLocks/>
          </p:cNvGrpSpPr>
          <p:nvPr/>
        </p:nvGrpSpPr>
        <p:grpSpPr bwMode="auto">
          <a:xfrm>
            <a:off x="4579938" y="2635250"/>
            <a:ext cx="3032125" cy="1570038"/>
            <a:chOff x="0" y="4320"/>
            <a:chExt cx="1910" cy="989"/>
          </a:xfrm>
        </p:grpSpPr>
        <p:sp>
          <p:nvSpPr>
            <p:cNvPr id="10250" name="Rectangle 4">
              <a:extLst>
                <a:ext uri="{FF2B5EF4-FFF2-40B4-BE49-F238E27FC236}">
                  <a16:creationId xmlns:a16="http://schemas.microsoft.com/office/drawing/2014/main" id="{8EFB77DE-CD32-C7B6-8EFE-E133F651FECD}"/>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0251" name="Rectangle 5">
              <a:extLst>
                <a:ext uri="{FF2B5EF4-FFF2-40B4-BE49-F238E27FC236}">
                  <a16:creationId xmlns:a16="http://schemas.microsoft.com/office/drawing/2014/main" id="{A0792C5A-8E2B-F5AE-DA49-53014EE6D850}"/>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0244" name="Rectangle 6">
            <a:extLst>
              <a:ext uri="{FF2B5EF4-FFF2-40B4-BE49-F238E27FC236}">
                <a16:creationId xmlns:a16="http://schemas.microsoft.com/office/drawing/2014/main" id="{DA88BD5F-47AC-4EE7-C07E-8D40631B6916}"/>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0245" name="Rectangle 7">
            <a:extLst>
              <a:ext uri="{FF2B5EF4-FFF2-40B4-BE49-F238E27FC236}">
                <a16:creationId xmlns:a16="http://schemas.microsoft.com/office/drawing/2014/main" id="{4ABC1FAF-FD86-726C-6C7F-F9F75E549C2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0246" name="AutoShape 10" descr="Bildergebnis für lepramission schweiz">
            <a:extLst>
              <a:ext uri="{FF2B5EF4-FFF2-40B4-BE49-F238E27FC236}">
                <a16:creationId xmlns:a16="http://schemas.microsoft.com/office/drawing/2014/main" id="{75CE7D0B-9471-A7AE-C094-74A3E9DA9F60}"/>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0247" name="AutoShape 12" descr="Bildergebnis für lepramission schweiz">
            <a:extLst>
              <a:ext uri="{FF2B5EF4-FFF2-40B4-BE49-F238E27FC236}">
                <a16:creationId xmlns:a16="http://schemas.microsoft.com/office/drawing/2014/main" id="{9573E1FC-9D9B-42A7-A9FC-CCFF825F315A}"/>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10248" name="Picture 11" descr="134,180 Bibel Fotos - Kostenlose und Royalty-Free Stock-Fotos von Dreamstime">
            <a:extLst>
              <a:ext uri="{FF2B5EF4-FFF2-40B4-BE49-F238E27FC236}">
                <a16:creationId xmlns:a16="http://schemas.microsoft.com/office/drawing/2014/main" id="{44B70F77-2329-E8D7-6BEE-098D774EE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feld 12">
            <a:extLst>
              <a:ext uri="{FF2B5EF4-FFF2-40B4-BE49-F238E27FC236}">
                <a16:creationId xmlns:a16="http://schemas.microsoft.com/office/drawing/2014/main" id="{E02D4105-6077-6C86-3F60-B4C9281E419B}"/>
              </a:ext>
            </a:extLst>
          </p:cNvPr>
          <p:cNvSpPr txBox="1">
            <a:spLocks noChangeArrowheads="1"/>
          </p:cNvSpPr>
          <p:nvPr/>
        </p:nvSpPr>
        <p:spPr bwMode="auto">
          <a:xfrm>
            <a:off x="258763" y="985838"/>
            <a:ext cx="117729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400">
                <a:solidFill>
                  <a:srgbClr val="FF0000"/>
                </a:solidFill>
                <a:latin typeface="Arial Narrow" panose="020B0606020202030204" pitchFamily="34" charset="0"/>
                <a:ea typeface="Calibri" panose="020F0502020204030204" pitchFamily="34" charset="0"/>
                <a:cs typeface="Times New Roman" panose="02020603050405020304" pitchFamily="18" charset="0"/>
              </a:rPr>
              <a:t>24 Euch aber sage ich, den Übrigen in Thyatira, allen, die diese Lehre nicht haben, welche die Tiefen des Satans, wie sie es nennen, nicht erkannt haben: Ich werfe keine andere Last auf euch. 25 Doch was ihr habt, haltet fest, bis ich komme! 26 Und wer überwindet und meine Werke bis ans Ende bewahrt, dem werde ich Macht über die Nationen geben; 27 und er wird sie hüten mit eisernem Stab, wie Töpfergefässe zerschmettert werden, 28 wie auch ich von meinem Vater empfangen habe; und ich werde ihm den Morgenstern geben. 29 Wer ein Ohr hat, höre, was der Geist den Gemeinden sagt! (Offb 2,18-29).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2D6B52C8-E620-F32D-7993-AC91D20FB321}"/>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81923" name="Group 3">
            <a:extLst>
              <a:ext uri="{FF2B5EF4-FFF2-40B4-BE49-F238E27FC236}">
                <a16:creationId xmlns:a16="http://schemas.microsoft.com/office/drawing/2014/main" id="{5E59AB0A-611F-4838-0887-B964BAAD78EB}"/>
              </a:ext>
            </a:extLst>
          </p:cNvPr>
          <p:cNvGrpSpPr>
            <a:grpSpLocks/>
          </p:cNvGrpSpPr>
          <p:nvPr/>
        </p:nvGrpSpPr>
        <p:grpSpPr bwMode="auto">
          <a:xfrm>
            <a:off x="4579938" y="2635250"/>
            <a:ext cx="3032125" cy="1570038"/>
            <a:chOff x="0" y="4320"/>
            <a:chExt cx="1910" cy="989"/>
          </a:xfrm>
        </p:grpSpPr>
        <p:sp>
          <p:nvSpPr>
            <p:cNvPr id="81928" name="Rectangle 4">
              <a:extLst>
                <a:ext uri="{FF2B5EF4-FFF2-40B4-BE49-F238E27FC236}">
                  <a16:creationId xmlns:a16="http://schemas.microsoft.com/office/drawing/2014/main" id="{2DBD9426-A8E1-B548-3D3D-A3AD74824399}"/>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81929" name="Rectangle 5">
              <a:extLst>
                <a:ext uri="{FF2B5EF4-FFF2-40B4-BE49-F238E27FC236}">
                  <a16:creationId xmlns:a16="http://schemas.microsoft.com/office/drawing/2014/main" id="{5876DCFD-9CBD-39F5-48B3-8AE03A7F3DE1}"/>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81924" name="Rectangle 6">
            <a:extLst>
              <a:ext uri="{FF2B5EF4-FFF2-40B4-BE49-F238E27FC236}">
                <a16:creationId xmlns:a16="http://schemas.microsoft.com/office/drawing/2014/main" id="{FF0A4BC7-6CFD-AD38-6746-F1B1E4A7CED5}"/>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81925" name="Rectangle 7">
            <a:extLst>
              <a:ext uri="{FF2B5EF4-FFF2-40B4-BE49-F238E27FC236}">
                <a16:creationId xmlns:a16="http://schemas.microsoft.com/office/drawing/2014/main" id="{7C796F59-6F95-EF9D-F9B2-145611547561}"/>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81926" name="AutoShape 10" descr="Bildergebnis für lepramission schweiz">
            <a:extLst>
              <a:ext uri="{FF2B5EF4-FFF2-40B4-BE49-F238E27FC236}">
                <a16:creationId xmlns:a16="http://schemas.microsoft.com/office/drawing/2014/main" id="{D499214D-B0E0-5F2D-505C-8F039C7511ED}"/>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81927" name="AutoShape 12" descr="Bildergebnis für lepramission schweiz">
            <a:extLst>
              <a:ext uri="{FF2B5EF4-FFF2-40B4-BE49-F238E27FC236}">
                <a16:creationId xmlns:a16="http://schemas.microsoft.com/office/drawing/2014/main" id="{FB059F69-5A26-1D5C-42D5-176609327B94}"/>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883C738-1A04-2113-B8DC-F0CD4D1E1D15}"/>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83971" name="Rectangle 6">
            <a:extLst>
              <a:ext uri="{FF2B5EF4-FFF2-40B4-BE49-F238E27FC236}">
                <a16:creationId xmlns:a16="http://schemas.microsoft.com/office/drawing/2014/main" id="{67F099ED-CC5C-1F93-628D-695B313CA985}"/>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83972" name="AutoShape 10" descr="Bildergebnis für lepramission schweiz">
            <a:extLst>
              <a:ext uri="{FF2B5EF4-FFF2-40B4-BE49-F238E27FC236}">
                <a16:creationId xmlns:a16="http://schemas.microsoft.com/office/drawing/2014/main" id="{2A00FA8D-6EBD-7678-EB7C-B2F76B45772F}"/>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83973" name="AutoShape 12" descr="Bildergebnis für lepramission schweiz">
            <a:extLst>
              <a:ext uri="{FF2B5EF4-FFF2-40B4-BE49-F238E27FC236}">
                <a16:creationId xmlns:a16="http://schemas.microsoft.com/office/drawing/2014/main" id="{1B06E233-91D8-5448-B600-B6799D1BF2A6}"/>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83974" name="Picture 11" descr="134,180 Bibel Fotos - Kostenlose und Royalty-Free Stock-Fotos von Dreamstime">
            <a:extLst>
              <a:ext uri="{FF2B5EF4-FFF2-40B4-BE49-F238E27FC236}">
                <a16:creationId xmlns:a16="http://schemas.microsoft.com/office/drawing/2014/main" id="{C6AC9039-E496-62F4-1CF2-EBD7CF5E7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Textfeld 12">
            <a:extLst>
              <a:ext uri="{FF2B5EF4-FFF2-40B4-BE49-F238E27FC236}">
                <a16:creationId xmlns:a16="http://schemas.microsoft.com/office/drawing/2014/main" id="{B9DD8893-45B7-C04D-8DD4-4654687CDCA5}"/>
              </a:ext>
            </a:extLst>
          </p:cNvPr>
          <p:cNvSpPr txBox="1">
            <a:spLocks noChangeArrowheads="1"/>
          </p:cNvSpPr>
          <p:nvPr/>
        </p:nvSpPr>
        <p:spPr bwMode="auto">
          <a:xfrm>
            <a:off x="258763" y="290513"/>
            <a:ext cx="1177290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2,26</a:t>
            </a:r>
          </a:p>
          <a:p>
            <a:pPr algn="ctr">
              <a:lnSpc>
                <a:spcPct val="107000"/>
              </a:lnSpc>
              <a:spcAft>
                <a:spcPts val="800"/>
              </a:spcAft>
              <a:buFontTx/>
              <a:buNone/>
            </a:pP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Und wer überwindet und meine Werke bis ans Ende bewahrt, dem werde ich Macht über die Nationen geben;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F7BEA52-7D4E-676D-7CBE-F841E1BB1CD4}"/>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86019" name="Group 3">
            <a:extLst>
              <a:ext uri="{FF2B5EF4-FFF2-40B4-BE49-F238E27FC236}">
                <a16:creationId xmlns:a16="http://schemas.microsoft.com/office/drawing/2014/main" id="{0F08B561-3B9F-EB08-A871-20C906D8DD77}"/>
              </a:ext>
            </a:extLst>
          </p:cNvPr>
          <p:cNvGrpSpPr>
            <a:grpSpLocks/>
          </p:cNvGrpSpPr>
          <p:nvPr/>
        </p:nvGrpSpPr>
        <p:grpSpPr bwMode="auto">
          <a:xfrm>
            <a:off x="4579938" y="2635250"/>
            <a:ext cx="3032125" cy="1570038"/>
            <a:chOff x="0" y="4320"/>
            <a:chExt cx="1910" cy="989"/>
          </a:xfrm>
        </p:grpSpPr>
        <p:sp>
          <p:nvSpPr>
            <p:cNvPr id="86024" name="Rectangle 4">
              <a:extLst>
                <a:ext uri="{FF2B5EF4-FFF2-40B4-BE49-F238E27FC236}">
                  <a16:creationId xmlns:a16="http://schemas.microsoft.com/office/drawing/2014/main" id="{315C340E-EDA8-B571-1BF5-7338F799D55A}"/>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86025" name="Rectangle 5">
              <a:extLst>
                <a:ext uri="{FF2B5EF4-FFF2-40B4-BE49-F238E27FC236}">
                  <a16:creationId xmlns:a16="http://schemas.microsoft.com/office/drawing/2014/main" id="{90B783BA-BECD-FAF5-1D02-DAE228A8808F}"/>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86020" name="Rectangle 6">
            <a:extLst>
              <a:ext uri="{FF2B5EF4-FFF2-40B4-BE49-F238E27FC236}">
                <a16:creationId xmlns:a16="http://schemas.microsoft.com/office/drawing/2014/main" id="{B94D14F0-7A0D-EC60-535A-928C2084633D}"/>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86021" name="Rectangle 7">
            <a:extLst>
              <a:ext uri="{FF2B5EF4-FFF2-40B4-BE49-F238E27FC236}">
                <a16:creationId xmlns:a16="http://schemas.microsoft.com/office/drawing/2014/main" id="{7BE8C0AD-A4DA-9EFD-1D3C-E66D3AA0F4FC}"/>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86022" name="AutoShape 10" descr="Bildergebnis für lepramission schweiz">
            <a:extLst>
              <a:ext uri="{FF2B5EF4-FFF2-40B4-BE49-F238E27FC236}">
                <a16:creationId xmlns:a16="http://schemas.microsoft.com/office/drawing/2014/main" id="{42093F0A-6F54-995B-534D-E96729BC0442}"/>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86023" name="AutoShape 12" descr="Bildergebnis für lepramission schweiz">
            <a:extLst>
              <a:ext uri="{FF2B5EF4-FFF2-40B4-BE49-F238E27FC236}">
                <a16:creationId xmlns:a16="http://schemas.microsoft.com/office/drawing/2014/main" id="{B3C1EECA-73C2-1934-0267-08B4E698C759}"/>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155D233-BE08-C3A4-8489-0CACE0ABCFDE}"/>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88067" name="Rectangle 6">
            <a:extLst>
              <a:ext uri="{FF2B5EF4-FFF2-40B4-BE49-F238E27FC236}">
                <a16:creationId xmlns:a16="http://schemas.microsoft.com/office/drawing/2014/main" id="{DE365B66-37E3-8AD2-A41F-596444FE966D}"/>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88068" name="Rectangle 7">
            <a:extLst>
              <a:ext uri="{FF2B5EF4-FFF2-40B4-BE49-F238E27FC236}">
                <a16:creationId xmlns:a16="http://schemas.microsoft.com/office/drawing/2014/main" id="{0E7C7792-8398-B40C-F5DF-2570C6ACAF43}"/>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88069" name="AutoShape 10" descr="Bildergebnis für lepramission schweiz">
            <a:extLst>
              <a:ext uri="{FF2B5EF4-FFF2-40B4-BE49-F238E27FC236}">
                <a16:creationId xmlns:a16="http://schemas.microsoft.com/office/drawing/2014/main" id="{8C9C61F0-23F5-79CE-9ACA-3723CBB2FD6A}"/>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88070" name="AutoShape 12" descr="Bildergebnis für lepramission schweiz">
            <a:extLst>
              <a:ext uri="{FF2B5EF4-FFF2-40B4-BE49-F238E27FC236}">
                <a16:creationId xmlns:a16="http://schemas.microsoft.com/office/drawing/2014/main" id="{05E5DD7D-D593-2CED-1723-0B15AE8257A4}"/>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88071" name="Picture 11" descr="134,180 Bibel Fotos - Kostenlose und Royalty-Free Stock-Fotos von Dreamstime">
            <a:extLst>
              <a:ext uri="{FF2B5EF4-FFF2-40B4-BE49-F238E27FC236}">
                <a16:creationId xmlns:a16="http://schemas.microsoft.com/office/drawing/2014/main" id="{0B1EDB5A-E398-6558-0D1A-E13694194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Textfeld 12">
            <a:extLst>
              <a:ext uri="{FF2B5EF4-FFF2-40B4-BE49-F238E27FC236}">
                <a16:creationId xmlns:a16="http://schemas.microsoft.com/office/drawing/2014/main" id="{A3B9A4EE-3D9E-6ECC-6F7C-E82726ACCFED}"/>
              </a:ext>
            </a:extLst>
          </p:cNvPr>
          <p:cNvSpPr txBox="1">
            <a:spLocks noChangeArrowheads="1"/>
          </p:cNvSpPr>
          <p:nvPr/>
        </p:nvSpPr>
        <p:spPr bwMode="auto">
          <a:xfrm>
            <a:off x="258763" y="290513"/>
            <a:ext cx="1177290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2,27</a:t>
            </a:r>
          </a:p>
          <a:p>
            <a:pPr algn="ctr">
              <a:lnSpc>
                <a:spcPct val="107000"/>
              </a:lnSpc>
              <a:spcAft>
                <a:spcPts val="800"/>
              </a:spcAft>
              <a:buFontTx/>
              <a:buNone/>
            </a:pP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und er wird sie hüten mit eisernem Stab, wie Töpfergefässe zerschmettert werden,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8944FE1-0792-4374-3321-CF46C0728863}"/>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90115" name="Group 3">
            <a:extLst>
              <a:ext uri="{FF2B5EF4-FFF2-40B4-BE49-F238E27FC236}">
                <a16:creationId xmlns:a16="http://schemas.microsoft.com/office/drawing/2014/main" id="{C01F31FB-F4B5-9CF2-D386-3A2C9D2F8747}"/>
              </a:ext>
            </a:extLst>
          </p:cNvPr>
          <p:cNvGrpSpPr>
            <a:grpSpLocks/>
          </p:cNvGrpSpPr>
          <p:nvPr/>
        </p:nvGrpSpPr>
        <p:grpSpPr bwMode="auto">
          <a:xfrm>
            <a:off x="4579938" y="2635250"/>
            <a:ext cx="3032125" cy="1570038"/>
            <a:chOff x="0" y="4320"/>
            <a:chExt cx="1910" cy="989"/>
          </a:xfrm>
        </p:grpSpPr>
        <p:sp>
          <p:nvSpPr>
            <p:cNvPr id="90120" name="Rectangle 4">
              <a:extLst>
                <a:ext uri="{FF2B5EF4-FFF2-40B4-BE49-F238E27FC236}">
                  <a16:creationId xmlns:a16="http://schemas.microsoft.com/office/drawing/2014/main" id="{D11C3D8C-2533-2A31-CE27-CE841498DF3E}"/>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90121" name="Rectangle 5">
              <a:extLst>
                <a:ext uri="{FF2B5EF4-FFF2-40B4-BE49-F238E27FC236}">
                  <a16:creationId xmlns:a16="http://schemas.microsoft.com/office/drawing/2014/main" id="{8354B1DA-755A-1BBB-8D0B-5C29CAD9AE39}"/>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90116" name="Rectangle 6">
            <a:extLst>
              <a:ext uri="{FF2B5EF4-FFF2-40B4-BE49-F238E27FC236}">
                <a16:creationId xmlns:a16="http://schemas.microsoft.com/office/drawing/2014/main" id="{8D337907-E3CD-FE7C-B4AB-A57CA1CDC44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0117" name="Rectangle 7">
            <a:extLst>
              <a:ext uri="{FF2B5EF4-FFF2-40B4-BE49-F238E27FC236}">
                <a16:creationId xmlns:a16="http://schemas.microsoft.com/office/drawing/2014/main" id="{54B63E79-909C-C0CA-1A78-80E1B8B1BCA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0118" name="AutoShape 10" descr="Bildergebnis für lepramission schweiz">
            <a:extLst>
              <a:ext uri="{FF2B5EF4-FFF2-40B4-BE49-F238E27FC236}">
                <a16:creationId xmlns:a16="http://schemas.microsoft.com/office/drawing/2014/main" id="{C52D55AE-57C3-8A19-DC6D-5F32AE4627E6}"/>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90119" name="AutoShape 12" descr="Bildergebnis für lepramission schweiz">
            <a:extLst>
              <a:ext uri="{FF2B5EF4-FFF2-40B4-BE49-F238E27FC236}">
                <a16:creationId xmlns:a16="http://schemas.microsoft.com/office/drawing/2014/main" id="{4542D8D6-63CD-418B-CE2F-6B54C13F7E5D}"/>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F91E9D1-442E-024D-3631-5164849DC63C}"/>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92163" name="Rectangle 6">
            <a:extLst>
              <a:ext uri="{FF2B5EF4-FFF2-40B4-BE49-F238E27FC236}">
                <a16:creationId xmlns:a16="http://schemas.microsoft.com/office/drawing/2014/main" id="{89086EC6-79CA-055B-8C11-6605E0D3EBBC}"/>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2164" name="Rectangle 7">
            <a:extLst>
              <a:ext uri="{FF2B5EF4-FFF2-40B4-BE49-F238E27FC236}">
                <a16:creationId xmlns:a16="http://schemas.microsoft.com/office/drawing/2014/main" id="{90ADB2A6-D4C4-16A9-BF7B-27C9556C8F25}"/>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2165" name="AutoShape 10" descr="Bildergebnis für lepramission schweiz">
            <a:extLst>
              <a:ext uri="{FF2B5EF4-FFF2-40B4-BE49-F238E27FC236}">
                <a16:creationId xmlns:a16="http://schemas.microsoft.com/office/drawing/2014/main" id="{64204E5E-AEFD-9C5D-4A76-81A659F8A6B6}"/>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92166" name="AutoShape 12" descr="Bildergebnis für lepramission schweiz">
            <a:extLst>
              <a:ext uri="{FF2B5EF4-FFF2-40B4-BE49-F238E27FC236}">
                <a16:creationId xmlns:a16="http://schemas.microsoft.com/office/drawing/2014/main" id="{D856FBBA-00C6-0EFA-37E0-5CDDA51B98B5}"/>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92167" name="Picture 11" descr="134,180 Bibel Fotos - Kostenlose und Royalty-Free Stock-Fotos von Dreamstime">
            <a:extLst>
              <a:ext uri="{FF2B5EF4-FFF2-40B4-BE49-F238E27FC236}">
                <a16:creationId xmlns:a16="http://schemas.microsoft.com/office/drawing/2014/main" id="{4E5FCBE2-C151-851E-1753-F94C992CF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8" name="Textfeld 12">
            <a:extLst>
              <a:ext uri="{FF2B5EF4-FFF2-40B4-BE49-F238E27FC236}">
                <a16:creationId xmlns:a16="http://schemas.microsoft.com/office/drawing/2014/main" id="{04976256-5301-B3F3-EAAD-184AC3811446}"/>
              </a:ext>
            </a:extLst>
          </p:cNvPr>
          <p:cNvSpPr txBox="1">
            <a:spLocks noChangeArrowheads="1"/>
          </p:cNvSpPr>
          <p:nvPr/>
        </p:nvSpPr>
        <p:spPr bwMode="auto">
          <a:xfrm>
            <a:off x="258763" y="290513"/>
            <a:ext cx="1177290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2,28</a:t>
            </a:r>
          </a:p>
          <a:p>
            <a:pPr algn="ctr">
              <a:lnSpc>
                <a:spcPct val="107000"/>
              </a:lnSpc>
              <a:spcAft>
                <a:spcPts val="800"/>
              </a:spcAft>
              <a:buFontTx/>
              <a:buNone/>
            </a:pP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wie auch ich von meinem Vater empfangen habe; und ich werde ihm den Morgenstern geben.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74158A24-D192-7265-1B03-58F6316BF45C}"/>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94211" name="Group 3">
            <a:extLst>
              <a:ext uri="{FF2B5EF4-FFF2-40B4-BE49-F238E27FC236}">
                <a16:creationId xmlns:a16="http://schemas.microsoft.com/office/drawing/2014/main" id="{265BAE8B-F331-D0CB-F3AA-4EAE8EA74FF8}"/>
              </a:ext>
            </a:extLst>
          </p:cNvPr>
          <p:cNvGrpSpPr>
            <a:grpSpLocks/>
          </p:cNvGrpSpPr>
          <p:nvPr/>
        </p:nvGrpSpPr>
        <p:grpSpPr bwMode="auto">
          <a:xfrm>
            <a:off x="4579938" y="2635250"/>
            <a:ext cx="3032125" cy="1570038"/>
            <a:chOff x="0" y="4320"/>
            <a:chExt cx="1910" cy="989"/>
          </a:xfrm>
        </p:grpSpPr>
        <p:sp>
          <p:nvSpPr>
            <p:cNvPr id="94216" name="Rectangle 4">
              <a:extLst>
                <a:ext uri="{FF2B5EF4-FFF2-40B4-BE49-F238E27FC236}">
                  <a16:creationId xmlns:a16="http://schemas.microsoft.com/office/drawing/2014/main" id="{C052D383-4203-D0B6-3E8C-45F755796364}"/>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94217" name="Rectangle 5">
              <a:extLst>
                <a:ext uri="{FF2B5EF4-FFF2-40B4-BE49-F238E27FC236}">
                  <a16:creationId xmlns:a16="http://schemas.microsoft.com/office/drawing/2014/main" id="{AF6FC687-6D9D-3AFB-9959-2B9C63F059AE}"/>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94212" name="Rectangle 6">
            <a:extLst>
              <a:ext uri="{FF2B5EF4-FFF2-40B4-BE49-F238E27FC236}">
                <a16:creationId xmlns:a16="http://schemas.microsoft.com/office/drawing/2014/main" id="{B312F160-E725-903B-DF97-A419BEF93A9F}"/>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4213" name="Rectangle 7">
            <a:extLst>
              <a:ext uri="{FF2B5EF4-FFF2-40B4-BE49-F238E27FC236}">
                <a16:creationId xmlns:a16="http://schemas.microsoft.com/office/drawing/2014/main" id="{F4636AF0-6AE4-380A-575A-47EC3747E35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4214" name="AutoShape 10" descr="Bildergebnis für lepramission schweiz">
            <a:extLst>
              <a:ext uri="{FF2B5EF4-FFF2-40B4-BE49-F238E27FC236}">
                <a16:creationId xmlns:a16="http://schemas.microsoft.com/office/drawing/2014/main" id="{EC328C15-8C94-03D5-079A-30E9C8C13AFE}"/>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94215" name="AutoShape 12" descr="Bildergebnis für lepramission schweiz">
            <a:extLst>
              <a:ext uri="{FF2B5EF4-FFF2-40B4-BE49-F238E27FC236}">
                <a16:creationId xmlns:a16="http://schemas.microsoft.com/office/drawing/2014/main" id="{7E4E761D-99E7-21F9-5F69-45050FB090E9}"/>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9E4BADAD-4ECB-F138-64FD-195DDFB9C68A}"/>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96259" name="Rectangle 6">
            <a:extLst>
              <a:ext uri="{FF2B5EF4-FFF2-40B4-BE49-F238E27FC236}">
                <a16:creationId xmlns:a16="http://schemas.microsoft.com/office/drawing/2014/main" id="{88CA97C9-C6E6-8FD3-D7AE-3C28082AB856}"/>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6260" name="Rectangle 7">
            <a:extLst>
              <a:ext uri="{FF2B5EF4-FFF2-40B4-BE49-F238E27FC236}">
                <a16:creationId xmlns:a16="http://schemas.microsoft.com/office/drawing/2014/main" id="{10489782-A11F-BEFA-A6EF-B0461EA5399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6261" name="AutoShape 10" descr="Bildergebnis für lepramission schweiz">
            <a:extLst>
              <a:ext uri="{FF2B5EF4-FFF2-40B4-BE49-F238E27FC236}">
                <a16:creationId xmlns:a16="http://schemas.microsoft.com/office/drawing/2014/main" id="{69A3CC6A-7C05-3C7B-EC3A-F5064D8B9039}"/>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96262" name="AutoShape 12" descr="Bildergebnis für lepramission schweiz">
            <a:extLst>
              <a:ext uri="{FF2B5EF4-FFF2-40B4-BE49-F238E27FC236}">
                <a16:creationId xmlns:a16="http://schemas.microsoft.com/office/drawing/2014/main" id="{68B9058B-3E0A-CBE9-2D50-F0BC218D2FD5}"/>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96263" name="Picture 11" descr="134,180 Bibel Fotos - Kostenlose und Royalty-Free Stock-Fotos von Dreamstime">
            <a:extLst>
              <a:ext uri="{FF2B5EF4-FFF2-40B4-BE49-F238E27FC236}">
                <a16:creationId xmlns:a16="http://schemas.microsoft.com/office/drawing/2014/main" id="{2F4D8311-CA6C-4E5C-8ACC-C33E49B0C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4" name="Textfeld 12">
            <a:extLst>
              <a:ext uri="{FF2B5EF4-FFF2-40B4-BE49-F238E27FC236}">
                <a16:creationId xmlns:a16="http://schemas.microsoft.com/office/drawing/2014/main" id="{7B9B5930-C9C5-75B2-58C5-F4DE278CF0F2}"/>
              </a:ext>
            </a:extLst>
          </p:cNvPr>
          <p:cNvSpPr txBox="1">
            <a:spLocks noChangeArrowheads="1"/>
          </p:cNvSpPr>
          <p:nvPr/>
        </p:nvSpPr>
        <p:spPr bwMode="auto">
          <a:xfrm>
            <a:off x="258763" y="290513"/>
            <a:ext cx="117729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Aft>
                <a:spcPts val="800"/>
              </a:spcAft>
              <a:buFontTx/>
              <a:buNone/>
            </a:pPr>
            <a:r>
              <a:rPr lang="de-CH" altLang="de-DE" sz="28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Offb 2,29</a:t>
            </a:r>
          </a:p>
          <a:p>
            <a:pPr algn="ctr">
              <a:lnSpc>
                <a:spcPct val="107000"/>
              </a:lnSpc>
              <a:spcAft>
                <a:spcPts val="800"/>
              </a:spcAft>
              <a:buFontTx/>
              <a:buNone/>
            </a:pPr>
            <a:r>
              <a:rPr lang="de-CH" altLang="de-DE" sz="4000">
                <a:solidFill>
                  <a:srgbClr val="FF0000"/>
                </a:solidFill>
                <a:latin typeface="Arial Narrow" panose="020B0606020202030204" pitchFamily="34" charset="0"/>
                <a:ea typeface="Calibri" panose="020F0502020204030204" pitchFamily="34" charset="0"/>
                <a:cs typeface="Times New Roman" panose="02020603050405020304" pitchFamily="18" charset="0"/>
              </a:rPr>
              <a:t>Wer ein Ohr hat, höre, was der Geist den Gemeinden sagt!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B118F541-E13C-5788-5A8F-DF8D55CFBC88}"/>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98307" name="Group 3">
            <a:extLst>
              <a:ext uri="{FF2B5EF4-FFF2-40B4-BE49-F238E27FC236}">
                <a16:creationId xmlns:a16="http://schemas.microsoft.com/office/drawing/2014/main" id="{9EAD38B1-8902-CB97-8A8A-07D947685C5F}"/>
              </a:ext>
            </a:extLst>
          </p:cNvPr>
          <p:cNvGrpSpPr>
            <a:grpSpLocks/>
          </p:cNvGrpSpPr>
          <p:nvPr/>
        </p:nvGrpSpPr>
        <p:grpSpPr bwMode="auto">
          <a:xfrm>
            <a:off x="4579938" y="2635250"/>
            <a:ext cx="3032125" cy="1570038"/>
            <a:chOff x="0" y="4320"/>
            <a:chExt cx="1910" cy="989"/>
          </a:xfrm>
        </p:grpSpPr>
        <p:sp>
          <p:nvSpPr>
            <p:cNvPr id="98312" name="Rectangle 4">
              <a:extLst>
                <a:ext uri="{FF2B5EF4-FFF2-40B4-BE49-F238E27FC236}">
                  <a16:creationId xmlns:a16="http://schemas.microsoft.com/office/drawing/2014/main" id="{546F28DA-8BF5-E7F8-4EBF-B159EA3AD0D2}"/>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98313" name="Rectangle 5">
              <a:extLst>
                <a:ext uri="{FF2B5EF4-FFF2-40B4-BE49-F238E27FC236}">
                  <a16:creationId xmlns:a16="http://schemas.microsoft.com/office/drawing/2014/main" id="{40A796D2-72AB-9154-C171-BE5462EB5650}"/>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98308" name="Rectangle 6">
            <a:extLst>
              <a:ext uri="{FF2B5EF4-FFF2-40B4-BE49-F238E27FC236}">
                <a16:creationId xmlns:a16="http://schemas.microsoft.com/office/drawing/2014/main" id="{9636BDDF-4D09-34CF-7B92-8D6823F2C647}"/>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8309" name="Rectangle 7">
            <a:extLst>
              <a:ext uri="{FF2B5EF4-FFF2-40B4-BE49-F238E27FC236}">
                <a16:creationId xmlns:a16="http://schemas.microsoft.com/office/drawing/2014/main" id="{EADD4AE6-57D1-3637-3641-43F93084D02F}"/>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8310" name="AutoShape 10" descr="Bildergebnis für lepramission schweiz">
            <a:extLst>
              <a:ext uri="{FF2B5EF4-FFF2-40B4-BE49-F238E27FC236}">
                <a16:creationId xmlns:a16="http://schemas.microsoft.com/office/drawing/2014/main" id="{6A68FA5E-C46F-74D2-8160-A06497A3E14F}"/>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98311" name="AutoShape 12" descr="Bildergebnis für lepramission schweiz">
            <a:extLst>
              <a:ext uri="{FF2B5EF4-FFF2-40B4-BE49-F238E27FC236}">
                <a16:creationId xmlns:a16="http://schemas.microsoft.com/office/drawing/2014/main" id="{4202C291-3188-63E9-BAC3-67828573F1BC}"/>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DBBF0ABD-1410-0A88-11ED-5A2CC735CCB3}"/>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00355" name="Group 3">
            <a:extLst>
              <a:ext uri="{FF2B5EF4-FFF2-40B4-BE49-F238E27FC236}">
                <a16:creationId xmlns:a16="http://schemas.microsoft.com/office/drawing/2014/main" id="{F0A54EAD-E142-4DD7-BDB2-BED8FD71E29E}"/>
              </a:ext>
            </a:extLst>
          </p:cNvPr>
          <p:cNvGrpSpPr>
            <a:grpSpLocks/>
          </p:cNvGrpSpPr>
          <p:nvPr/>
        </p:nvGrpSpPr>
        <p:grpSpPr bwMode="auto">
          <a:xfrm>
            <a:off x="4579938" y="2635250"/>
            <a:ext cx="3032125" cy="1570038"/>
            <a:chOff x="0" y="4320"/>
            <a:chExt cx="1910" cy="989"/>
          </a:xfrm>
        </p:grpSpPr>
        <p:sp>
          <p:nvSpPr>
            <p:cNvPr id="100361" name="Rectangle 4">
              <a:extLst>
                <a:ext uri="{FF2B5EF4-FFF2-40B4-BE49-F238E27FC236}">
                  <a16:creationId xmlns:a16="http://schemas.microsoft.com/office/drawing/2014/main" id="{866EC27B-ECD6-B953-86A1-3B129A6AEDEF}"/>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00362" name="Rectangle 5">
              <a:extLst>
                <a:ext uri="{FF2B5EF4-FFF2-40B4-BE49-F238E27FC236}">
                  <a16:creationId xmlns:a16="http://schemas.microsoft.com/office/drawing/2014/main" id="{03D39E35-D6F3-4F89-CD46-34EFBD725C03}"/>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00356" name="Rectangle 6">
            <a:extLst>
              <a:ext uri="{FF2B5EF4-FFF2-40B4-BE49-F238E27FC236}">
                <a16:creationId xmlns:a16="http://schemas.microsoft.com/office/drawing/2014/main" id="{A1891947-B638-E7A1-5AC8-D796D6B1C0F5}"/>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00357" name="Rectangle 7">
            <a:extLst>
              <a:ext uri="{FF2B5EF4-FFF2-40B4-BE49-F238E27FC236}">
                <a16:creationId xmlns:a16="http://schemas.microsoft.com/office/drawing/2014/main" id="{19AA83FB-FAED-5B72-5C5B-CF95C3438FA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00358" name="AutoShape 10" descr="Bildergebnis für lepramission schweiz">
            <a:extLst>
              <a:ext uri="{FF2B5EF4-FFF2-40B4-BE49-F238E27FC236}">
                <a16:creationId xmlns:a16="http://schemas.microsoft.com/office/drawing/2014/main" id="{00E9F2BE-7F3A-4B91-A89E-1859444D6A64}"/>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00359" name="AutoShape 12" descr="Bildergebnis für lepramission schweiz">
            <a:extLst>
              <a:ext uri="{FF2B5EF4-FFF2-40B4-BE49-F238E27FC236}">
                <a16:creationId xmlns:a16="http://schemas.microsoft.com/office/drawing/2014/main" id="{0A6AFCB1-0338-7F78-628F-4C6F2A2A3AA2}"/>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100360" name="Picture 2" descr="Overcome - Overcome Conference, Christian Women's Event">
            <a:extLst>
              <a:ext uri="{FF2B5EF4-FFF2-40B4-BE49-F238E27FC236}">
                <a16:creationId xmlns:a16="http://schemas.microsoft.com/office/drawing/2014/main" id="{50CAB7E9-01E2-3539-4D54-E593A10C2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2463"/>
            <a:ext cx="121920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3FE0010-13CF-2FBB-E28A-FC43E9D8FDAD}"/>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2291" name="Group 3">
            <a:extLst>
              <a:ext uri="{FF2B5EF4-FFF2-40B4-BE49-F238E27FC236}">
                <a16:creationId xmlns:a16="http://schemas.microsoft.com/office/drawing/2014/main" id="{EF619889-E391-1FDA-6B58-BB84CF86B073}"/>
              </a:ext>
            </a:extLst>
          </p:cNvPr>
          <p:cNvGrpSpPr>
            <a:grpSpLocks/>
          </p:cNvGrpSpPr>
          <p:nvPr/>
        </p:nvGrpSpPr>
        <p:grpSpPr bwMode="auto">
          <a:xfrm>
            <a:off x="4579938" y="2635250"/>
            <a:ext cx="3032125" cy="1570038"/>
            <a:chOff x="0" y="4320"/>
            <a:chExt cx="1910" cy="989"/>
          </a:xfrm>
        </p:grpSpPr>
        <p:sp>
          <p:nvSpPr>
            <p:cNvPr id="12296" name="Rectangle 4">
              <a:extLst>
                <a:ext uri="{FF2B5EF4-FFF2-40B4-BE49-F238E27FC236}">
                  <a16:creationId xmlns:a16="http://schemas.microsoft.com/office/drawing/2014/main" id="{B8E716E0-1A99-3428-85F4-524F0D2B03A8}"/>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2297" name="Rectangle 5">
              <a:extLst>
                <a:ext uri="{FF2B5EF4-FFF2-40B4-BE49-F238E27FC236}">
                  <a16:creationId xmlns:a16="http://schemas.microsoft.com/office/drawing/2014/main" id="{47AEE0DA-D9BA-E5F0-A6CF-0931BC9DD0A3}"/>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2292" name="Rectangle 6">
            <a:extLst>
              <a:ext uri="{FF2B5EF4-FFF2-40B4-BE49-F238E27FC236}">
                <a16:creationId xmlns:a16="http://schemas.microsoft.com/office/drawing/2014/main" id="{10CFDAEA-AAAB-9E47-9D53-CA5E1EB51E6C}"/>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2293" name="Rectangle 7">
            <a:extLst>
              <a:ext uri="{FF2B5EF4-FFF2-40B4-BE49-F238E27FC236}">
                <a16:creationId xmlns:a16="http://schemas.microsoft.com/office/drawing/2014/main" id="{E82FE20A-51BF-1ADE-091D-8097BA42A0BC}"/>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2294" name="AutoShape 10" descr="Bildergebnis für lepramission schweiz">
            <a:extLst>
              <a:ext uri="{FF2B5EF4-FFF2-40B4-BE49-F238E27FC236}">
                <a16:creationId xmlns:a16="http://schemas.microsoft.com/office/drawing/2014/main" id="{F05D1EB2-AC28-CEEA-0103-ED99A4929B67}"/>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2295" name="AutoShape 12" descr="Bildergebnis für lepramission schweiz">
            <a:extLst>
              <a:ext uri="{FF2B5EF4-FFF2-40B4-BE49-F238E27FC236}">
                <a16:creationId xmlns:a16="http://schemas.microsoft.com/office/drawing/2014/main" id="{8A991AF5-5202-7454-42AC-9666F1233EB1}"/>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2">
            <a:extLst>
              <a:ext uri="{FF2B5EF4-FFF2-40B4-BE49-F238E27FC236}">
                <a16:creationId xmlns:a16="http://schemas.microsoft.com/office/drawing/2014/main" id="{FBA478AE-B29E-4C8F-A539-59A5C0416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035050"/>
            <a:ext cx="105283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feld 1">
            <a:extLst>
              <a:ext uri="{FF2B5EF4-FFF2-40B4-BE49-F238E27FC236}">
                <a16:creationId xmlns:a16="http://schemas.microsoft.com/office/drawing/2014/main" id="{ADB2C9F3-24EB-4918-AAEC-9B15C42E1CDE}"/>
              </a:ext>
            </a:extLst>
          </p:cNvPr>
          <p:cNvSpPr txBox="1">
            <a:spLocks noChangeArrowheads="1"/>
          </p:cNvSpPr>
          <p:nvPr/>
        </p:nvSpPr>
        <p:spPr bwMode="auto">
          <a:xfrm>
            <a:off x="2813402" y="4856163"/>
            <a:ext cx="656519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5500" b="1" dirty="0"/>
              <a:t>Offb Teil 7 | 2,18-29</a:t>
            </a:r>
          </a:p>
        </p:txBody>
      </p:sp>
    </p:spTree>
    <p:extLst>
      <p:ext uri="{BB962C8B-B14F-4D97-AF65-F5344CB8AC3E}">
        <p14:creationId xmlns:p14="http://schemas.microsoft.com/office/powerpoint/2010/main" val="254591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2A18140-FC10-E982-0EA8-2A9829366A66}"/>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4339" name="Group 3">
            <a:extLst>
              <a:ext uri="{FF2B5EF4-FFF2-40B4-BE49-F238E27FC236}">
                <a16:creationId xmlns:a16="http://schemas.microsoft.com/office/drawing/2014/main" id="{9739ECAE-099C-D177-1902-B695A279361A}"/>
              </a:ext>
            </a:extLst>
          </p:cNvPr>
          <p:cNvGrpSpPr>
            <a:grpSpLocks/>
          </p:cNvGrpSpPr>
          <p:nvPr/>
        </p:nvGrpSpPr>
        <p:grpSpPr bwMode="auto">
          <a:xfrm>
            <a:off x="4579938" y="2635250"/>
            <a:ext cx="3032125" cy="1570038"/>
            <a:chOff x="0" y="4320"/>
            <a:chExt cx="1910" cy="989"/>
          </a:xfrm>
        </p:grpSpPr>
        <p:sp>
          <p:nvSpPr>
            <p:cNvPr id="14346" name="Rectangle 4">
              <a:extLst>
                <a:ext uri="{FF2B5EF4-FFF2-40B4-BE49-F238E27FC236}">
                  <a16:creationId xmlns:a16="http://schemas.microsoft.com/office/drawing/2014/main" id="{87737BEC-7025-E77D-7AC1-309C8F8C5316}"/>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4347" name="Rectangle 5">
              <a:extLst>
                <a:ext uri="{FF2B5EF4-FFF2-40B4-BE49-F238E27FC236}">
                  <a16:creationId xmlns:a16="http://schemas.microsoft.com/office/drawing/2014/main" id="{2951874B-189F-EA6F-221E-27E0731ED5E2}"/>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4340" name="Rectangle 6">
            <a:extLst>
              <a:ext uri="{FF2B5EF4-FFF2-40B4-BE49-F238E27FC236}">
                <a16:creationId xmlns:a16="http://schemas.microsoft.com/office/drawing/2014/main" id="{73DB3B6F-8F9C-177A-8323-4EA7F876E97D}"/>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4341" name="Rectangle 7">
            <a:extLst>
              <a:ext uri="{FF2B5EF4-FFF2-40B4-BE49-F238E27FC236}">
                <a16:creationId xmlns:a16="http://schemas.microsoft.com/office/drawing/2014/main" id="{AAD6D091-9F6B-D568-A6B0-4177730F3496}"/>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4342" name="AutoShape 10" descr="Bildergebnis für lepramission schweiz">
            <a:extLst>
              <a:ext uri="{FF2B5EF4-FFF2-40B4-BE49-F238E27FC236}">
                <a16:creationId xmlns:a16="http://schemas.microsoft.com/office/drawing/2014/main" id="{CD040534-3F0F-BD32-FCC6-0B4948E6BB6F}"/>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4343" name="AutoShape 12" descr="Bildergebnis für lepramission schweiz">
            <a:extLst>
              <a:ext uri="{FF2B5EF4-FFF2-40B4-BE49-F238E27FC236}">
                <a16:creationId xmlns:a16="http://schemas.microsoft.com/office/drawing/2014/main" id="{69671895-9D61-E379-884E-EFD08EBCA6D3}"/>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14344" name="Picture 11">
            <a:extLst>
              <a:ext uri="{FF2B5EF4-FFF2-40B4-BE49-F238E27FC236}">
                <a16:creationId xmlns:a16="http://schemas.microsoft.com/office/drawing/2014/main" id="{8C7AC8E3-BA6B-A52A-84AE-D7624677E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feld 11">
            <a:extLst>
              <a:ext uri="{FF2B5EF4-FFF2-40B4-BE49-F238E27FC236}">
                <a16:creationId xmlns:a16="http://schemas.microsoft.com/office/drawing/2014/main" id="{F22846F4-D826-B464-5D6F-9F9A6960769D}"/>
              </a:ext>
            </a:extLst>
          </p:cNvPr>
          <p:cNvSpPr txBox="1">
            <a:spLocks noChangeArrowheads="1"/>
          </p:cNvSpPr>
          <p:nvPr/>
        </p:nvSpPr>
        <p:spPr bwMode="auto">
          <a:xfrm>
            <a:off x="2339975" y="6453188"/>
            <a:ext cx="7512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https://de.m.wikipedia.org/wiki/Datei:Friedrich_Kaulbach_-_Kr%C3%B6nung_Karls_des_Gro%C3%9Fen.jpg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4BB647F-7E8D-5C98-4F46-59FC3A78504E}"/>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6387" name="Group 3">
            <a:extLst>
              <a:ext uri="{FF2B5EF4-FFF2-40B4-BE49-F238E27FC236}">
                <a16:creationId xmlns:a16="http://schemas.microsoft.com/office/drawing/2014/main" id="{B3227D3F-6D65-2F64-D2B8-CD3B17AF1D78}"/>
              </a:ext>
            </a:extLst>
          </p:cNvPr>
          <p:cNvGrpSpPr>
            <a:grpSpLocks/>
          </p:cNvGrpSpPr>
          <p:nvPr/>
        </p:nvGrpSpPr>
        <p:grpSpPr bwMode="auto">
          <a:xfrm>
            <a:off x="4579938" y="2635250"/>
            <a:ext cx="3032125" cy="1570038"/>
            <a:chOff x="0" y="4320"/>
            <a:chExt cx="1910" cy="989"/>
          </a:xfrm>
        </p:grpSpPr>
        <p:sp>
          <p:nvSpPr>
            <p:cNvPr id="16395" name="Rectangle 4">
              <a:extLst>
                <a:ext uri="{FF2B5EF4-FFF2-40B4-BE49-F238E27FC236}">
                  <a16:creationId xmlns:a16="http://schemas.microsoft.com/office/drawing/2014/main" id="{FCDA9F0D-BE5F-C9AA-A4F3-CB027B057828}"/>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6396" name="Rectangle 5">
              <a:extLst>
                <a:ext uri="{FF2B5EF4-FFF2-40B4-BE49-F238E27FC236}">
                  <a16:creationId xmlns:a16="http://schemas.microsoft.com/office/drawing/2014/main" id="{A97E50EF-4FE6-A64C-5994-A9AF3890B741}"/>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6388" name="Rectangle 6">
            <a:extLst>
              <a:ext uri="{FF2B5EF4-FFF2-40B4-BE49-F238E27FC236}">
                <a16:creationId xmlns:a16="http://schemas.microsoft.com/office/drawing/2014/main" id="{52B6C9D8-5819-C9F8-C4E3-D012C9564A37}"/>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6389" name="Rectangle 7">
            <a:extLst>
              <a:ext uri="{FF2B5EF4-FFF2-40B4-BE49-F238E27FC236}">
                <a16:creationId xmlns:a16="http://schemas.microsoft.com/office/drawing/2014/main" id="{F84C7FA1-1933-9354-F647-6717FBD6E96A}"/>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6390" name="AutoShape 10" descr="Bildergebnis für lepramission schweiz">
            <a:extLst>
              <a:ext uri="{FF2B5EF4-FFF2-40B4-BE49-F238E27FC236}">
                <a16:creationId xmlns:a16="http://schemas.microsoft.com/office/drawing/2014/main" id="{C84043D5-61DD-73C3-5D35-32D68F3D2143}"/>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6391" name="AutoShape 12" descr="Bildergebnis für lepramission schweiz">
            <a:extLst>
              <a:ext uri="{FF2B5EF4-FFF2-40B4-BE49-F238E27FC236}">
                <a16:creationId xmlns:a16="http://schemas.microsoft.com/office/drawing/2014/main" id="{7E4F03DB-D992-CBB1-71B1-05CF70A68918}"/>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16392" name="Picture 4">
            <a:extLst>
              <a:ext uri="{FF2B5EF4-FFF2-40B4-BE49-F238E27FC236}">
                <a16:creationId xmlns:a16="http://schemas.microsoft.com/office/drawing/2014/main" id="{CE895AC1-039C-2727-654C-8B6645C7D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50" y="0"/>
            <a:ext cx="509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feld 12">
            <a:extLst>
              <a:ext uri="{FF2B5EF4-FFF2-40B4-BE49-F238E27FC236}">
                <a16:creationId xmlns:a16="http://schemas.microsoft.com/office/drawing/2014/main" id="{E11495A3-E3E7-1CBC-35F2-8AA4AB55DFDE}"/>
              </a:ext>
            </a:extLst>
          </p:cNvPr>
          <p:cNvSpPr txBox="1">
            <a:spLocks noChangeArrowheads="1"/>
          </p:cNvSpPr>
          <p:nvPr/>
        </p:nvSpPr>
        <p:spPr bwMode="auto">
          <a:xfrm>
            <a:off x="3140075" y="6381750"/>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http://www.kirchen-online.org/heilige/gallus.html</a:t>
            </a:r>
          </a:p>
        </p:txBody>
      </p:sp>
      <p:sp>
        <p:nvSpPr>
          <p:cNvPr id="16394" name="Textfeld 13">
            <a:extLst>
              <a:ext uri="{FF2B5EF4-FFF2-40B4-BE49-F238E27FC236}">
                <a16:creationId xmlns:a16="http://schemas.microsoft.com/office/drawing/2014/main" id="{80C64580-15BF-3984-91DA-AC30511FE1F3}"/>
              </a:ext>
            </a:extLst>
          </p:cNvPr>
          <p:cNvSpPr txBox="1">
            <a:spLocks noChangeArrowheads="1"/>
          </p:cNvSpPr>
          <p:nvPr/>
        </p:nvSpPr>
        <p:spPr bwMode="auto">
          <a:xfrm>
            <a:off x="8755063" y="1592263"/>
            <a:ext cx="33369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3500" b="1">
                <a:solidFill>
                  <a:srgbClr val="4A8097"/>
                </a:solidFill>
                <a:latin typeface="Tahoma" panose="020B0604030504040204" pitchFamily="34" charset="0"/>
              </a:rPr>
              <a:t>Gallus</a:t>
            </a:r>
            <a:r>
              <a:rPr lang="de-CH" altLang="de-DE" sz="3500">
                <a:solidFill>
                  <a:srgbClr val="000000"/>
                </a:solidFill>
                <a:latin typeface="Tahoma" panose="020B0604030504040204" pitchFamily="34" charset="0"/>
              </a:rPr>
              <a:t> zerstört die Götzenbilder der Alemannen</a:t>
            </a:r>
            <a:endParaRPr lang="de-CH" altLang="de-DE" sz="35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57FA96C-B2F4-B161-0C50-2F9DCBE3B110}"/>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8435" name="Group 3">
            <a:extLst>
              <a:ext uri="{FF2B5EF4-FFF2-40B4-BE49-F238E27FC236}">
                <a16:creationId xmlns:a16="http://schemas.microsoft.com/office/drawing/2014/main" id="{9B707133-1381-352F-D9EA-BC398F70CB60}"/>
              </a:ext>
            </a:extLst>
          </p:cNvPr>
          <p:cNvGrpSpPr>
            <a:grpSpLocks/>
          </p:cNvGrpSpPr>
          <p:nvPr/>
        </p:nvGrpSpPr>
        <p:grpSpPr bwMode="auto">
          <a:xfrm>
            <a:off x="4579938" y="2635250"/>
            <a:ext cx="3032125" cy="1570038"/>
            <a:chOff x="0" y="4320"/>
            <a:chExt cx="1910" cy="989"/>
          </a:xfrm>
        </p:grpSpPr>
        <p:sp>
          <p:nvSpPr>
            <p:cNvPr id="18445" name="Rectangle 4">
              <a:extLst>
                <a:ext uri="{FF2B5EF4-FFF2-40B4-BE49-F238E27FC236}">
                  <a16:creationId xmlns:a16="http://schemas.microsoft.com/office/drawing/2014/main" id="{D83971ED-9C38-9144-4A6B-56610A8A3B81}"/>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8446" name="Rectangle 5">
              <a:extLst>
                <a:ext uri="{FF2B5EF4-FFF2-40B4-BE49-F238E27FC236}">
                  <a16:creationId xmlns:a16="http://schemas.microsoft.com/office/drawing/2014/main" id="{09EB2BC9-F4FA-26E3-F1EA-67A4868133B9}"/>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8436" name="Rectangle 6">
            <a:extLst>
              <a:ext uri="{FF2B5EF4-FFF2-40B4-BE49-F238E27FC236}">
                <a16:creationId xmlns:a16="http://schemas.microsoft.com/office/drawing/2014/main" id="{BFD3EEB1-E745-BF99-D1B9-1E9916E717E3}"/>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8437" name="Rectangle 7">
            <a:extLst>
              <a:ext uri="{FF2B5EF4-FFF2-40B4-BE49-F238E27FC236}">
                <a16:creationId xmlns:a16="http://schemas.microsoft.com/office/drawing/2014/main" id="{826A0369-F74E-68CD-F48E-2CBBA8A2114C}"/>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8438" name="AutoShape 10" descr="Bildergebnis für lepramission schweiz">
            <a:extLst>
              <a:ext uri="{FF2B5EF4-FFF2-40B4-BE49-F238E27FC236}">
                <a16:creationId xmlns:a16="http://schemas.microsoft.com/office/drawing/2014/main" id="{1C903EAE-8850-9B24-EB3A-137ABB7B715E}"/>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8439" name="AutoShape 12" descr="Bildergebnis für lepramission schweiz">
            <a:extLst>
              <a:ext uri="{FF2B5EF4-FFF2-40B4-BE49-F238E27FC236}">
                <a16:creationId xmlns:a16="http://schemas.microsoft.com/office/drawing/2014/main" id="{22338FC5-7B68-C1D4-29A9-4B84D4B4AD67}"/>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8440" name="Textfeld 11">
            <a:extLst>
              <a:ext uri="{FF2B5EF4-FFF2-40B4-BE49-F238E27FC236}">
                <a16:creationId xmlns:a16="http://schemas.microsoft.com/office/drawing/2014/main" id="{29834BE7-C5D4-EB67-3DB9-60DC7BFA5C63}"/>
              </a:ext>
            </a:extLst>
          </p:cNvPr>
          <p:cNvSpPr txBox="1">
            <a:spLocks noChangeArrowheads="1"/>
          </p:cNvSpPr>
          <p:nvPr/>
        </p:nvSpPr>
        <p:spPr bwMode="auto">
          <a:xfrm>
            <a:off x="1127125" y="6294438"/>
            <a:ext cx="92217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https://www.hr-fernsehen.de/sendungen-a-z/der-artemistempel-von-ephesos-6,video-136006.html</a:t>
            </a:r>
          </a:p>
        </p:txBody>
      </p:sp>
      <p:sp>
        <p:nvSpPr>
          <p:cNvPr id="18441" name="Textfeld 14">
            <a:extLst>
              <a:ext uri="{FF2B5EF4-FFF2-40B4-BE49-F238E27FC236}">
                <a16:creationId xmlns:a16="http://schemas.microsoft.com/office/drawing/2014/main" id="{B99ADA2D-118E-9639-DC75-66455390DFFE}"/>
              </a:ext>
            </a:extLst>
          </p:cNvPr>
          <p:cNvSpPr txBox="1">
            <a:spLocks noChangeArrowheads="1"/>
          </p:cNvSpPr>
          <p:nvPr/>
        </p:nvSpPr>
        <p:spPr bwMode="auto">
          <a:xfrm>
            <a:off x="4079875" y="6503988"/>
            <a:ext cx="6096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1000">
                <a:solidFill>
                  <a:schemeClr val="bg1"/>
                </a:solidFill>
              </a:rPr>
              <a:t>https://www.otuzbeslik.com/mekan/agora-oren-yeri</a:t>
            </a:r>
          </a:p>
        </p:txBody>
      </p:sp>
      <p:pic>
        <p:nvPicPr>
          <p:cNvPr id="18442" name="Picture 14" descr="Stahlstich um 1800: Papst Urban II. ruft am 27. November 1095 auf der Synode von Clermont zum Kreuzzug auf.">
            <a:extLst>
              <a:ext uri="{FF2B5EF4-FFF2-40B4-BE49-F238E27FC236}">
                <a16:creationId xmlns:a16="http://schemas.microsoft.com/office/drawing/2014/main" id="{69B01408-DECA-4A91-A634-2728639E2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20745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feld 14">
            <a:extLst>
              <a:ext uri="{FF2B5EF4-FFF2-40B4-BE49-F238E27FC236}">
                <a16:creationId xmlns:a16="http://schemas.microsoft.com/office/drawing/2014/main" id="{476710FE-5200-8F55-A0E2-9F318ACE0BDA}"/>
              </a:ext>
            </a:extLst>
          </p:cNvPr>
          <p:cNvSpPr txBox="1">
            <a:spLocks noChangeArrowheads="1"/>
          </p:cNvSpPr>
          <p:nvPr/>
        </p:nvSpPr>
        <p:spPr bwMode="auto">
          <a:xfrm>
            <a:off x="2955925" y="627062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https://www.planet-wissen.de/geschichte/mittelalter/leben_im_mittelalter/pwiederkreuzzugderarmen100.html</a:t>
            </a:r>
          </a:p>
        </p:txBody>
      </p:sp>
      <p:sp>
        <p:nvSpPr>
          <p:cNvPr id="18444" name="Textfeld 2">
            <a:extLst>
              <a:ext uri="{FF2B5EF4-FFF2-40B4-BE49-F238E27FC236}">
                <a16:creationId xmlns:a16="http://schemas.microsoft.com/office/drawing/2014/main" id="{B571D4FC-C570-4CA7-157A-13EA3957A975}"/>
              </a:ext>
            </a:extLst>
          </p:cNvPr>
          <p:cNvSpPr txBox="1">
            <a:spLocks noChangeArrowheads="1"/>
          </p:cNvSpPr>
          <p:nvPr/>
        </p:nvSpPr>
        <p:spPr bwMode="auto">
          <a:xfrm>
            <a:off x="9551988" y="2706688"/>
            <a:ext cx="28844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3000">
                <a:solidFill>
                  <a:schemeClr val="bg1"/>
                </a:solidFill>
              </a:rPr>
              <a:t>Papst Urban ruft 1095 zum ersten Kreuzzug auf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45C1CF4-3D0E-E50D-EF75-87414E0C84FE}"/>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0483" name="Group 3">
            <a:extLst>
              <a:ext uri="{FF2B5EF4-FFF2-40B4-BE49-F238E27FC236}">
                <a16:creationId xmlns:a16="http://schemas.microsoft.com/office/drawing/2014/main" id="{9C6F524B-7473-16CE-9683-5926A0E9AC3D}"/>
              </a:ext>
            </a:extLst>
          </p:cNvPr>
          <p:cNvGrpSpPr>
            <a:grpSpLocks/>
          </p:cNvGrpSpPr>
          <p:nvPr/>
        </p:nvGrpSpPr>
        <p:grpSpPr bwMode="auto">
          <a:xfrm>
            <a:off x="4579938" y="2635250"/>
            <a:ext cx="3032125" cy="1570038"/>
            <a:chOff x="0" y="4320"/>
            <a:chExt cx="1910" cy="989"/>
          </a:xfrm>
        </p:grpSpPr>
        <p:sp>
          <p:nvSpPr>
            <p:cNvPr id="20491" name="Rectangle 4">
              <a:extLst>
                <a:ext uri="{FF2B5EF4-FFF2-40B4-BE49-F238E27FC236}">
                  <a16:creationId xmlns:a16="http://schemas.microsoft.com/office/drawing/2014/main" id="{198D46FF-B789-3202-23CA-8694C39CC700}"/>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0492" name="Rectangle 5">
              <a:extLst>
                <a:ext uri="{FF2B5EF4-FFF2-40B4-BE49-F238E27FC236}">
                  <a16:creationId xmlns:a16="http://schemas.microsoft.com/office/drawing/2014/main" id="{2298EFCA-CD68-A9D5-A4C4-F3924598D7E1}"/>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0484" name="Rectangle 6">
            <a:extLst>
              <a:ext uri="{FF2B5EF4-FFF2-40B4-BE49-F238E27FC236}">
                <a16:creationId xmlns:a16="http://schemas.microsoft.com/office/drawing/2014/main" id="{9963342D-4A80-506F-657B-F1EA934A8CC1}"/>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0485" name="Rectangle 7">
            <a:extLst>
              <a:ext uri="{FF2B5EF4-FFF2-40B4-BE49-F238E27FC236}">
                <a16:creationId xmlns:a16="http://schemas.microsoft.com/office/drawing/2014/main" id="{940BD780-5779-F8A4-0AA3-6CC78CB68A04}"/>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0486" name="AutoShape 10" descr="Bildergebnis für lepramission schweiz">
            <a:extLst>
              <a:ext uri="{FF2B5EF4-FFF2-40B4-BE49-F238E27FC236}">
                <a16:creationId xmlns:a16="http://schemas.microsoft.com/office/drawing/2014/main" id="{97EDC93D-535D-5887-290D-8F1DBC851C59}"/>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0487" name="AutoShape 12" descr="Bildergebnis für lepramission schweiz">
            <a:extLst>
              <a:ext uri="{FF2B5EF4-FFF2-40B4-BE49-F238E27FC236}">
                <a16:creationId xmlns:a16="http://schemas.microsoft.com/office/drawing/2014/main" id="{D51D3AF7-2F89-2878-9640-7650F54487D9}"/>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20488" name="Picture 13" descr="The Siege of Antioch, 1097-98 CE - World History Encyclopedia">
            <a:extLst>
              <a:ext uri="{FF2B5EF4-FFF2-40B4-BE49-F238E27FC236}">
                <a16:creationId xmlns:a16="http://schemas.microsoft.com/office/drawing/2014/main" id="{E5402C10-FBC9-E635-2E30-9EA198F92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913" y="-9525"/>
            <a:ext cx="705802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feld 12">
            <a:extLst>
              <a:ext uri="{FF2B5EF4-FFF2-40B4-BE49-F238E27FC236}">
                <a16:creationId xmlns:a16="http://schemas.microsoft.com/office/drawing/2014/main" id="{EADA8C65-73BF-58C3-AD49-9D98736D35C4}"/>
              </a:ext>
            </a:extLst>
          </p:cNvPr>
          <p:cNvSpPr txBox="1">
            <a:spLocks noChangeArrowheads="1"/>
          </p:cNvSpPr>
          <p:nvPr/>
        </p:nvSpPr>
        <p:spPr bwMode="auto">
          <a:xfrm>
            <a:off x="4151313" y="6453188"/>
            <a:ext cx="6096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1000">
                <a:solidFill>
                  <a:schemeClr val="bg1"/>
                </a:solidFill>
              </a:rPr>
              <a:t>https://www.worldhistory.org/article/1252/the-siege-of-antioch-1097-98-ce/</a:t>
            </a:r>
          </a:p>
        </p:txBody>
      </p:sp>
      <p:sp>
        <p:nvSpPr>
          <p:cNvPr id="20490" name="Textfeld 11">
            <a:extLst>
              <a:ext uri="{FF2B5EF4-FFF2-40B4-BE49-F238E27FC236}">
                <a16:creationId xmlns:a16="http://schemas.microsoft.com/office/drawing/2014/main" id="{D8293EE9-DE41-0628-29A1-D8081689928F}"/>
              </a:ext>
            </a:extLst>
          </p:cNvPr>
          <p:cNvSpPr txBox="1">
            <a:spLocks noChangeArrowheads="1"/>
          </p:cNvSpPr>
          <p:nvPr/>
        </p:nvSpPr>
        <p:spPr bwMode="auto">
          <a:xfrm>
            <a:off x="9625013" y="1003300"/>
            <a:ext cx="20208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CH" altLang="de-DE" sz="3000"/>
              <a:t>Entarteter</a:t>
            </a:r>
          </a:p>
          <a:p>
            <a:pPr>
              <a:spcBef>
                <a:spcPct val="0"/>
              </a:spcBef>
              <a:buFontTx/>
              <a:buNone/>
            </a:pPr>
            <a:r>
              <a:rPr lang="de-CH" altLang="de-DE" sz="3000"/>
              <a:t>Glaube:</a:t>
            </a:r>
          </a:p>
          <a:p>
            <a:pPr>
              <a:spcBef>
                <a:spcPct val="0"/>
              </a:spcBef>
              <a:buFontTx/>
              <a:buNone/>
            </a:pPr>
            <a:r>
              <a:rPr lang="de-CH" altLang="de-DE" sz="3000"/>
              <a:t>Kreuzzüge</a:t>
            </a:r>
          </a:p>
        </p:txBody>
      </p:sp>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1214</Words>
  <Application>Microsoft Office PowerPoint</Application>
  <PresentationFormat>Breitbild</PresentationFormat>
  <Paragraphs>206</Paragraphs>
  <Slides>50</Slides>
  <Notes>46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50</vt:i4>
      </vt:variant>
    </vt:vector>
  </HeadingPairs>
  <TitlesOfParts>
    <vt:vector size="56" baseType="lpstr">
      <vt:lpstr>Chiller</vt:lpstr>
      <vt:lpstr>Tahoma</vt:lpstr>
      <vt:lpstr>Arial</vt:lpstr>
      <vt:lpstr>Calibri</vt:lpstr>
      <vt:lpstr>Arial Narrow</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Inniger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Gottesdienst vom 27. November.</dc:title>
  <dc:creator>Inniger</dc:creator>
  <cp:lastModifiedBy>Reinhard Briggeler</cp:lastModifiedBy>
  <cp:revision>1264</cp:revision>
  <dcterms:created xsi:type="dcterms:W3CDTF">2005-11-26T14:58:51Z</dcterms:created>
  <dcterms:modified xsi:type="dcterms:W3CDTF">2022-05-28T04:12:50Z</dcterms:modified>
</cp:coreProperties>
</file>