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0"/>
  </p:notesMasterIdLst>
  <p:handoutMasterIdLst>
    <p:handoutMasterId r:id="rId41"/>
  </p:handoutMasterIdLst>
  <p:sldIdLst>
    <p:sldId id="624" r:id="rId2"/>
    <p:sldId id="702" r:id="rId3"/>
    <p:sldId id="701" r:id="rId4"/>
    <p:sldId id="718" r:id="rId5"/>
    <p:sldId id="723" r:id="rId6"/>
    <p:sldId id="704" r:id="rId7"/>
    <p:sldId id="721" r:id="rId8"/>
    <p:sldId id="700" r:id="rId9"/>
    <p:sldId id="725" r:id="rId10"/>
    <p:sldId id="705" r:id="rId11"/>
    <p:sldId id="724" r:id="rId12"/>
    <p:sldId id="544" r:id="rId13"/>
    <p:sldId id="720" r:id="rId14"/>
    <p:sldId id="671" r:id="rId15"/>
    <p:sldId id="717" r:id="rId16"/>
    <p:sldId id="684" r:id="rId17"/>
    <p:sldId id="726" r:id="rId18"/>
    <p:sldId id="643" r:id="rId19"/>
    <p:sldId id="727" r:id="rId20"/>
    <p:sldId id="693" r:id="rId21"/>
    <p:sldId id="728" r:id="rId22"/>
    <p:sldId id="712" r:id="rId23"/>
    <p:sldId id="691" r:id="rId24"/>
    <p:sldId id="703" r:id="rId25"/>
    <p:sldId id="715" r:id="rId26"/>
    <p:sldId id="729" r:id="rId27"/>
    <p:sldId id="699" r:id="rId28"/>
    <p:sldId id="722" r:id="rId29"/>
    <p:sldId id="730" r:id="rId30"/>
    <p:sldId id="698" r:id="rId31"/>
    <p:sldId id="731" r:id="rId32"/>
    <p:sldId id="713" r:id="rId33"/>
    <p:sldId id="732" r:id="rId34"/>
    <p:sldId id="714" r:id="rId35"/>
    <p:sldId id="733" r:id="rId36"/>
    <p:sldId id="670" r:id="rId37"/>
    <p:sldId id="734" r:id="rId38"/>
    <p:sldId id="735" r:id="rId39"/>
  </p:sldIdLst>
  <p:sldSz cx="12192000" cy="6858000"/>
  <p:notesSz cx="6797675" cy="9926638"/>
  <p:embeddedFontLst>
    <p:embeddedFont>
      <p:font typeface="Arial Narrow" panose="020B0606020202030204" pitchFamily="34" charset="0"/>
      <p:regular r:id="rId42"/>
      <p:bold r:id="rId43"/>
      <p:italic r:id="rId44"/>
      <p:boldItalic r:id="rId45"/>
    </p:embeddedFont>
    <p:embeddedFont>
      <p:font typeface="Arial Rounded MT Bold" panose="020F0704030504030204" pitchFamily="34" charset="0"/>
      <p:regular r:id="rId46"/>
    </p:embeddedFont>
    <p:embeddedFont>
      <p:font typeface="Bradley Hand ITC" panose="03070402050302030203" pitchFamily="66" charset="0"/>
      <p:regular r:id="rId47"/>
    </p:embeddedFont>
    <p:embeddedFont>
      <p:font typeface="Calibri" panose="020F0502020204030204" pitchFamily="34" charset="0"/>
      <p:regular r:id="rId48"/>
      <p:bold r:id="rId49"/>
      <p:italic r:id="rId50"/>
      <p:boldItalic r:id="rId51"/>
    </p:embeddedFont>
    <p:embeddedFont>
      <p:font typeface="Chiller" panose="04020404031007020602" pitchFamily="82" charset="0"/>
      <p:regular r:id="rId52"/>
    </p:embeddedFont>
  </p:embeddedFontLst>
  <p:defaultTextStyle>
    <a:defPPr>
      <a:defRPr lang="en-US"/>
    </a:defPPr>
    <a:lvl1pPr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1pPr>
    <a:lvl2pPr marL="4572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2pPr>
    <a:lvl3pPr marL="9144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3pPr>
    <a:lvl4pPr marL="13716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4pPr>
    <a:lvl5pPr marL="1828800" algn="l" rtl="0" eaLnBrk="0" fontAlgn="base" hangingPunct="0">
      <a:spcBef>
        <a:spcPct val="0"/>
      </a:spcBef>
      <a:spcAft>
        <a:spcPct val="0"/>
      </a:spcAft>
      <a:defRPr sz="4400" kern="1200">
        <a:solidFill>
          <a:schemeClr val="bg1"/>
        </a:solidFill>
        <a:latin typeface="Arial" panose="020B0604020202020204" pitchFamily="34" charset="0"/>
        <a:ea typeface="+mn-ea"/>
        <a:cs typeface="+mn-cs"/>
      </a:defRPr>
    </a:lvl5pPr>
    <a:lvl6pPr marL="2286000" algn="l" defTabSz="914400" rtl="0" eaLnBrk="1" latinLnBrk="0" hangingPunct="1">
      <a:defRPr sz="4400" kern="1200">
        <a:solidFill>
          <a:schemeClr val="bg1"/>
        </a:solidFill>
        <a:latin typeface="Arial" panose="020B0604020202020204" pitchFamily="34" charset="0"/>
        <a:ea typeface="+mn-ea"/>
        <a:cs typeface="+mn-cs"/>
      </a:defRPr>
    </a:lvl6pPr>
    <a:lvl7pPr marL="2743200" algn="l" defTabSz="914400" rtl="0" eaLnBrk="1" latinLnBrk="0" hangingPunct="1">
      <a:defRPr sz="4400" kern="1200">
        <a:solidFill>
          <a:schemeClr val="bg1"/>
        </a:solidFill>
        <a:latin typeface="Arial" panose="020B0604020202020204" pitchFamily="34" charset="0"/>
        <a:ea typeface="+mn-ea"/>
        <a:cs typeface="+mn-cs"/>
      </a:defRPr>
    </a:lvl7pPr>
    <a:lvl8pPr marL="3200400" algn="l" defTabSz="914400" rtl="0" eaLnBrk="1" latinLnBrk="0" hangingPunct="1">
      <a:defRPr sz="4400" kern="1200">
        <a:solidFill>
          <a:schemeClr val="bg1"/>
        </a:solidFill>
        <a:latin typeface="Arial" panose="020B0604020202020204" pitchFamily="34" charset="0"/>
        <a:ea typeface="+mn-ea"/>
        <a:cs typeface="+mn-cs"/>
      </a:defRPr>
    </a:lvl8pPr>
    <a:lvl9pPr marL="3657600" algn="l" defTabSz="914400" rtl="0" eaLnBrk="1" latinLnBrk="0" hangingPunct="1">
      <a:defRPr sz="4400" kern="1200">
        <a:solidFill>
          <a:schemeClr val="bg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showAnimation="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50021"/>
    <a:srgbClr val="00CC00"/>
    <a:srgbClr val="66FF33"/>
    <a:srgbClr val="FFFF00"/>
    <a:srgbClr val="0066FF"/>
    <a:srgbClr val="FF9900"/>
    <a:srgbClr val="FF505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7" autoAdjust="0"/>
    <p:restoredTop sz="88058" autoAdjust="0"/>
  </p:normalViewPr>
  <p:slideViewPr>
    <p:cSldViewPr>
      <p:cViewPr varScale="1">
        <p:scale>
          <a:sx n="134" d="100"/>
          <a:sy n="134" d="100"/>
        </p:scale>
        <p:origin x="65" y="213"/>
      </p:cViewPr>
      <p:guideLst>
        <p:guide orient="horz" pos="2160"/>
        <p:guide pos="3840"/>
      </p:guideLst>
    </p:cSldViewPr>
  </p:slideViewPr>
  <p:outlineViewPr>
    <p:cViewPr>
      <p:scale>
        <a:sx n="33" d="100"/>
        <a:sy n="33" d="100"/>
      </p:scale>
      <p:origin x="0" y="0"/>
    </p:cViewPr>
  </p:outlin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4.fntdata"/><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handoutMaster" Target="handoutMasters/handoutMaster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87BD871E-0A2A-466D-ACB2-2120529ED894}"/>
              </a:ext>
            </a:extLst>
          </p:cNvPr>
          <p:cNvSpPr>
            <a:spLocks noGrp="1" noChangeArrowheads="1"/>
          </p:cNvSpPr>
          <p:nvPr>
            <p:ph type="hdr" sz="quarter"/>
          </p:nvPr>
        </p:nvSpPr>
        <p:spPr bwMode="auto">
          <a:xfrm>
            <a:off x="0" y="0"/>
            <a:ext cx="2946400" cy="495300"/>
          </a:xfrm>
          <a:prstGeom prst="rect">
            <a:avLst/>
          </a:prstGeom>
          <a:noFill/>
          <a:ln w="9525">
            <a:noFill/>
            <a:miter lim="800000"/>
            <a:headEnd/>
            <a:tailEnd/>
          </a:ln>
          <a:effectLst/>
        </p:spPr>
        <p:txBody>
          <a:bodyPr vert="horz" wrap="square" lIns="91492" tIns="45746" rIns="91492" bIns="45746" numCol="1" anchor="t" anchorCtr="0" compatLnSpc="1">
            <a:prstTxWarp prst="textNoShape">
              <a:avLst/>
            </a:prstTxWarp>
          </a:bodyPr>
          <a:lstStyle>
            <a:lvl1pPr algn="l" defTabSz="915825" eaLnBrk="1" hangingPunct="1">
              <a:spcBef>
                <a:spcPct val="0"/>
              </a:spcBef>
              <a:defRPr sz="1200">
                <a:solidFill>
                  <a:schemeClr val="tx1"/>
                </a:solidFill>
                <a:latin typeface="Arial" charset="0"/>
              </a:defRPr>
            </a:lvl1pPr>
          </a:lstStyle>
          <a:p>
            <a:pPr>
              <a:defRPr/>
            </a:pPr>
            <a:endParaRPr lang="de-CH"/>
          </a:p>
        </p:txBody>
      </p:sp>
      <p:sp>
        <p:nvSpPr>
          <p:cNvPr id="9219" name="Rectangle 3">
            <a:extLst>
              <a:ext uri="{FF2B5EF4-FFF2-40B4-BE49-F238E27FC236}">
                <a16:creationId xmlns:a16="http://schemas.microsoft.com/office/drawing/2014/main" id="{291EE481-1DE2-4284-BBEF-296268CC15A1}"/>
              </a:ext>
            </a:extLst>
          </p:cNvPr>
          <p:cNvSpPr>
            <a:spLocks noGrp="1" noChangeArrowheads="1"/>
          </p:cNvSpPr>
          <p:nvPr>
            <p:ph type="dt" sz="quarter" idx="1"/>
          </p:nvPr>
        </p:nvSpPr>
        <p:spPr bwMode="auto">
          <a:xfrm>
            <a:off x="3851275" y="0"/>
            <a:ext cx="2946400" cy="495300"/>
          </a:xfrm>
          <a:prstGeom prst="rect">
            <a:avLst/>
          </a:prstGeom>
          <a:noFill/>
          <a:ln w="9525">
            <a:noFill/>
            <a:miter lim="800000"/>
            <a:headEnd/>
            <a:tailEnd/>
          </a:ln>
          <a:effectLst/>
        </p:spPr>
        <p:txBody>
          <a:bodyPr vert="horz" wrap="square" lIns="91492" tIns="45746" rIns="91492" bIns="45746" numCol="1" anchor="t" anchorCtr="0" compatLnSpc="1">
            <a:prstTxWarp prst="textNoShape">
              <a:avLst/>
            </a:prstTxWarp>
          </a:bodyPr>
          <a:lstStyle>
            <a:lvl1pPr algn="r" defTabSz="915825" eaLnBrk="1" hangingPunct="1">
              <a:spcBef>
                <a:spcPct val="0"/>
              </a:spcBef>
              <a:defRPr sz="1200">
                <a:solidFill>
                  <a:schemeClr val="tx1"/>
                </a:solidFill>
                <a:latin typeface="Arial" charset="0"/>
              </a:defRPr>
            </a:lvl1pPr>
          </a:lstStyle>
          <a:p>
            <a:pPr>
              <a:defRPr/>
            </a:pPr>
            <a:endParaRPr lang="de-CH"/>
          </a:p>
        </p:txBody>
      </p:sp>
      <p:sp>
        <p:nvSpPr>
          <p:cNvPr id="9220" name="Rectangle 4">
            <a:extLst>
              <a:ext uri="{FF2B5EF4-FFF2-40B4-BE49-F238E27FC236}">
                <a16:creationId xmlns:a16="http://schemas.microsoft.com/office/drawing/2014/main" id="{2AA6C92D-6840-499E-AD20-B663BB60A0E6}"/>
              </a:ext>
            </a:extLst>
          </p:cNvPr>
          <p:cNvSpPr>
            <a:spLocks noGrp="1" noChangeArrowheads="1"/>
          </p:cNvSpPr>
          <p:nvPr>
            <p:ph type="ftr" sz="quarter" idx="2"/>
          </p:nvPr>
        </p:nvSpPr>
        <p:spPr bwMode="auto">
          <a:xfrm>
            <a:off x="0" y="9431338"/>
            <a:ext cx="2946400" cy="495300"/>
          </a:xfrm>
          <a:prstGeom prst="rect">
            <a:avLst/>
          </a:prstGeom>
          <a:noFill/>
          <a:ln w="9525">
            <a:noFill/>
            <a:miter lim="800000"/>
            <a:headEnd/>
            <a:tailEnd/>
          </a:ln>
          <a:effectLst/>
        </p:spPr>
        <p:txBody>
          <a:bodyPr vert="horz" wrap="square" lIns="91492" tIns="45746" rIns="91492" bIns="45746" numCol="1" anchor="b" anchorCtr="0" compatLnSpc="1">
            <a:prstTxWarp prst="textNoShape">
              <a:avLst/>
            </a:prstTxWarp>
          </a:bodyPr>
          <a:lstStyle>
            <a:lvl1pPr algn="l" defTabSz="915825" eaLnBrk="1" hangingPunct="1">
              <a:spcBef>
                <a:spcPct val="0"/>
              </a:spcBef>
              <a:defRPr sz="1200">
                <a:solidFill>
                  <a:schemeClr val="tx1"/>
                </a:solidFill>
                <a:latin typeface="Arial" charset="0"/>
              </a:defRPr>
            </a:lvl1pPr>
          </a:lstStyle>
          <a:p>
            <a:pPr>
              <a:defRPr/>
            </a:pPr>
            <a:endParaRPr lang="de-CH"/>
          </a:p>
        </p:txBody>
      </p:sp>
      <p:sp>
        <p:nvSpPr>
          <p:cNvPr id="9221" name="Rectangle 5">
            <a:extLst>
              <a:ext uri="{FF2B5EF4-FFF2-40B4-BE49-F238E27FC236}">
                <a16:creationId xmlns:a16="http://schemas.microsoft.com/office/drawing/2014/main" id="{B23AB217-8E50-4AB7-B4F1-62E4A1A7DC54}"/>
              </a:ext>
            </a:extLst>
          </p:cNvPr>
          <p:cNvSpPr>
            <a:spLocks noGrp="1" noChangeArrowheads="1"/>
          </p:cNvSpPr>
          <p:nvPr>
            <p:ph type="sldNum" sz="quarter" idx="3"/>
          </p:nvPr>
        </p:nvSpPr>
        <p:spPr bwMode="auto">
          <a:xfrm>
            <a:off x="3851275" y="9431338"/>
            <a:ext cx="2946400" cy="495300"/>
          </a:xfrm>
          <a:prstGeom prst="rect">
            <a:avLst/>
          </a:prstGeom>
          <a:noFill/>
          <a:ln w="9525">
            <a:noFill/>
            <a:miter lim="800000"/>
            <a:headEnd/>
            <a:tailEnd/>
          </a:ln>
          <a:effectLst/>
        </p:spPr>
        <p:txBody>
          <a:bodyPr vert="horz" wrap="square" lIns="91492" tIns="45746" rIns="91492" bIns="45746" numCol="1" anchor="b" anchorCtr="0" compatLnSpc="1">
            <a:prstTxWarp prst="textNoShape">
              <a:avLst/>
            </a:prstTxWarp>
          </a:bodyPr>
          <a:lstStyle>
            <a:lvl1pPr algn="r" eaLnBrk="1" hangingPunct="1">
              <a:defRPr sz="1200" smtClean="0">
                <a:solidFill>
                  <a:schemeClr val="tx1"/>
                </a:solidFill>
              </a:defRPr>
            </a:lvl1pPr>
          </a:lstStyle>
          <a:p>
            <a:pPr>
              <a:defRPr/>
            </a:pPr>
            <a:fld id="{9D0EA0C4-A6E8-430F-8CB0-811DDE4253B0}" type="slidenum">
              <a:rPr lang="de-CH" altLang="de-DE"/>
              <a:pPr>
                <a:defRPr/>
              </a:pPr>
              <a:t>‹Nr.›</a:t>
            </a:fld>
            <a:endParaRPr lang="de-CH" altLang="de-DE"/>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5BEEE451-E38F-4D48-A8A2-0C5F25E65C3A}"/>
              </a:ext>
            </a:extLst>
          </p:cNvPr>
          <p:cNvSpPr>
            <a:spLocks noGrp="1"/>
          </p:cNvSpPr>
          <p:nvPr>
            <p:ph type="hdr" sz="quarter"/>
          </p:nvPr>
        </p:nvSpPr>
        <p:spPr>
          <a:xfrm>
            <a:off x="0" y="0"/>
            <a:ext cx="2946400" cy="495300"/>
          </a:xfrm>
          <a:prstGeom prst="rect">
            <a:avLst/>
          </a:prstGeom>
        </p:spPr>
        <p:txBody>
          <a:bodyPr vert="horz" lIns="88221" tIns="44111" rIns="88221" bIns="44111" rtlCol="0"/>
          <a:lstStyle>
            <a:lvl1pPr algn="l" eaLnBrk="1" hangingPunct="1">
              <a:spcBef>
                <a:spcPct val="20000"/>
              </a:spcBef>
              <a:defRPr sz="1200">
                <a:latin typeface="Arial" pitchFamily="34" charset="0"/>
              </a:defRPr>
            </a:lvl1pPr>
          </a:lstStyle>
          <a:p>
            <a:pPr>
              <a:defRPr/>
            </a:pPr>
            <a:endParaRPr lang="de-CH"/>
          </a:p>
        </p:txBody>
      </p:sp>
      <p:sp>
        <p:nvSpPr>
          <p:cNvPr id="3" name="Datumsplatzhalter 2">
            <a:extLst>
              <a:ext uri="{FF2B5EF4-FFF2-40B4-BE49-F238E27FC236}">
                <a16:creationId xmlns:a16="http://schemas.microsoft.com/office/drawing/2014/main" id="{45CF1DCD-11C1-4E7A-9ECE-2352A7D65107}"/>
              </a:ext>
            </a:extLst>
          </p:cNvPr>
          <p:cNvSpPr>
            <a:spLocks noGrp="1"/>
          </p:cNvSpPr>
          <p:nvPr>
            <p:ph type="dt" idx="1"/>
          </p:nvPr>
        </p:nvSpPr>
        <p:spPr>
          <a:xfrm>
            <a:off x="3849688" y="0"/>
            <a:ext cx="2946400" cy="495300"/>
          </a:xfrm>
          <a:prstGeom prst="rect">
            <a:avLst/>
          </a:prstGeom>
        </p:spPr>
        <p:txBody>
          <a:bodyPr vert="horz" lIns="88221" tIns="44111" rIns="88221" bIns="44111" rtlCol="0"/>
          <a:lstStyle>
            <a:lvl1pPr algn="r" eaLnBrk="1" hangingPunct="1">
              <a:spcBef>
                <a:spcPct val="20000"/>
              </a:spcBef>
              <a:defRPr sz="1200">
                <a:latin typeface="Arial" pitchFamily="34" charset="0"/>
              </a:defRPr>
            </a:lvl1pPr>
          </a:lstStyle>
          <a:p>
            <a:pPr>
              <a:defRPr/>
            </a:pPr>
            <a:fld id="{8A8EB739-7797-40AC-82CE-DCAA4E14C6E5}" type="datetimeFigureOut">
              <a:rPr lang="de-CH"/>
              <a:pPr>
                <a:defRPr/>
              </a:pPr>
              <a:t>23.04.2022</a:t>
            </a:fld>
            <a:endParaRPr lang="de-CH"/>
          </a:p>
        </p:txBody>
      </p:sp>
      <p:sp>
        <p:nvSpPr>
          <p:cNvPr id="4" name="Folienbildplatzhalter 3">
            <a:extLst>
              <a:ext uri="{FF2B5EF4-FFF2-40B4-BE49-F238E27FC236}">
                <a16:creationId xmlns:a16="http://schemas.microsoft.com/office/drawing/2014/main" id="{8313A89E-2D5A-4FD4-9BF3-12E691A4C7B3}"/>
              </a:ext>
            </a:extLst>
          </p:cNvPr>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88221" tIns="44111" rIns="88221" bIns="44111" rtlCol="0" anchor="ctr"/>
          <a:lstStyle/>
          <a:p>
            <a:pPr lvl="0"/>
            <a:endParaRPr lang="de-CH" noProof="0"/>
          </a:p>
        </p:txBody>
      </p:sp>
      <p:sp>
        <p:nvSpPr>
          <p:cNvPr id="5" name="Notizenplatzhalter 4">
            <a:extLst>
              <a:ext uri="{FF2B5EF4-FFF2-40B4-BE49-F238E27FC236}">
                <a16:creationId xmlns:a16="http://schemas.microsoft.com/office/drawing/2014/main" id="{A16F5BDF-B7B5-46F5-A5E6-96B97D003D70}"/>
              </a:ext>
            </a:extLst>
          </p:cNvPr>
          <p:cNvSpPr>
            <a:spLocks noGrp="1"/>
          </p:cNvSpPr>
          <p:nvPr>
            <p:ph type="body" sz="quarter" idx="3"/>
          </p:nvPr>
        </p:nvSpPr>
        <p:spPr>
          <a:xfrm>
            <a:off x="679450" y="4714875"/>
            <a:ext cx="5438775" cy="4467225"/>
          </a:xfrm>
          <a:prstGeom prst="rect">
            <a:avLst/>
          </a:prstGeom>
        </p:spPr>
        <p:txBody>
          <a:bodyPr vert="horz" lIns="88221" tIns="44111" rIns="88221" bIns="44111" rtlCol="0">
            <a:normAutofit/>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endParaRPr lang="de-CH" noProof="0"/>
          </a:p>
        </p:txBody>
      </p:sp>
      <p:sp>
        <p:nvSpPr>
          <p:cNvPr id="6" name="Fußzeilenplatzhalter 5">
            <a:extLst>
              <a:ext uri="{FF2B5EF4-FFF2-40B4-BE49-F238E27FC236}">
                <a16:creationId xmlns:a16="http://schemas.microsoft.com/office/drawing/2014/main" id="{3B761393-9AE8-4501-A3F5-D4BCBF3AD87B}"/>
              </a:ext>
            </a:extLst>
          </p:cNvPr>
          <p:cNvSpPr>
            <a:spLocks noGrp="1"/>
          </p:cNvSpPr>
          <p:nvPr>
            <p:ph type="ftr" sz="quarter" idx="4"/>
          </p:nvPr>
        </p:nvSpPr>
        <p:spPr>
          <a:xfrm>
            <a:off x="0" y="9429750"/>
            <a:ext cx="2946400" cy="495300"/>
          </a:xfrm>
          <a:prstGeom prst="rect">
            <a:avLst/>
          </a:prstGeom>
        </p:spPr>
        <p:txBody>
          <a:bodyPr vert="horz" lIns="88221" tIns="44111" rIns="88221" bIns="44111" rtlCol="0" anchor="b"/>
          <a:lstStyle>
            <a:lvl1pPr algn="l" eaLnBrk="1" hangingPunct="1">
              <a:spcBef>
                <a:spcPct val="20000"/>
              </a:spcBef>
              <a:defRPr sz="1200">
                <a:latin typeface="Arial" pitchFamily="34" charset="0"/>
              </a:defRPr>
            </a:lvl1pPr>
          </a:lstStyle>
          <a:p>
            <a:pPr>
              <a:defRPr/>
            </a:pPr>
            <a:endParaRPr lang="de-CH"/>
          </a:p>
        </p:txBody>
      </p:sp>
      <p:sp>
        <p:nvSpPr>
          <p:cNvPr id="7" name="Foliennummernplatzhalter 6">
            <a:extLst>
              <a:ext uri="{FF2B5EF4-FFF2-40B4-BE49-F238E27FC236}">
                <a16:creationId xmlns:a16="http://schemas.microsoft.com/office/drawing/2014/main" id="{4A04C784-BF36-411E-8808-0A09A0602E48}"/>
              </a:ext>
            </a:extLst>
          </p:cNvPr>
          <p:cNvSpPr>
            <a:spLocks noGrp="1"/>
          </p:cNvSpPr>
          <p:nvPr>
            <p:ph type="sldNum" sz="quarter" idx="5"/>
          </p:nvPr>
        </p:nvSpPr>
        <p:spPr>
          <a:xfrm>
            <a:off x="3849688" y="9429750"/>
            <a:ext cx="2946400" cy="495300"/>
          </a:xfrm>
          <a:prstGeom prst="rect">
            <a:avLst/>
          </a:prstGeom>
        </p:spPr>
        <p:txBody>
          <a:bodyPr vert="horz" wrap="square" lIns="88221" tIns="44111" rIns="88221" bIns="44111" numCol="1" anchor="b" anchorCtr="0" compatLnSpc="1">
            <a:prstTxWarp prst="textNoShape">
              <a:avLst/>
            </a:prstTxWarp>
          </a:bodyPr>
          <a:lstStyle>
            <a:lvl1pPr algn="r" eaLnBrk="1" hangingPunct="1">
              <a:spcBef>
                <a:spcPct val="20000"/>
              </a:spcBef>
              <a:defRPr sz="1200" smtClean="0"/>
            </a:lvl1pPr>
          </a:lstStyle>
          <a:p>
            <a:pPr>
              <a:defRPr/>
            </a:pPr>
            <a:fld id="{4FE19CBC-98EF-4130-B79A-17A931577FE3}" type="slidenum">
              <a:rPr lang="de-CH" altLang="de-DE"/>
              <a:pPr>
                <a:defRPr/>
              </a:pPr>
              <a:t>‹Nr.›</a:t>
            </a:fld>
            <a:endParaRPr lang="de-CH" altLang="de-D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lienbildplatzhalter 1">
            <a:extLst>
              <a:ext uri="{FF2B5EF4-FFF2-40B4-BE49-F238E27FC236}">
                <a16:creationId xmlns:a16="http://schemas.microsoft.com/office/drawing/2014/main" id="{76BF6E2C-8D00-40C3-9ECD-4D5A72B000BB}"/>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izenplatzhalter 2">
            <a:extLst>
              <a:ext uri="{FF2B5EF4-FFF2-40B4-BE49-F238E27FC236}">
                <a16:creationId xmlns:a16="http://schemas.microsoft.com/office/drawing/2014/main" id="{79E23C30-3EFF-424E-B3B3-197CE0501C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CH" altLang="de-DE"/>
          </a:p>
        </p:txBody>
      </p:sp>
      <p:sp>
        <p:nvSpPr>
          <p:cNvPr id="7172" name="Foliennummernplatzhalter 3">
            <a:extLst>
              <a:ext uri="{FF2B5EF4-FFF2-40B4-BE49-F238E27FC236}">
                <a16:creationId xmlns:a16="http://schemas.microsoft.com/office/drawing/2014/main" id="{FA229356-3708-49FC-A7AC-23033081680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23620315-D7B4-45BE-AB73-9B0E3C4370F9}" type="slidenum">
              <a:rPr lang="de-CH" altLang="de-DE">
                <a:solidFill>
                  <a:schemeClr val="bg1"/>
                </a:solidFill>
                <a:latin typeface="Arial" panose="020B0604020202020204" pitchFamily="34" charset="0"/>
              </a:rPr>
              <a:pPr>
                <a:spcBef>
                  <a:spcPct val="20000"/>
                </a:spcBef>
              </a:pPr>
              <a:t>2</a:t>
            </a:fld>
            <a:endParaRPr lang="de-CH" altLang="de-DE">
              <a:solidFill>
                <a:schemeClr val="bg1"/>
              </a:solidFill>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Folienbildplatzhalter 1">
            <a:extLst>
              <a:ext uri="{FF2B5EF4-FFF2-40B4-BE49-F238E27FC236}">
                <a16:creationId xmlns:a16="http://schemas.microsoft.com/office/drawing/2014/main" id="{C5E5AE70-C18F-4670-805C-0535950EA4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izenplatzhalter 2">
            <a:extLst>
              <a:ext uri="{FF2B5EF4-FFF2-40B4-BE49-F238E27FC236}">
                <a16:creationId xmlns:a16="http://schemas.microsoft.com/office/drawing/2014/main" id="{4D7C12DC-B10F-493D-A69E-E22C10E361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8676" name="Foliennummernplatzhalter 3">
            <a:extLst>
              <a:ext uri="{FF2B5EF4-FFF2-40B4-BE49-F238E27FC236}">
                <a16:creationId xmlns:a16="http://schemas.microsoft.com/office/drawing/2014/main" id="{24EBFBCC-8898-42F1-A384-E52773C6397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01B6C187-2BC0-4D96-B0EC-7EC3702AA071}" type="slidenum">
              <a:rPr lang="de-CH" altLang="de-DE">
                <a:solidFill>
                  <a:schemeClr val="bg1"/>
                </a:solidFill>
                <a:latin typeface="Arial" panose="020B0604020202020204" pitchFamily="34" charset="0"/>
              </a:rPr>
              <a:pPr>
                <a:spcBef>
                  <a:spcPct val="20000"/>
                </a:spcBef>
              </a:pPr>
              <a:t>14</a:t>
            </a:fld>
            <a:endParaRPr lang="de-CH" altLang="de-DE">
              <a:solidFill>
                <a:schemeClr val="bg1"/>
              </a:solidFill>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Folienbildplatzhalter 1">
            <a:extLst>
              <a:ext uri="{FF2B5EF4-FFF2-40B4-BE49-F238E27FC236}">
                <a16:creationId xmlns:a16="http://schemas.microsoft.com/office/drawing/2014/main" id="{D3CA3506-3520-4EAB-B8AB-C21118D2C5F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izenplatzhalter 2">
            <a:extLst>
              <a:ext uri="{FF2B5EF4-FFF2-40B4-BE49-F238E27FC236}">
                <a16:creationId xmlns:a16="http://schemas.microsoft.com/office/drawing/2014/main" id="{C797432C-502B-4EAA-B63F-14D14A01662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0724" name="Foliennummernplatzhalter 3">
            <a:extLst>
              <a:ext uri="{FF2B5EF4-FFF2-40B4-BE49-F238E27FC236}">
                <a16:creationId xmlns:a16="http://schemas.microsoft.com/office/drawing/2014/main" id="{133E061B-D604-4BCE-8040-B672990A46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FDE0B5DD-CED7-404F-9966-3418075BEC6B}" type="slidenum">
              <a:rPr lang="de-CH" altLang="de-DE">
                <a:solidFill>
                  <a:schemeClr val="bg1"/>
                </a:solidFill>
                <a:latin typeface="Arial" panose="020B0604020202020204" pitchFamily="34" charset="0"/>
              </a:rPr>
              <a:pPr>
                <a:spcBef>
                  <a:spcPct val="20000"/>
                </a:spcBef>
              </a:pPr>
              <a:t>15</a:t>
            </a:fld>
            <a:endParaRPr lang="de-CH" altLang="de-DE">
              <a:solidFill>
                <a:schemeClr val="bg1"/>
              </a:solidFill>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Folienbildplatzhalter 1">
            <a:extLst>
              <a:ext uri="{FF2B5EF4-FFF2-40B4-BE49-F238E27FC236}">
                <a16:creationId xmlns:a16="http://schemas.microsoft.com/office/drawing/2014/main" id="{CD6C1176-4D3C-4C7D-8079-27DCE4C5817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Notizenplatzhalter 2">
            <a:extLst>
              <a:ext uri="{FF2B5EF4-FFF2-40B4-BE49-F238E27FC236}">
                <a16:creationId xmlns:a16="http://schemas.microsoft.com/office/drawing/2014/main" id="{91C201C2-3E5A-43D5-A625-C43FFD94A6C3}"/>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2772" name="Foliennummernplatzhalter 3">
            <a:extLst>
              <a:ext uri="{FF2B5EF4-FFF2-40B4-BE49-F238E27FC236}">
                <a16:creationId xmlns:a16="http://schemas.microsoft.com/office/drawing/2014/main" id="{E0BA28C2-D6C7-444B-A441-50AAAD0FC47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0E0B3CB2-2B43-4D58-9A29-DF5E30615E46}" type="slidenum">
              <a:rPr lang="de-CH" altLang="de-DE">
                <a:solidFill>
                  <a:schemeClr val="bg1"/>
                </a:solidFill>
                <a:latin typeface="Arial" panose="020B0604020202020204" pitchFamily="34" charset="0"/>
              </a:rPr>
              <a:pPr>
                <a:spcBef>
                  <a:spcPct val="20000"/>
                </a:spcBef>
              </a:pPr>
              <a:t>16</a:t>
            </a:fld>
            <a:endParaRPr lang="de-CH" altLang="de-DE">
              <a:solidFill>
                <a:schemeClr val="bg1"/>
              </a:solidFill>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Folienbildplatzhalter 1">
            <a:extLst>
              <a:ext uri="{FF2B5EF4-FFF2-40B4-BE49-F238E27FC236}">
                <a16:creationId xmlns:a16="http://schemas.microsoft.com/office/drawing/2014/main" id="{A99D526D-510A-42D6-B91D-DEF8BDCA138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izenplatzhalter 2">
            <a:extLst>
              <a:ext uri="{FF2B5EF4-FFF2-40B4-BE49-F238E27FC236}">
                <a16:creationId xmlns:a16="http://schemas.microsoft.com/office/drawing/2014/main" id="{13A30F38-A8EA-4E18-B48D-FA923352456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4820" name="Foliennummernplatzhalter 3">
            <a:extLst>
              <a:ext uri="{FF2B5EF4-FFF2-40B4-BE49-F238E27FC236}">
                <a16:creationId xmlns:a16="http://schemas.microsoft.com/office/drawing/2014/main" id="{90CEE190-E24B-46BC-9B9D-47C5B71782C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BFCF0D96-5113-476E-B70E-699C6BBA1BF9}" type="slidenum">
              <a:rPr lang="de-CH" altLang="de-DE">
                <a:solidFill>
                  <a:schemeClr val="bg1"/>
                </a:solidFill>
                <a:latin typeface="Arial" panose="020B0604020202020204" pitchFamily="34" charset="0"/>
              </a:rPr>
              <a:pPr>
                <a:spcBef>
                  <a:spcPct val="20000"/>
                </a:spcBef>
              </a:pPr>
              <a:t>17</a:t>
            </a:fld>
            <a:endParaRPr lang="de-CH" altLang="de-DE">
              <a:solidFill>
                <a:schemeClr val="bg1"/>
              </a:solidFill>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Folienbildplatzhalter 1">
            <a:extLst>
              <a:ext uri="{FF2B5EF4-FFF2-40B4-BE49-F238E27FC236}">
                <a16:creationId xmlns:a16="http://schemas.microsoft.com/office/drawing/2014/main" id="{0A4692A7-2209-4A7E-B6DB-FEA18E1AC0B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izenplatzhalter 2">
            <a:extLst>
              <a:ext uri="{FF2B5EF4-FFF2-40B4-BE49-F238E27FC236}">
                <a16:creationId xmlns:a16="http://schemas.microsoft.com/office/drawing/2014/main" id="{2931F847-1AD2-4629-B044-12254E4718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6868" name="Foliennummernplatzhalter 3">
            <a:extLst>
              <a:ext uri="{FF2B5EF4-FFF2-40B4-BE49-F238E27FC236}">
                <a16:creationId xmlns:a16="http://schemas.microsoft.com/office/drawing/2014/main" id="{27983FA9-6BE9-4DCC-A4D6-2A87B898BAF3}"/>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28B7A58C-09DF-4B8A-9CA2-EDF3488B8D51}" type="slidenum">
              <a:rPr lang="de-CH" altLang="de-DE">
                <a:solidFill>
                  <a:schemeClr val="bg1"/>
                </a:solidFill>
                <a:latin typeface="Arial" panose="020B0604020202020204" pitchFamily="34" charset="0"/>
              </a:rPr>
              <a:pPr>
                <a:spcBef>
                  <a:spcPct val="20000"/>
                </a:spcBef>
              </a:pPr>
              <a:t>18</a:t>
            </a:fld>
            <a:endParaRPr lang="de-CH" altLang="de-DE">
              <a:solidFill>
                <a:schemeClr val="bg1"/>
              </a:solidFill>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olienbildplatzhalter 1">
            <a:extLst>
              <a:ext uri="{FF2B5EF4-FFF2-40B4-BE49-F238E27FC236}">
                <a16:creationId xmlns:a16="http://schemas.microsoft.com/office/drawing/2014/main" id="{E8F74EA0-3AB8-45A0-B73D-4F4CD2E1061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izenplatzhalter 2">
            <a:extLst>
              <a:ext uri="{FF2B5EF4-FFF2-40B4-BE49-F238E27FC236}">
                <a16:creationId xmlns:a16="http://schemas.microsoft.com/office/drawing/2014/main" id="{10DE7D26-EDCC-4AEA-B4E4-721D704F834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38916" name="Foliennummernplatzhalter 3">
            <a:extLst>
              <a:ext uri="{FF2B5EF4-FFF2-40B4-BE49-F238E27FC236}">
                <a16:creationId xmlns:a16="http://schemas.microsoft.com/office/drawing/2014/main" id="{2A538CDD-13A8-4047-933A-F69735F031E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1A8C7E20-8AE6-4443-A69A-83B00E3A34CC}" type="slidenum">
              <a:rPr lang="de-CH" altLang="de-DE">
                <a:solidFill>
                  <a:schemeClr val="bg1"/>
                </a:solidFill>
                <a:latin typeface="Arial" panose="020B0604020202020204" pitchFamily="34" charset="0"/>
              </a:rPr>
              <a:pPr>
                <a:spcBef>
                  <a:spcPct val="20000"/>
                </a:spcBef>
              </a:pPr>
              <a:t>19</a:t>
            </a:fld>
            <a:endParaRPr lang="de-CH" altLang="de-DE">
              <a:solidFill>
                <a:schemeClr val="bg1"/>
              </a:solidFill>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Folienbildplatzhalter 1">
            <a:extLst>
              <a:ext uri="{FF2B5EF4-FFF2-40B4-BE49-F238E27FC236}">
                <a16:creationId xmlns:a16="http://schemas.microsoft.com/office/drawing/2014/main" id="{70559B4B-6A9F-4255-9C87-758E0520BF1D}"/>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izenplatzhalter 2">
            <a:extLst>
              <a:ext uri="{FF2B5EF4-FFF2-40B4-BE49-F238E27FC236}">
                <a16:creationId xmlns:a16="http://schemas.microsoft.com/office/drawing/2014/main" id="{FEF9E7C9-1163-4359-9AB6-3F610F39D3E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0964" name="Foliennummernplatzhalter 3">
            <a:extLst>
              <a:ext uri="{FF2B5EF4-FFF2-40B4-BE49-F238E27FC236}">
                <a16:creationId xmlns:a16="http://schemas.microsoft.com/office/drawing/2014/main" id="{D6765397-CDDC-4E6D-8F52-E9DD956B0E0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757095FB-F9C5-49A6-A91B-B68432C7978A}" type="slidenum">
              <a:rPr lang="de-CH" altLang="de-DE">
                <a:solidFill>
                  <a:schemeClr val="bg1"/>
                </a:solidFill>
                <a:latin typeface="Arial" panose="020B0604020202020204" pitchFamily="34" charset="0"/>
              </a:rPr>
              <a:pPr>
                <a:spcBef>
                  <a:spcPct val="20000"/>
                </a:spcBef>
              </a:pPr>
              <a:t>20</a:t>
            </a:fld>
            <a:endParaRPr lang="de-CH" altLang="de-DE">
              <a:solidFill>
                <a:schemeClr val="bg1"/>
              </a:solidFill>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Folienbildplatzhalter 1">
            <a:extLst>
              <a:ext uri="{FF2B5EF4-FFF2-40B4-BE49-F238E27FC236}">
                <a16:creationId xmlns:a16="http://schemas.microsoft.com/office/drawing/2014/main" id="{C272C2C0-C570-4118-AB9A-240AE0C30F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izenplatzhalter 2">
            <a:extLst>
              <a:ext uri="{FF2B5EF4-FFF2-40B4-BE49-F238E27FC236}">
                <a16:creationId xmlns:a16="http://schemas.microsoft.com/office/drawing/2014/main" id="{60150778-2323-4F48-ADBA-4331A9987B1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3012" name="Foliennummernplatzhalter 3">
            <a:extLst>
              <a:ext uri="{FF2B5EF4-FFF2-40B4-BE49-F238E27FC236}">
                <a16:creationId xmlns:a16="http://schemas.microsoft.com/office/drawing/2014/main" id="{9118F7D3-B46E-49C8-BCC4-5E725D79FDC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10447645-DE91-4409-A9A4-7A9FC2CFB4E3}" type="slidenum">
              <a:rPr lang="de-CH" altLang="de-DE">
                <a:solidFill>
                  <a:schemeClr val="bg1"/>
                </a:solidFill>
                <a:latin typeface="Arial" panose="020B0604020202020204" pitchFamily="34" charset="0"/>
              </a:rPr>
              <a:pPr>
                <a:spcBef>
                  <a:spcPct val="20000"/>
                </a:spcBef>
              </a:pPr>
              <a:t>21</a:t>
            </a:fld>
            <a:endParaRPr lang="de-CH" altLang="de-DE">
              <a:solidFill>
                <a:schemeClr val="bg1"/>
              </a:solidFill>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Folienbildplatzhalter 1">
            <a:extLst>
              <a:ext uri="{FF2B5EF4-FFF2-40B4-BE49-F238E27FC236}">
                <a16:creationId xmlns:a16="http://schemas.microsoft.com/office/drawing/2014/main" id="{DEEF4723-788A-4150-8B53-98B97BC090C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izenplatzhalter 2">
            <a:extLst>
              <a:ext uri="{FF2B5EF4-FFF2-40B4-BE49-F238E27FC236}">
                <a16:creationId xmlns:a16="http://schemas.microsoft.com/office/drawing/2014/main" id="{1E97F261-1A27-4DF0-A8C0-95AA69499DB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49156" name="Foliennummernplatzhalter 3">
            <a:extLst>
              <a:ext uri="{FF2B5EF4-FFF2-40B4-BE49-F238E27FC236}">
                <a16:creationId xmlns:a16="http://schemas.microsoft.com/office/drawing/2014/main" id="{8126B1E9-0E6D-43DB-BEB3-6B908CEE5C0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D587FEF5-F7AA-48CF-A07C-8551A4A7B31D}" type="slidenum">
              <a:rPr lang="de-CH" altLang="de-DE">
                <a:solidFill>
                  <a:schemeClr val="bg1"/>
                </a:solidFill>
                <a:latin typeface="Arial" panose="020B0604020202020204" pitchFamily="34" charset="0"/>
              </a:rPr>
              <a:pPr>
                <a:spcBef>
                  <a:spcPct val="20000"/>
                </a:spcBef>
              </a:pPr>
              <a:t>26</a:t>
            </a:fld>
            <a:endParaRPr lang="de-CH" altLang="de-DE">
              <a:solidFill>
                <a:schemeClr val="bg1"/>
              </a:solidFill>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Folienbildplatzhalter 1">
            <a:extLst>
              <a:ext uri="{FF2B5EF4-FFF2-40B4-BE49-F238E27FC236}">
                <a16:creationId xmlns:a16="http://schemas.microsoft.com/office/drawing/2014/main" id="{AB6468B6-B9A3-44D0-A5FA-18262450AF9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izenplatzhalter 2">
            <a:extLst>
              <a:ext uri="{FF2B5EF4-FFF2-40B4-BE49-F238E27FC236}">
                <a16:creationId xmlns:a16="http://schemas.microsoft.com/office/drawing/2014/main" id="{E975275B-5C31-48F8-9138-CE885C22775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1204" name="Foliennummernplatzhalter 3">
            <a:extLst>
              <a:ext uri="{FF2B5EF4-FFF2-40B4-BE49-F238E27FC236}">
                <a16:creationId xmlns:a16="http://schemas.microsoft.com/office/drawing/2014/main" id="{B0813AB4-0AAC-4C9F-8D19-0A66D1FA9E5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EA76A5B9-2D8F-4C33-8224-649337135417}" type="slidenum">
              <a:rPr lang="de-CH" altLang="de-DE">
                <a:solidFill>
                  <a:schemeClr val="bg1"/>
                </a:solidFill>
                <a:latin typeface="Arial" panose="020B0604020202020204" pitchFamily="34" charset="0"/>
              </a:rPr>
              <a:pPr>
                <a:spcBef>
                  <a:spcPct val="20000"/>
                </a:spcBef>
              </a:pPr>
              <a:t>27</a:t>
            </a:fld>
            <a:endParaRPr lang="de-CH" altLang="de-DE">
              <a:solidFill>
                <a:schemeClr val="bg1"/>
              </a:solidFill>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Folienbildplatzhalter 1">
            <a:extLst>
              <a:ext uri="{FF2B5EF4-FFF2-40B4-BE49-F238E27FC236}">
                <a16:creationId xmlns:a16="http://schemas.microsoft.com/office/drawing/2014/main" id="{02B03D47-5CA4-4BB1-AB43-719C0F663DB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izenplatzhalter 2">
            <a:extLst>
              <a:ext uri="{FF2B5EF4-FFF2-40B4-BE49-F238E27FC236}">
                <a16:creationId xmlns:a16="http://schemas.microsoft.com/office/drawing/2014/main" id="{7F176682-4B20-4F48-B5EC-4519ACBDAB0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9220" name="Foliennummernplatzhalter 3">
            <a:extLst>
              <a:ext uri="{FF2B5EF4-FFF2-40B4-BE49-F238E27FC236}">
                <a16:creationId xmlns:a16="http://schemas.microsoft.com/office/drawing/2014/main" id="{A9C0A253-E507-4D0A-8411-0CBE1E27979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382DA77A-37FE-4F8A-ABE7-D45B9E400C62}" type="slidenum">
              <a:rPr lang="de-CH" altLang="de-DE">
                <a:solidFill>
                  <a:schemeClr val="bg1"/>
                </a:solidFill>
                <a:latin typeface="Arial" panose="020B0604020202020204" pitchFamily="34" charset="0"/>
              </a:rPr>
              <a:pPr>
                <a:spcBef>
                  <a:spcPct val="20000"/>
                </a:spcBef>
              </a:pPr>
              <a:t>3</a:t>
            </a:fld>
            <a:endParaRPr lang="de-CH" altLang="de-DE">
              <a:solidFill>
                <a:schemeClr val="bg1"/>
              </a:solidFill>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Folienbildplatzhalter 1">
            <a:extLst>
              <a:ext uri="{FF2B5EF4-FFF2-40B4-BE49-F238E27FC236}">
                <a16:creationId xmlns:a16="http://schemas.microsoft.com/office/drawing/2014/main" id="{10201512-A930-44C1-AE7D-8CA864932631}"/>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izenplatzhalter 2">
            <a:extLst>
              <a:ext uri="{FF2B5EF4-FFF2-40B4-BE49-F238E27FC236}">
                <a16:creationId xmlns:a16="http://schemas.microsoft.com/office/drawing/2014/main" id="{0366ED71-918A-4543-97EA-44344C6C05B0}"/>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3252" name="Foliennummernplatzhalter 3">
            <a:extLst>
              <a:ext uri="{FF2B5EF4-FFF2-40B4-BE49-F238E27FC236}">
                <a16:creationId xmlns:a16="http://schemas.microsoft.com/office/drawing/2014/main" id="{30C8571A-3D04-45C0-BBC9-34966127D0FA}"/>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2787C1ED-188A-409C-BECF-0097F2315B61}" type="slidenum">
              <a:rPr lang="de-CH" altLang="de-DE">
                <a:solidFill>
                  <a:schemeClr val="bg1"/>
                </a:solidFill>
                <a:latin typeface="Arial" panose="020B0604020202020204" pitchFamily="34" charset="0"/>
              </a:rPr>
              <a:pPr>
                <a:spcBef>
                  <a:spcPct val="20000"/>
                </a:spcBef>
              </a:pPr>
              <a:t>28</a:t>
            </a:fld>
            <a:endParaRPr lang="de-CH" altLang="de-DE">
              <a:solidFill>
                <a:schemeClr val="bg1"/>
              </a:solidFill>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Folienbildplatzhalter 1">
            <a:extLst>
              <a:ext uri="{FF2B5EF4-FFF2-40B4-BE49-F238E27FC236}">
                <a16:creationId xmlns:a16="http://schemas.microsoft.com/office/drawing/2014/main" id="{3575F425-C95C-46A1-A87D-9E0D247DFA5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izenplatzhalter 2">
            <a:extLst>
              <a:ext uri="{FF2B5EF4-FFF2-40B4-BE49-F238E27FC236}">
                <a16:creationId xmlns:a16="http://schemas.microsoft.com/office/drawing/2014/main" id="{C1F69D88-2224-44D2-9E2F-9077FE456E9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5300" name="Foliennummernplatzhalter 3">
            <a:extLst>
              <a:ext uri="{FF2B5EF4-FFF2-40B4-BE49-F238E27FC236}">
                <a16:creationId xmlns:a16="http://schemas.microsoft.com/office/drawing/2014/main" id="{43D8BCD0-B8CE-43B8-85FB-D263EA52C54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5F06B398-334A-4F20-B867-EE15DB80AAF9}" type="slidenum">
              <a:rPr lang="de-CH" altLang="de-DE">
                <a:solidFill>
                  <a:schemeClr val="bg1"/>
                </a:solidFill>
                <a:latin typeface="Arial" panose="020B0604020202020204" pitchFamily="34" charset="0"/>
              </a:rPr>
              <a:pPr>
                <a:spcBef>
                  <a:spcPct val="20000"/>
                </a:spcBef>
              </a:pPr>
              <a:t>29</a:t>
            </a:fld>
            <a:endParaRPr lang="de-CH" altLang="de-DE">
              <a:solidFill>
                <a:schemeClr val="bg1"/>
              </a:solidFill>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Folienbildplatzhalter 1">
            <a:extLst>
              <a:ext uri="{FF2B5EF4-FFF2-40B4-BE49-F238E27FC236}">
                <a16:creationId xmlns:a16="http://schemas.microsoft.com/office/drawing/2014/main" id="{E83DD710-9E84-44C3-8ED0-6BB3D5072C4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7347" name="Notizenplatzhalter 2">
            <a:extLst>
              <a:ext uri="{FF2B5EF4-FFF2-40B4-BE49-F238E27FC236}">
                <a16:creationId xmlns:a16="http://schemas.microsoft.com/office/drawing/2014/main" id="{8D36E075-DD1A-489D-BD73-E4A599E1160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7348" name="Foliennummernplatzhalter 3">
            <a:extLst>
              <a:ext uri="{FF2B5EF4-FFF2-40B4-BE49-F238E27FC236}">
                <a16:creationId xmlns:a16="http://schemas.microsoft.com/office/drawing/2014/main" id="{8664051E-73B0-458F-A498-BC1E1866AFC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1605BF7C-A54F-4AF8-A048-65A774E2D543}" type="slidenum">
              <a:rPr lang="de-CH" altLang="de-DE">
                <a:solidFill>
                  <a:schemeClr val="bg1"/>
                </a:solidFill>
                <a:latin typeface="Arial" panose="020B0604020202020204" pitchFamily="34" charset="0"/>
              </a:rPr>
              <a:pPr>
                <a:spcBef>
                  <a:spcPct val="20000"/>
                </a:spcBef>
              </a:pPr>
              <a:t>30</a:t>
            </a:fld>
            <a:endParaRPr lang="de-CH" altLang="de-DE">
              <a:solidFill>
                <a:schemeClr val="bg1"/>
              </a:solidFill>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Folienbildplatzhalter 1">
            <a:extLst>
              <a:ext uri="{FF2B5EF4-FFF2-40B4-BE49-F238E27FC236}">
                <a16:creationId xmlns:a16="http://schemas.microsoft.com/office/drawing/2014/main" id="{4261F56E-CB92-4713-95C9-48C2BA9425A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9395" name="Notizenplatzhalter 2">
            <a:extLst>
              <a:ext uri="{FF2B5EF4-FFF2-40B4-BE49-F238E27FC236}">
                <a16:creationId xmlns:a16="http://schemas.microsoft.com/office/drawing/2014/main" id="{12678053-CBEE-4E36-B732-19D466487F3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59396" name="Foliennummernplatzhalter 3">
            <a:extLst>
              <a:ext uri="{FF2B5EF4-FFF2-40B4-BE49-F238E27FC236}">
                <a16:creationId xmlns:a16="http://schemas.microsoft.com/office/drawing/2014/main" id="{438A24C5-53BC-42F8-A59A-A35B7A0B65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C6B33B63-C519-4F57-A3E8-536399F17127}" type="slidenum">
              <a:rPr lang="de-CH" altLang="de-DE">
                <a:solidFill>
                  <a:schemeClr val="bg1"/>
                </a:solidFill>
                <a:latin typeface="Arial" panose="020B0604020202020204" pitchFamily="34" charset="0"/>
              </a:rPr>
              <a:pPr>
                <a:spcBef>
                  <a:spcPct val="20000"/>
                </a:spcBef>
              </a:pPr>
              <a:t>31</a:t>
            </a:fld>
            <a:endParaRPr lang="de-CH" altLang="de-DE">
              <a:solidFill>
                <a:schemeClr val="bg1"/>
              </a:solidFill>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Folienbildplatzhalter 1">
            <a:extLst>
              <a:ext uri="{FF2B5EF4-FFF2-40B4-BE49-F238E27FC236}">
                <a16:creationId xmlns:a16="http://schemas.microsoft.com/office/drawing/2014/main" id="{1B59E8A1-8274-48E2-990C-57DADC85CC89}"/>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izenplatzhalter 2">
            <a:extLst>
              <a:ext uri="{FF2B5EF4-FFF2-40B4-BE49-F238E27FC236}">
                <a16:creationId xmlns:a16="http://schemas.microsoft.com/office/drawing/2014/main" id="{DB277CD2-37C6-4EF6-B69B-7F6B1A5DD77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1444" name="Foliennummernplatzhalter 3">
            <a:extLst>
              <a:ext uri="{FF2B5EF4-FFF2-40B4-BE49-F238E27FC236}">
                <a16:creationId xmlns:a16="http://schemas.microsoft.com/office/drawing/2014/main" id="{730498DA-7DA2-4B55-B2EF-6E8416B37AF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7BBA910C-9E66-4D1C-B500-3A8EEE98550B}" type="slidenum">
              <a:rPr lang="de-CH" altLang="de-DE">
                <a:solidFill>
                  <a:schemeClr val="bg1"/>
                </a:solidFill>
                <a:latin typeface="Arial" panose="020B0604020202020204" pitchFamily="34" charset="0"/>
              </a:rPr>
              <a:pPr>
                <a:spcBef>
                  <a:spcPct val="20000"/>
                </a:spcBef>
              </a:pPr>
              <a:t>32</a:t>
            </a:fld>
            <a:endParaRPr lang="de-CH" altLang="de-DE">
              <a:solidFill>
                <a:schemeClr val="bg1"/>
              </a:solidFill>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Folienbildplatzhalter 1">
            <a:extLst>
              <a:ext uri="{FF2B5EF4-FFF2-40B4-BE49-F238E27FC236}">
                <a16:creationId xmlns:a16="http://schemas.microsoft.com/office/drawing/2014/main" id="{39956153-173C-4A7F-9677-79709F13C653}"/>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izenplatzhalter 2">
            <a:extLst>
              <a:ext uri="{FF2B5EF4-FFF2-40B4-BE49-F238E27FC236}">
                <a16:creationId xmlns:a16="http://schemas.microsoft.com/office/drawing/2014/main" id="{1489AD72-3716-419D-BC4E-D252DCCA466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3492" name="Foliennummernplatzhalter 3">
            <a:extLst>
              <a:ext uri="{FF2B5EF4-FFF2-40B4-BE49-F238E27FC236}">
                <a16:creationId xmlns:a16="http://schemas.microsoft.com/office/drawing/2014/main" id="{533BB9D5-CC41-4213-A721-AFD43AB8455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A075D429-2B44-4F03-8D0F-6EE4625747A0}" type="slidenum">
              <a:rPr lang="de-CH" altLang="de-DE">
                <a:solidFill>
                  <a:schemeClr val="bg1"/>
                </a:solidFill>
                <a:latin typeface="Arial" panose="020B0604020202020204" pitchFamily="34" charset="0"/>
              </a:rPr>
              <a:pPr>
                <a:spcBef>
                  <a:spcPct val="20000"/>
                </a:spcBef>
              </a:pPr>
              <a:t>33</a:t>
            </a:fld>
            <a:endParaRPr lang="de-CH" altLang="de-DE">
              <a:solidFill>
                <a:schemeClr val="bg1"/>
              </a:solidFill>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Folienbildplatzhalter 1">
            <a:extLst>
              <a:ext uri="{FF2B5EF4-FFF2-40B4-BE49-F238E27FC236}">
                <a16:creationId xmlns:a16="http://schemas.microsoft.com/office/drawing/2014/main" id="{D3FF9F64-9016-4586-95D5-83C5F19B9B8C}"/>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9" name="Notizenplatzhalter 2">
            <a:extLst>
              <a:ext uri="{FF2B5EF4-FFF2-40B4-BE49-F238E27FC236}">
                <a16:creationId xmlns:a16="http://schemas.microsoft.com/office/drawing/2014/main" id="{83541FA5-1237-40AD-AE63-6424B105788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5540" name="Foliennummernplatzhalter 3">
            <a:extLst>
              <a:ext uri="{FF2B5EF4-FFF2-40B4-BE49-F238E27FC236}">
                <a16:creationId xmlns:a16="http://schemas.microsoft.com/office/drawing/2014/main" id="{5C8102BF-F1C6-48F1-9094-C599FBCFF5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0543508B-8B2B-440A-BDBC-E1DADBCB742F}" type="slidenum">
              <a:rPr lang="de-CH" altLang="de-DE">
                <a:solidFill>
                  <a:schemeClr val="bg1"/>
                </a:solidFill>
                <a:latin typeface="Arial" panose="020B0604020202020204" pitchFamily="34" charset="0"/>
              </a:rPr>
              <a:pPr>
                <a:spcBef>
                  <a:spcPct val="20000"/>
                </a:spcBef>
              </a:pPr>
              <a:t>34</a:t>
            </a:fld>
            <a:endParaRPr lang="de-CH" altLang="de-DE">
              <a:solidFill>
                <a:schemeClr val="bg1"/>
              </a:solidFill>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Folienbildplatzhalter 1">
            <a:extLst>
              <a:ext uri="{FF2B5EF4-FFF2-40B4-BE49-F238E27FC236}">
                <a16:creationId xmlns:a16="http://schemas.microsoft.com/office/drawing/2014/main" id="{ABA4A4C2-1DB4-40EE-B564-70DE7FAD9D2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izenplatzhalter 2">
            <a:extLst>
              <a:ext uri="{FF2B5EF4-FFF2-40B4-BE49-F238E27FC236}">
                <a16:creationId xmlns:a16="http://schemas.microsoft.com/office/drawing/2014/main" id="{75B0AD91-74E3-4C97-8CFD-E237E03E68D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7588" name="Foliennummernplatzhalter 3">
            <a:extLst>
              <a:ext uri="{FF2B5EF4-FFF2-40B4-BE49-F238E27FC236}">
                <a16:creationId xmlns:a16="http://schemas.microsoft.com/office/drawing/2014/main" id="{514AEA62-0939-4F39-8592-9F78CA84A57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FECA3CC7-9684-42C7-8351-B03D18086F17}" type="slidenum">
              <a:rPr lang="de-CH" altLang="de-DE">
                <a:solidFill>
                  <a:schemeClr val="bg1"/>
                </a:solidFill>
                <a:latin typeface="Arial" panose="020B0604020202020204" pitchFamily="34" charset="0"/>
              </a:rPr>
              <a:pPr>
                <a:spcBef>
                  <a:spcPct val="20000"/>
                </a:spcBef>
              </a:pPr>
              <a:t>35</a:t>
            </a:fld>
            <a:endParaRPr lang="de-CH" altLang="de-DE">
              <a:solidFill>
                <a:schemeClr val="bg1"/>
              </a:solidFill>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Folienbildplatzhalter 1">
            <a:extLst>
              <a:ext uri="{FF2B5EF4-FFF2-40B4-BE49-F238E27FC236}">
                <a16:creationId xmlns:a16="http://schemas.microsoft.com/office/drawing/2014/main" id="{7DEC034A-7AB2-4AF1-9D71-ECFA36CA9B0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izenplatzhalter 2">
            <a:extLst>
              <a:ext uri="{FF2B5EF4-FFF2-40B4-BE49-F238E27FC236}">
                <a16:creationId xmlns:a16="http://schemas.microsoft.com/office/drawing/2014/main" id="{10105259-B6E5-438D-9E81-9046A9BE6C5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69636" name="Foliennummernplatzhalter 3">
            <a:extLst>
              <a:ext uri="{FF2B5EF4-FFF2-40B4-BE49-F238E27FC236}">
                <a16:creationId xmlns:a16="http://schemas.microsoft.com/office/drawing/2014/main" id="{77F125F8-4935-4491-8F88-D68116E272D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4C511768-3393-4F0F-AF7D-AC33DCC287FE}" type="slidenum">
              <a:rPr lang="de-CH" altLang="de-DE">
                <a:solidFill>
                  <a:schemeClr val="bg1"/>
                </a:solidFill>
                <a:latin typeface="Arial" panose="020B0604020202020204" pitchFamily="34" charset="0"/>
              </a:rPr>
              <a:pPr>
                <a:spcBef>
                  <a:spcPct val="20000"/>
                </a:spcBef>
              </a:pPr>
              <a:t>36</a:t>
            </a:fld>
            <a:endParaRPr lang="de-CH" altLang="de-DE">
              <a:solidFill>
                <a:schemeClr val="bg1"/>
              </a:solidFill>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Folienbildplatzhalter 1">
            <a:extLst>
              <a:ext uri="{FF2B5EF4-FFF2-40B4-BE49-F238E27FC236}">
                <a16:creationId xmlns:a16="http://schemas.microsoft.com/office/drawing/2014/main" id="{D8F08225-56E3-4120-9FDF-404FD26DDEF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izenplatzhalter 2">
            <a:extLst>
              <a:ext uri="{FF2B5EF4-FFF2-40B4-BE49-F238E27FC236}">
                <a16:creationId xmlns:a16="http://schemas.microsoft.com/office/drawing/2014/main" id="{E39C300F-4FB7-4F6B-A607-DB4A48C6356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71684" name="Foliennummernplatzhalter 3">
            <a:extLst>
              <a:ext uri="{FF2B5EF4-FFF2-40B4-BE49-F238E27FC236}">
                <a16:creationId xmlns:a16="http://schemas.microsoft.com/office/drawing/2014/main" id="{A90873DA-103F-4956-B921-A756DFD82C3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89CF881C-C9FB-4456-8243-F9D1BE41AFC2}" type="slidenum">
              <a:rPr lang="de-CH" altLang="de-DE">
                <a:solidFill>
                  <a:schemeClr val="bg1"/>
                </a:solidFill>
                <a:latin typeface="Arial" panose="020B0604020202020204" pitchFamily="34" charset="0"/>
              </a:rPr>
              <a:pPr>
                <a:spcBef>
                  <a:spcPct val="20000"/>
                </a:spcBef>
              </a:pPr>
              <a:t>37</a:t>
            </a:fld>
            <a:endParaRPr lang="de-CH" altLang="de-DE">
              <a:solidFill>
                <a:schemeClr val="bg1"/>
              </a:solidFill>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lienbildplatzhalter 1">
            <a:extLst>
              <a:ext uri="{FF2B5EF4-FFF2-40B4-BE49-F238E27FC236}">
                <a16:creationId xmlns:a16="http://schemas.microsoft.com/office/drawing/2014/main" id="{D2F250F3-99A4-4B3C-B0FB-A9249E3853E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izenplatzhalter 2">
            <a:extLst>
              <a:ext uri="{FF2B5EF4-FFF2-40B4-BE49-F238E27FC236}">
                <a16:creationId xmlns:a16="http://schemas.microsoft.com/office/drawing/2014/main" id="{D633C4CF-4418-4D5A-8290-DE5535D748C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1268" name="Foliennummernplatzhalter 3">
            <a:extLst>
              <a:ext uri="{FF2B5EF4-FFF2-40B4-BE49-F238E27FC236}">
                <a16:creationId xmlns:a16="http://schemas.microsoft.com/office/drawing/2014/main" id="{ECAC721D-A7D9-49A6-82A2-A1F6E8F841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EA0C704E-4C35-4331-85FD-7E834BF34E61}" type="slidenum">
              <a:rPr lang="de-CH" altLang="de-DE">
                <a:solidFill>
                  <a:schemeClr val="bg1"/>
                </a:solidFill>
                <a:latin typeface="Arial" panose="020B0604020202020204" pitchFamily="34" charset="0"/>
              </a:rPr>
              <a:pPr>
                <a:spcBef>
                  <a:spcPct val="20000"/>
                </a:spcBef>
              </a:pPr>
              <a:t>4</a:t>
            </a:fld>
            <a:endParaRPr lang="de-CH" altLang="de-DE">
              <a:solidFill>
                <a:schemeClr val="bg1"/>
              </a:solidFill>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lienbildplatzhalter 1">
            <a:extLst>
              <a:ext uri="{FF2B5EF4-FFF2-40B4-BE49-F238E27FC236}">
                <a16:creationId xmlns:a16="http://schemas.microsoft.com/office/drawing/2014/main" id="{6FA8DE73-3A58-4F61-A650-BF932A2B16D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izenplatzhalter 2">
            <a:extLst>
              <a:ext uri="{FF2B5EF4-FFF2-40B4-BE49-F238E27FC236}">
                <a16:creationId xmlns:a16="http://schemas.microsoft.com/office/drawing/2014/main" id="{AA4F885F-5480-4B16-AC5F-C70B98A9DB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3316" name="Foliennummernplatzhalter 3">
            <a:extLst>
              <a:ext uri="{FF2B5EF4-FFF2-40B4-BE49-F238E27FC236}">
                <a16:creationId xmlns:a16="http://schemas.microsoft.com/office/drawing/2014/main" id="{11BBAEFA-7ECC-4EA2-BED3-9CEC0AB8AA7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0F866B94-931A-47DF-B656-0672B056E10E}" type="slidenum">
              <a:rPr lang="de-CH" altLang="de-DE">
                <a:solidFill>
                  <a:schemeClr val="bg1"/>
                </a:solidFill>
                <a:latin typeface="Arial" panose="020B0604020202020204" pitchFamily="34" charset="0"/>
              </a:rPr>
              <a:pPr>
                <a:spcBef>
                  <a:spcPct val="20000"/>
                </a:spcBef>
              </a:pPr>
              <a:t>5</a:t>
            </a:fld>
            <a:endParaRPr lang="de-CH" altLang="de-DE">
              <a:solidFill>
                <a:schemeClr val="bg1"/>
              </a:solidFill>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lienbildplatzhalter 1">
            <a:extLst>
              <a:ext uri="{FF2B5EF4-FFF2-40B4-BE49-F238E27FC236}">
                <a16:creationId xmlns:a16="http://schemas.microsoft.com/office/drawing/2014/main" id="{D64555A1-F18B-4C0D-AA1F-CE9D4E4492E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izenplatzhalter 2">
            <a:extLst>
              <a:ext uri="{FF2B5EF4-FFF2-40B4-BE49-F238E27FC236}">
                <a16:creationId xmlns:a16="http://schemas.microsoft.com/office/drawing/2014/main" id="{AD16CAA3-F764-4811-ACA8-03E48E748AC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6388" name="Foliennummernplatzhalter 3">
            <a:extLst>
              <a:ext uri="{FF2B5EF4-FFF2-40B4-BE49-F238E27FC236}">
                <a16:creationId xmlns:a16="http://schemas.microsoft.com/office/drawing/2014/main" id="{7342DB41-C5A0-4BD5-8A46-2ECA7314103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9DAE4EE0-EA6B-44BA-B267-2802D0B5E2C4}" type="slidenum">
              <a:rPr lang="de-CH" altLang="de-DE">
                <a:solidFill>
                  <a:schemeClr val="bg1"/>
                </a:solidFill>
                <a:latin typeface="Arial" panose="020B0604020202020204" pitchFamily="34" charset="0"/>
              </a:rPr>
              <a:pPr>
                <a:spcBef>
                  <a:spcPct val="20000"/>
                </a:spcBef>
              </a:pPr>
              <a:t>7</a:t>
            </a:fld>
            <a:endParaRPr lang="de-CH" altLang="de-DE">
              <a:solidFill>
                <a:schemeClr val="bg1"/>
              </a:solidFill>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lienbildplatzhalter 1">
            <a:extLst>
              <a:ext uri="{FF2B5EF4-FFF2-40B4-BE49-F238E27FC236}">
                <a16:creationId xmlns:a16="http://schemas.microsoft.com/office/drawing/2014/main" id="{B44338E9-731C-4D5B-94A2-79E4D02F48F0}"/>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izenplatzhalter 2">
            <a:extLst>
              <a:ext uri="{FF2B5EF4-FFF2-40B4-BE49-F238E27FC236}">
                <a16:creationId xmlns:a16="http://schemas.microsoft.com/office/drawing/2014/main" id="{41EF4536-50C5-418D-9CC2-1DF93128A5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19460" name="Foliennummernplatzhalter 3">
            <a:extLst>
              <a:ext uri="{FF2B5EF4-FFF2-40B4-BE49-F238E27FC236}">
                <a16:creationId xmlns:a16="http://schemas.microsoft.com/office/drawing/2014/main" id="{C0B437C9-71EE-4BC7-9982-F38BB498F02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7AFC57F9-174B-44CA-ABC8-647E3F23AA90}" type="slidenum">
              <a:rPr lang="de-CH" altLang="de-DE">
                <a:solidFill>
                  <a:schemeClr val="bg1"/>
                </a:solidFill>
                <a:latin typeface="Arial" panose="020B0604020202020204" pitchFamily="34" charset="0"/>
              </a:rPr>
              <a:pPr>
                <a:spcBef>
                  <a:spcPct val="20000"/>
                </a:spcBef>
              </a:pPr>
              <a:t>9</a:t>
            </a:fld>
            <a:endParaRPr lang="de-CH" altLang="de-DE">
              <a:solidFill>
                <a:schemeClr val="bg1"/>
              </a:solidFill>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Folienbildplatzhalter 1">
            <a:extLst>
              <a:ext uri="{FF2B5EF4-FFF2-40B4-BE49-F238E27FC236}">
                <a16:creationId xmlns:a16="http://schemas.microsoft.com/office/drawing/2014/main" id="{13697603-1BA5-4380-B948-7990878C173A}"/>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izenplatzhalter 2">
            <a:extLst>
              <a:ext uri="{FF2B5EF4-FFF2-40B4-BE49-F238E27FC236}">
                <a16:creationId xmlns:a16="http://schemas.microsoft.com/office/drawing/2014/main" id="{7D309649-315C-46FD-A1EB-1CA78F47E53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2532" name="Foliennummernplatzhalter 3">
            <a:extLst>
              <a:ext uri="{FF2B5EF4-FFF2-40B4-BE49-F238E27FC236}">
                <a16:creationId xmlns:a16="http://schemas.microsoft.com/office/drawing/2014/main" id="{40564CEF-CF39-427D-83D8-49BBBE901B3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2733AD6F-0EC4-4B01-93A3-2B694F8A5862}" type="slidenum">
              <a:rPr lang="de-CH" altLang="de-DE">
                <a:solidFill>
                  <a:schemeClr val="bg1"/>
                </a:solidFill>
                <a:latin typeface="Arial" panose="020B0604020202020204" pitchFamily="34" charset="0"/>
              </a:rPr>
              <a:pPr>
                <a:spcBef>
                  <a:spcPct val="20000"/>
                </a:spcBef>
              </a:pPr>
              <a:t>11</a:t>
            </a:fld>
            <a:endParaRPr lang="de-CH" altLang="de-DE">
              <a:solidFill>
                <a:schemeClr val="bg1"/>
              </a:solidFill>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Folienbildplatzhalter 1">
            <a:extLst>
              <a:ext uri="{FF2B5EF4-FFF2-40B4-BE49-F238E27FC236}">
                <a16:creationId xmlns:a16="http://schemas.microsoft.com/office/drawing/2014/main" id="{59C15D80-9760-461F-A99E-AEAFC1F42E77}"/>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izenplatzhalter 2">
            <a:extLst>
              <a:ext uri="{FF2B5EF4-FFF2-40B4-BE49-F238E27FC236}">
                <a16:creationId xmlns:a16="http://schemas.microsoft.com/office/drawing/2014/main" id="{BBAC40F7-6CDD-47CF-B40E-9E1D22F77B2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de-CH" altLang="de-DE"/>
          </a:p>
        </p:txBody>
      </p:sp>
      <p:sp>
        <p:nvSpPr>
          <p:cNvPr id="24580" name="Foliennummernplatzhalter 3">
            <a:extLst>
              <a:ext uri="{FF2B5EF4-FFF2-40B4-BE49-F238E27FC236}">
                <a16:creationId xmlns:a16="http://schemas.microsoft.com/office/drawing/2014/main" id="{AC555DCF-EA35-4F1F-9AE1-4BF3E8201D4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37E4614D-7BE2-4F83-956C-E33F5F2CB295}" type="slidenum">
              <a:rPr lang="de-CH" altLang="de-DE">
                <a:solidFill>
                  <a:schemeClr val="bg1"/>
                </a:solidFill>
                <a:latin typeface="Arial" panose="020B0604020202020204" pitchFamily="34" charset="0"/>
              </a:rPr>
              <a:pPr>
                <a:spcBef>
                  <a:spcPct val="20000"/>
                </a:spcBef>
              </a:pPr>
              <a:t>12</a:t>
            </a:fld>
            <a:endParaRPr lang="de-CH" altLang="de-DE">
              <a:solidFill>
                <a:schemeClr val="bg1"/>
              </a:solidFill>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Folienbildplatzhalter 1">
            <a:extLst>
              <a:ext uri="{FF2B5EF4-FFF2-40B4-BE49-F238E27FC236}">
                <a16:creationId xmlns:a16="http://schemas.microsoft.com/office/drawing/2014/main" id="{91EE3C6D-555A-4EBC-8CAE-595223488D7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izenplatzhalter 2">
            <a:extLst>
              <a:ext uri="{FF2B5EF4-FFF2-40B4-BE49-F238E27FC236}">
                <a16:creationId xmlns:a16="http://schemas.microsoft.com/office/drawing/2014/main" id="{CDA74AC7-4F7C-487B-9684-6CA923B4180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de-CH" altLang="de-DE"/>
              <a:t>Aus Livenet</a:t>
            </a:r>
          </a:p>
        </p:txBody>
      </p:sp>
      <p:sp>
        <p:nvSpPr>
          <p:cNvPr id="26628" name="Foliennummernplatzhalter 3">
            <a:extLst>
              <a:ext uri="{FF2B5EF4-FFF2-40B4-BE49-F238E27FC236}">
                <a16:creationId xmlns:a16="http://schemas.microsoft.com/office/drawing/2014/main" id="{79B05BC8-47AD-421C-8795-7FE7F2D380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20000"/>
              </a:spcBef>
            </a:pPr>
            <a:fld id="{3AA7D410-8EBD-44A9-B95A-A5F26DC1CC70}" type="slidenum">
              <a:rPr lang="de-CH" altLang="de-DE">
                <a:solidFill>
                  <a:schemeClr val="bg1"/>
                </a:solidFill>
                <a:latin typeface="Arial" panose="020B0604020202020204" pitchFamily="34" charset="0"/>
              </a:rPr>
              <a:pPr>
                <a:spcBef>
                  <a:spcPct val="20000"/>
                </a:spcBef>
              </a:pPr>
              <a:t>13</a:t>
            </a:fld>
            <a:endParaRPr lang="de-CH" altLang="de-DE">
              <a:solidFill>
                <a:schemeClr val="bg1"/>
              </a:solidFill>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130426"/>
            <a:ext cx="10363200" cy="1470025"/>
          </a:xfrm>
        </p:spPr>
        <p:txBody>
          <a:bodyPr/>
          <a:lstStyle/>
          <a:p>
            <a:r>
              <a:rPr lang="de-DE"/>
              <a:t>Titelmasterformat durch Klicken bearbeiten</a:t>
            </a:r>
            <a:endParaRPr lang="de-CH"/>
          </a:p>
        </p:txBody>
      </p:sp>
      <p:sp>
        <p:nvSpPr>
          <p:cNvPr id="3" name="Untertitel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e-DE"/>
              <a:t>Formatvorlage des Untertitelmasters durch Klicken bearbeiten</a:t>
            </a:r>
            <a:endParaRPr lang="de-CH"/>
          </a:p>
        </p:txBody>
      </p:sp>
      <p:sp>
        <p:nvSpPr>
          <p:cNvPr id="4" name="Rectangle 4">
            <a:extLst>
              <a:ext uri="{FF2B5EF4-FFF2-40B4-BE49-F238E27FC236}">
                <a16:creationId xmlns:a16="http://schemas.microsoft.com/office/drawing/2014/main" id="{1F984D77-A5FD-4CC9-9797-414B04F8897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9C54D53-9E73-4D2A-8A36-A19C198B1FE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44177DA-E0DF-49D1-93BB-C0A63D2A7C8D}"/>
              </a:ext>
            </a:extLst>
          </p:cNvPr>
          <p:cNvSpPr>
            <a:spLocks noGrp="1" noChangeArrowheads="1"/>
          </p:cNvSpPr>
          <p:nvPr>
            <p:ph type="sldNum" sz="quarter" idx="12"/>
          </p:nvPr>
        </p:nvSpPr>
        <p:spPr>
          <a:ln/>
        </p:spPr>
        <p:txBody>
          <a:bodyPr/>
          <a:lstStyle>
            <a:lvl1pPr>
              <a:defRPr/>
            </a:lvl1pPr>
          </a:lstStyle>
          <a:p>
            <a:pPr>
              <a:defRPr/>
            </a:pPr>
            <a:fld id="{104C3D3B-B27F-47F5-8A84-48BC350FCA7F}" type="slidenum">
              <a:rPr lang="en-US" altLang="de-DE"/>
              <a:pPr>
                <a:defRPr/>
              </a:pPr>
              <a:t>‹Nr.›</a:t>
            </a:fld>
            <a:endParaRPr lang="en-US" altLang="de-DE"/>
          </a:p>
        </p:txBody>
      </p:sp>
    </p:spTree>
    <p:extLst>
      <p:ext uri="{BB962C8B-B14F-4D97-AF65-F5344CB8AC3E}">
        <p14:creationId xmlns:p14="http://schemas.microsoft.com/office/powerpoint/2010/main" val="1055635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D1F5970D-6D49-48BC-8EAE-9DAE5007BFD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FCE2346-161A-4D7E-A793-7C953422B9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6D16D8-B79E-427E-BD85-240CD9FB9B6D}"/>
              </a:ext>
            </a:extLst>
          </p:cNvPr>
          <p:cNvSpPr>
            <a:spLocks noGrp="1" noChangeArrowheads="1"/>
          </p:cNvSpPr>
          <p:nvPr>
            <p:ph type="sldNum" sz="quarter" idx="12"/>
          </p:nvPr>
        </p:nvSpPr>
        <p:spPr>
          <a:ln/>
        </p:spPr>
        <p:txBody>
          <a:bodyPr/>
          <a:lstStyle>
            <a:lvl1pPr>
              <a:defRPr/>
            </a:lvl1pPr>
          </a:lstStyle>
          <a:p>
            <a:pPr>
              <a:defRPr/>
            </a:pPr>
            <a:fld id="{15C690F9-2EDF-4AC0-95D9-F4C7FEE5B3D7}" type="slidenum">
              <a:rPr lang="en-US" altLang="de-DE"/>
              <a:pPr>
                <a:defRPr/>
              </a:pPr>
              <a:t>‹Nr.›</a:t>
            </a:fld>
            <a:endParaRPr lang="en-US" altLang="de-DE"/>
          </a:p>
        </p:txBody>
      </p:sp>
    </p:spTree>
    <p:extLst>
      <p:ext uri="{BB962C8B-B14F-4D97-AF65-F5344CB8AC3E}">
        <p14:creationId xmlns:p14="http://schemas.microsoft.com/office/powerpoint/2010/main" val="2987580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p:spPr>
        <p:txBody>
          <a:bodyPr vert="eaVert"/>
          <a:lstStyle/>
          <a:p>
            <a:r>
              <a:rPr lang="de-DE"/>
              <a:t>Titelmasterformat durch Klicken bearbeiten</a:t>
            </a:r>
            <a:endParaRPr lang="de-CH"/>
          </a:p>
        </p:txBody>
      </p:sp>
      <p:sp>
        <p:nvSpPr>
          <p:cNvPr id="3" name="Vertikaler Textplatzhalter 2"/>
          <p:cNvSpPr>
            <a:spLocks noGrp="1"/>
          </p:cNvSpPr>
          <p:nvPr>
            <p:ph type="body" orient="vert" idx="1"/>
          </p:nvPr>
        </p:nvSpPr>
        <p:spPr>
          <a:xfrm>
            <a:off x="609600" y="274639"/>
            <a:ext cx="8026400" cy="5851525"/>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Rectangle 4">
            <a:extLst>
              <a:ext uri="{FF2B5EF4-FFF2-40B4-BE49-F238E27FC236}">
                <a16:creationId xmlns:a16="http://schemas.microsoft.com/office/drawing/2014/main" id="{2AD7F756-24AA-49FA-817A-7E223BC2533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58E1692-E4D2-4826-AD80-8726774D2B1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5266A96-4759-4C7A-9537-477DF63EBEA3}"/>
              </a:ext>
            </a:extLst>
          </p:cNvPr>
          <p:cNvSpPr>
            <a:spLocks noGrp="1" noChangeArrowheads="1"/>
          </p:cNvSpPr>
          <p:nvPr>
            <p:ph type="sldNum" sz="quarter" idx="12"/>
          </p:nvPr>
        </p:nvSpPr>
        <p:spPr>
          <a:ln/>
        </p:spPr>
        <p:txBody>
          <a:bodyPr/>
          <a:lstStyle>
            <a:lvl1pPr>
              <a:defRPr/>
            </a:lvl1pPr>
          </a:lstStyle>
          <a:p>
            <a:pPr>
              <a:defRPr/>
            </a:pPr>
            <a:fld id="{6215E9D0-5747-4AA2-A604-080F8CFA5EE0}" type="slidenum">
              <a:rPr lang="en-US" altLang="de-DE"/>
              <a:pPr>
                <a:defRPr/>
              </a:pPr>
              <a:t>‹Nr.›</a:t>
            </a:fld>
            <a:endParaRPr lang="en-US" altLang="de-DE"/>
          </a:p>
        </p:txBody>
      </p:sp>
    </p:spTree>
    <p:extLst>
      <p:ext uri="{BB962C8B-B14F-4D97-AF65-F5344CB8AC3E}">
        <p14:creationId xmlns:p14="http://schemas.microsoft.com/office/powerpoint/2010/main" val="33680498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elfolie">
    <p:spTree>
      <p:nvGrpSpPr>
        <p:cNvPr id="1" name=""/>
        <p:cNvGrpSpPr/>
        <p:nvPr/>
      </p:nvGrpSpPr>
      <p:grpSpPr>
        <a:xfrm>
          <a:off x="0" y="0"/>
          <a:ext cx="0" cy="0"/>
          <a:chOff x="0" y="0"/>
          <a:chExt cx="0" cy="0"/>
        </a:xfrm>
      </p:grpSpPr>
      <p:sp>
        <p:nvSpPr>
          <p:cNvPr id="2" name="Datumsplatzhalter 3">
            <a:extLst>
              <a:ext uri="{FF2B5EF4-FFF2-40B4-BE49-F238E27FC236}">
                <a16:creationId xmlns:a16="http://schemas.microsoft.com/office/drawing/2014/main" id="{57D94143-D8D9-4742-94B1-E128410A4480}"/>
              </a:ext>
            </a:extLst>
          </p:cNvPr>
          <p:cNvSpPr>
            <a:spLocks noGrp="1"/>
          </p:cNvSpPr>
          <p:nvPr>
            <p:ph type="dt" sz="half" idx="10"/>
          </p:nvPr>
        </p:nvSpPr>
        <p:spPr/>
        <p:txBody>
          <a:bodyPr/>
          <a:lstStyle>
            <a:lvl1pPr>
              <a:defRPr/>
            </a:lvl1pPr>
          </a:lstStyle>
          <a:p>
            <a:pPr>
              <a:defRPr/>
            </a:pPr>
            <a:fld id="{95E68E0B-D687-4FB1-9C0C-5CFC6575056E}" type="datetimeFigureOut">
              <a:rPr lang="de-CH"/>
              <a:pPr>
                <a:defRPr/>
              </a:pPr>
              <a:t>23.04.2022</a:t>
            </a:fld>
            <a:endParaRPr lang="de-CH"/>
          </a:p>
        </p:txBody>
      </p:sp>
      <p:sp>
        <p:nvSpPr>
          <p:cNvPr id="3" name="Fußzeilenplatzhalter 4">
            <a:extLst>
              <a:ext uri="{FF2B5EF4-FFF2-40B4-BE49-F238E27FC236}">
                <a16:creationId xmlns:a16="http://schemas.microsoft.com/office/drawing/2014/main" id="{D7382303-927E-4558-8968-A0581222EF93}"/>
              </a:ext>
            </a:extLst>
          </p:cNvPr>
          <p:cNvSpPr>
            <a:spLocks noGrp="1"/>
          </p:cNvSpPr>
          <p:nvPr>
            <p:ph type="ftr" sz="quarter" idx="11"/>
          </p:nvPr>
        </p:nvSpPr>
        <p:spPr/>
        <p:txBody>
          <a:bodyPr/>
          <a:lstStyle>
            <a:lvl1pPr>
              <a:defRPr/>
            </a:lvl1pPr>
          </a:lstStyle>
          <a:p>
            <a:pPr>
              <a:defRPr/>
            </a:pPr>
            <a:endParaRPr lang="de-CH"/>
          </a:p>
        </p:txBody>
      </p:sp>
      <p:sp>
        <p:nvSpPr>
          <p:cNvPr id="4" name="Foliennummernplatzhalter 5">
            <a:extLst>
              <a:ext uri="{FF2B5EF4-FFF2-40B4-BE49-F238E27FC236}">
                <a16:creationId xmlns:a16="http://schemas.microsoft.com/office/drawing/2014/main" id="{EF570F3F-8190-4A78-9787-10D1C503A2F4}"/>
              </a:ext>
            </a:extLst>
          </p:cNvPr>
          <p:cNvSpPr>
            <a:spLocks noGrp="1"/>
          </p:cNvSpPr>
          <p:nvPr>
            <p:ph type="sldNum" sz="quarter" idx="12"/>
          </p:nvPr>
        </p:nvSpPr>
        <p:spPr/>
        <p:txBody>
          <a:bodyPr/>
          <a:lstStyle>
            <a:lvl1pPr>
              <a:defRPr smtClean="0"/>
            </a:lvl1pPr>
          </a:lstStyle>
          <a:p>
            <a:pPr>
              <a:defRPr/>
            </a:pPr>
            <a:fld id="{46610243-C772-41BB-83D6-1B6F5C15F857}" type="slidenum">
              <a:rPr lang="de-CH" altLang="de-DE"/>
              <a:pPr>
                <a:defRPr/>
              </a:pPr>
              <a:t>‹Nr.›</a:t>
            </a:fld>
            <a:endParaRPr lang="de-CH" altLang="de-DE"/>
          </a:p>
        </p:txBody>
      </p:sp>
    </p:spTree>
    <p:extLst>
      <p:ext uri="{BB962C8B-B14F-4D97-AF65-F5344CB8AC3E}">
        <p14:creationId xmlns:p14="http://schemas.microsoft.com/office/powerpoint/2010/main" val="421597997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C7800ED-3AF9-4908-ACC2-F6091C57504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9DDC4FD-9F57-4700-A291-31C5469167C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5B4E73-AAA6-447A-9124-AB123FC45A2D}"/>
              </a:ext>
            </a:extLst>
          </p:cNvPr>
          <p:cNvSpPr>
            <a:spLocks noGrp="1" noChangeArrowheads="1"/>
          </p:cNvSpPr>
          <p:nvPr>
            <p:ph type="sldNum" sz="quarter" idx="12"/>
          </p:nvPr>
        </p:nvSpPr>
        <p:spPr>
          <a:ln/>
        </p:spPr>
        <p:txBody>
          <a:bodyPr/>
          <a:lstStyle>
            <a:lvl1pPr>
              <a:defRPr/>
            </a:lvl1pPr>
          </a:lstStyle>
          <a:p>
            <a:pPr>
              <a:defRPr/>
            </a:pPr>
            <a:fld id="{200FF0A5-576D-4DD8-B415-77819F6C05FB}" type="slidenum">
              <a:rPr lang="en-US" altLang="de-DE"/>
              <a:pPr>
                <a:defRPr/>
              </a:pPr>
              <a:t>‹Nr.›</a:t>
            </a:fld>
            <a:endParaRPr lang="en-US" altLang="de-DE"/>
          </a:p>
        </p:txBody>
      </p:sp>
    </p:spTree>
    <p:extLst>
      <p:ext uri="{BB962C8B-B14F-4D97-AF65-F5344CB8AC3E}">
        <p14:creationId xmlns:p14="http://schemas.microsoft.com/office/powerpoint/2010/main" val="11140100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p:spPr>
        <p:txBody>
          <a:bodyPr anchor="t"/>
          <a:lstStyle>
            <a:lvl1pPr algn="l">
              <a:defRPr sz="4000" b="1" cap="all"/>
            </a:lvl1pPr>
          </a:lstStyle>
          <a:p>
            <a:r>
              <a:rPr lang="de-DE"/>
              <a:t>Titelmasterformat durch Klicken bearbeiten</a:t>
            </a:r>
            <a:endParaRPr lang="de-CH"/>
          </a:p>
        </p:txBody>
      </p:sp>
      <p:sp>
        <p:nvSpPr>
          <p:cNvPr id="3" name="Textplatzhalt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4">
            <a:extLst>
              <a:ext uri="{FF2B5EF4-FFF2-40B4-BE49-F238E27FC236}">
                <a16:creationId xmlns:a16="http://schemas.microsoft.com/office/drawing/2014/main" id="{9F130BE5-CC6E-4C6E-BB95-5E2A57C4A5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FE3A65A-0E0F-410E-9478-D664396F9A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E46CBC-F5C0-4727-A379-9D4DA32DDA66}"/>
              </a:ext>
            </a:extLst>
          </p:cNvPr>
          <p:cNvSpPr>
            <a:spLocks noGrp="1" noChangeArrowheads="1"/>
          </p:cNvSpPr>
          <p:nvPr>
            <p:ph type="sldNum" sz="quarter" idx="12"/>
          </p:nvPr>
        </p:nvSpPr>
        <p:spPr>
          <a:ln/>
        </p:spPr>
        <p:txBody>
          <a:bodyPr/>
          <a:lstStyle>
            <a:lvl1pPr>
              <a:defRPr/>
            </a:lvl1pPr>
          </a:lstStyle>
          <a:p>
            <a:pPr>
              <a:defRPr/>
            </a:pPr>
            <a:fld id="{27414019-7AB0-4691-85C8-1551B16D6853}" type="slidenum">
              <a:rPr lang="en-US" altLang="de-DE"/>
              <a:pPr>
                <a:defRPr/>
              </a:pPr>
              <a:t>‹Nr.›</a:t>
            </a:fld>
            <a:endParaRPr lang="en-US" altLang="de-DE"/>
          </a:p>
        </p:txBody>
      </p:sp>
    </p:spTree>
    <p:extLst>
      <p:ext uri="{BB962C8B-B14F-4D97-AF65-F5344CB8AC3E}">
        <p14:creationId xmlns:p14="http://schemas.microsoft.com/office/powerpoint/2010/main" val="421911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Inhaltsplatzhalt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Inhaltsplatzhalt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Rectangle 4">
            <a:extLst>
              <a:ext uri="{FF2B5EF4-FFF2-40B4-BE49-F238E27FC236}">
                <a16:creationId xmlns:a16="http://schemas.microsoft.com/office/drawing/2014/main" id="{5ABE83DA-1443-4DBF-95A2-514D8981C1C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E8BF820-42CC-48E6-8E02-C08F1E1CD1E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47F3C00-E071-4F14-838E-7783C0FBF42C}"/>
              </a:ext>
            </a:extLst>
          </p:cNvPr>
          <p:cNvSpPr>
            <a:spLocks noGrp="1" noChangeArrowheads="1"/>
          </p:cNvSpPr>
          <p:nvPr>
            <p:ph type="sldNum" sz="quarter" idx="12"/>
          </p:nvPr>
        </p:nvSpPr>
        <p:spPr>
          <a:ln/>
        </p:spPr>
        <p:txBody>
          <a:bodyPr/>
          <a:lstStyle>
            <a:lvl1pPr>
              <a:defRPr/>
            </a:lvl1pPr>
          </a:lstStyle>
          <a:p>
            <a:pPr>
              <a:defRPr/>
            </a:pPr>
            <a:fld id="{A617C18E-417E-49F2-B0E9-628D4A2A32B1}" type="slidenum">
              <a:rPr lang="en-US" altLang="de-DE"/>
              <a:pPr>
                <a:defRPr/>
              </a:pPr>
              <a:t>‹Nr.›</a:t>
            </a:fld>
            <a:endParaRPr lang="en-US" altLang="de-DE"/>
          </a:p>
        </p:txBody>
      </p:sp>
    </p:spTree>
    <p:extLst>
      <p:ext uri="{BB962C8B-B14F-4D97-AF65-F5344CB8AC3E}">
        <p14:creationId xmlns:p14="http://schemas.microsoft.com/office/powerpoint/2010/main" val="29698382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endParaRPr lang="de-CH"/>
          </a:p>
        </p:txBody>
      </p:sp>
      <p:sp>
        <p:nvSpPr>
          <p:cNvPr id="3" name="Textplatzhalt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5" name="Textplatzhalt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7" name="Rectangle 4">
            <a:extLst>
              <a:ext uri="{FF2B5EF4-FFF2-40B4-BE49-F238E27FC236}">
                <a16:creationId xmlns:a16="http://schemas.microsoft.com/office/drawing/2014/main" id="{3B4E547E-78B2-48FA-BF70-61B31029FCA2}"/>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056D87B-0D86-49E7-8CB3-1ED2E09903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1BBF7341-7D7D-41C6-8A66-8A14DC4F0762}"/>
              </a:ext>
            </a:extLst>
          </p:cNvPr>
          <p:cNvSpPr>
            <a:spLocks noGrp="1" noChangeArrowheads="1"/>
          </p:cNvSpPr>
          <p:nvPr>
            <p:ph type="sldNum" sz="quarter" idx="12"/>
          </p:nvPr>
        </p:nvSpPr>
        <p:spPr>
          <a:ln/>
        </p:spPr>
        <p:txBody>
          <a:bodyPr/>
          <a:lstStyle>
            <a:lvl1pPr>
              <a:defRPr/>
            </a:lvl1pPr>
          </a:lstStyle>
          <a:p>
            <a:pPr>
              <a:defRPr/>
            </a:pPr>
            <a:fld id="{DC19FDAC-A266-4DDB-BBCF-D6595B1B7FA1}" type="slidenum">
              <a:rPr lang="en-US" altLang="de-DE"/>
              <a:pPr>
                <a:defRPr/>
              </a:pPr>
              <a:t>‹Nr.›</a:t>
            </a:fld>
            <a:endParaRPr lang="en-US" altLang="de-DE"/>
          </a:p>
        </p:txBody>
      </p:sp>
    </p:spTree>
    <p:extLst>
      <p:ext uri="{BB962C8B-B14F-4D97-AF65-F5344CB8AC3E}">
        <p14:creationId xmlns:p14="http://schemas.microsoft.com/office/powerpoint/2010/main" val="4202084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endParaRPr lang="de-CH"/>
          </a:p>
        </p:txBody>
      </p:sp>
      <p:sp>
        <p:nvSpPr>
          <p:cNvPr id="3" name="Rectangle 4">
            <a:extLst>
              <a:ext uri="{FF2B5EF4-FFF2-40B4-BE49-F238E27FC236}">
                <a16:creationId xmlns:a16="http://schemas.microsoft.com/office/drawing/2014/main" id="{F7C76414-A1EC-4557-9AF5-80437B64287C}"/>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407E29B1-EA2D-4CE3-BCE2-4555EF9AD2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B442E82-837C-495C-8E5D-EF8F9B57C3BB}"/>
              </a:ext>
            </a:extLst>
          </p:cNvPr>
          <p:cNvSpPr>
            <a:spLocks noGrp="1" noChangeArrowheads="1"/>
          </p:cNvSpPr>
          <p:nvPr>
            <p:ph type="sldNum" sz="quarter" idx="12"/>
          </p:nvPr>
        </p:nvSpPr>
        <p:spPr>
          <a:ln/>
        </p:spPr>
        <p:txBody>
          <a:bodyPr/>
          <a:lstStyle>
            <a:lvl1pPr>
              <a:defRPr/>
            </a:lvl1pPr>
          </a:lstStyle>
          <a:p>
            <a:pPr>
              <a:defRPr/>
            </a:pPr>
            <a:fld id="{E6E7E8F6-6AF8-48A8-8C63-9AD8616A401E}" type="slidenum">
              <a:rPr lang="en-US" altLang="de-DE"/>
              <a:pPr>
                <a:defRPr/>
              </a:pPr>
              <a:t>‹Nr.›</a:t>
            </a:fld>
            <a:endParaRPr lang="en-US" altLang="de-DE"/>
          </a:p>
        </p:txBody>
      </p:sp>
    </p:spTree>
    <p:extLst>
      <p:ext uri="{BB962C8B-B14F-4D97-AF65-F5344CB8AC3E}">
        <p14:creationId xmlns:p14="http://schemas.microsoft.com/office/powerpoint/2010/main" val="1264716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A97A92E-7B28-4CFC-B1C6-BAD6DECEEC1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E12492D-ACE3-44A8-AAA3-53FC2BAB34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8B0BF6A-DA3A-4802-B346-308EB5B7293F}"/>
              </a:ext>
            </a:extLst>
          </p:cNvPr>
          <p:cNvSpPr>
            <a:spLocks noGrp="1" noChangeArrowheads="1"/>
          </p:cNvSpPr>
          <p:nvPr>
            <p:ph type="sldNum" sz="quarter" idx="12"/>
          </p:nvPr>
        </p:nvSpPr>
        <p:spPr>
          <a:ln/>
        </p:spPr>
        <p:txBody>
          <a:bodyPr/>
          <a:lstStyle>
            <a:lvl1pPr>
              <a:defRPr/>
            </a:lvl1pPr>
          </a:lstStyle>
          <a:p>
            <a:pPr>
              <a:defRPr/>
            </a:pPr>
            <a:fld id="{B9888E15-E831-4ABF-92C9-313B9A18F837}" type="slidenum">
              <a:rPr lang="en-US" altLang="de-DE"/>
              <a:pPr>
                <a:defRPr/>
              </a:pPr>
              <a:t>‹Nr.›</a:t>
            </a:fld>
            <a:endParaRPr lang="en-US" altLang="de-DE"/>
          </a:p>
        </p:txBody>
      </p:sp>
    </p:spTree>
    <p:extLst>
      <p:ext uri="{BB962C8B-B14F-4D97-AF65-F5344CB8AC3E}">
        <p14:creationId xmlns:p14="http://schemas.microsoft.com/office/powerpoint/2010/main" val="2679300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p:spPr>
        <p:txBody>
          <a:bodyPr anchor="b"/>
          <a:lstStyle>
            <a:lvl1pPr algn="l">
              <a:defRPr sz="2000" b="1"/>
            </a:lvl1pPr>
          </a:lstStyle>
          <a:p>
            <a:r>
              <a:rPr lang="de-DE"/>
              <a:t>Titelmasterformat durch Klicken bearbeiten</a:t>
            </a:r>
            <a:endParaRPr lang="de-CH"/>
          </a:p>
        </p:txBody>
      </p:sp>
      <p:sp>
        <p:nvSpPr>
          <p:cNvPr id="3" name="Inhaltsplatzhalt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endParaRPr lang="de-CH"/>
          </a:p>
        </p:txBody>
      </p:sp>
      <p:sp>
        <p:nvSpPr>
          <p:cNvPr id="4" name="Textplatzhalt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id="{C3FE7B70-EDE6-4A24-B4BD-883D0135D85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037469C-2D7E-44DF-9F7E-EF954347F2D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70E3D18-63AB-4FE3-9D21-3F9DD5918C55}"/>
              </a:ext>
            </a:extLst>
          </p:cNvPr>
          <p:cNvSpPr>
            <a:spLocks noGrp="1" noChangeArrowheads="1"/>
          </p:cNvSpPr>
          <p:nvPr>
            <p:ph type="sldNum" sz="quarter" idx="12"/>
          </p:nvPr>
        </p:nvSpPr>
        <p:spPr>
          <a:ln/>
        </p:spPr>
        <p:txBody>
          <a:bodyPr/>
          <a:lstStyle>
            <a:lvl1pPr>
              <a:defRPr/>
            </a:lvl1pPr>
          </a:lstStyle>
          <a:p>
            <a:pPr>
              <a:defRPr/>
            </a:pPr>
            <a:fld id="{C0EF76E3-01EF-4E1E-AEE5-7D1F099D0574}" type="slidenum">
              <a:rPr lang="en-US" altLang="de-DE"/>
              <a:pPr>
                <a:defRPr/>
              </a:pPr>
              <a:t>‹Nr.›</a:t>
            </a:fld>
            <a:endParaRPr lang="en-US" altLang="de-DE"/>
          </a:p>
        </p:txBody>
      </p:sp>
    </p:spTree>
    <p:extLst>
      <p:ext uri="{BB962C8B-B14F-4D97-AF65-F5344CB8AC3E}">
        <p14:creationId xmlns:p14="http://schemas.microsoft.com/office/powerpoint/2010/main" val="683397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p:spPr>
        <p:txBody>
          <a:bodyPr anchor="b"/>
          <a:lstStyle>
            <a:lvl1pPr algn="l">
              <a:defRPr sz="2000" b="1"/>
            </a:lvl1pPr>
          </a:lstStyle>
          <a:p>
            <a:r>
              <a:rPr lang="de-DE"/>
              <a:t>Titelmasterformat durch Klicken bearbeiten</a:t>
            </a:r>
            <a:endParaRPr lang="de-CH"/>
          </a:p>
        </p:txBody>
      </p:sp>
      <p:sp>
        <p:nvSpPr>
          <p:cNvPr id="3" name="Bildplatzhalt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CH" noProof="0"/>
          </a:p>
        </p:txBody>
      </p:sp>
      <p:sp>
        <p:nvSpPr>
          <p:cNvPr id="4" name="Textplatzhalt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4">
            <a:extLst>
              <a:ext uri="{FF2B5EF4-FFF2-40B4-BE49-F238E27FC236}">
                <a16:creationId xmlns:a16="http://schemas.microsoft.com/office/drawing/2014/main" id="{5223BB62-49F7-415A-A0CF-D3B431C695C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6D3A0CE-EA26-48C5-B823-569464BCF9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677A3DC-E2A7-4A41-99BE-A3B3C7BF3647}"/>
              </a:ext>
            </a:extLst>
          </p:cNvPr>
          <p:cNvSpPr>
            <a:spLocks noGrp="1" noChangeArrowheads="1"/>
          </p:cNvSpPr>
          <p:nvPr>
            <p:ph type="sldNum" sz="quarter" idx="12"/>
          </p:nvPr>
        </p:nvSpPr>
        <p:spPr>
          <a:ln/>
        </p:spPr>
        <p:txBody>
          <a:bodyPr/>
          <a:lstStyle>
            <a:lvl1pPr>
              <a:defRPr/>
            </a:lvl1pPr>
          </a:lstStyle>
          <a:p>
            <a:pPr>
              <a:defRPr/>
            </a:pPr>
            <a:fld id="{C3544E55-C5AD-4513-862C-C285DCD9AAB7}" type="slidenum">
              <a:rPr lang="en-US" altLang="de-DE"/>
              <a:pPr>
                <a:defRPr/>
              </a:pPr>
              <a:t>‹Nr.›</a:t>
            </a:fld>
            <a:endParaRPr lang="en-US" altLang="de-DE"/>
          </a:p>
        </p:txBody>
      </p:sp>
    </p:spTree>
    <p:extLst>
      <p:ext uri="{BB962C8B-B14F-4D97-AF65-F5344CB8AC3E}">
        <p14:creationId xmlns:p14="http://schemas.microsoft.com/office/powerpoint/2010/main" val="2913558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23821AD-BF68-41B8-A0DA-84445E3F51EE}"/>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de-DE"/>
              <a:t>Titelmasterformat durch Klicken bearbeiten</a:t>
            </a:r>
          </a:p>
        </p:txBody>
      </p:sp>
      <p:sp>
        <p:nvSpPr>
          <p:cNvPr id="1027" name="Rectangle 3">
            <a:extLst>
              <a:ext uri="{FF2B5EF4-FFF2-40B4-BE49-F238E27FC236}">
                <a16:creationId xmlns:a16="http://schemas.microsoft.com/office/drawing/2014/main" id="{3250A7EA-EF35-4BA9-AB59-3BD591C78DAB}"/>
              </a:ext>
            </a:extLst>
          </p:cNvPr>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de-DE"/>
              <a:t>Textmasterformate durch Klicken bearbeiten</a:t>
            </a:r>
          </a:p>
          <a:p>
            <a:pPr lvl="1"/>
            <a:r>
              <a:rPr lang="en-US" altLang="de-DE"/>
              <a:t>Zweite Ebene</a:t>
            </a:r>
          </a:p>
          <a:p>
            <a:pPr lvl="2"/>
            <a:r>
              <a:rPr lang="en-US" altLang="de-DE"/>
              <a:t>Dritte Ebene</a:t>
            </a:r>
          </a:p>
          <a:p>
            <a:pPr lvl="3"/>
            <a:r>
              <a:rPr lang="en-US" altLang="de-DE"/>
              <a:t>Vierte Ebene</a:t>
            </a:r>
          </a:p>
          <a:p>
            <a:pPr lvl="4"/>
            <a:r>
              <a:rPr lang="en-US" altLang="de-DE"/>
              <a:t>Fünfte Ebene</a:t>
            </a:r>
          </a:p>
        </p:txBody>
      </p:sp>
      <p:sp>
        <p:nvSpPr>
          <p:cNvPr id="1028" name="Rectangle 4">
            <a:extLst>
              <a:ext uri="{FF2B5EF4-FFF2-40B4-BE49-F238E27FC236}">
                <a16:creationId xmlns:a16="http://schemas.microsoft.com/office/drawing/2014/main" id="{5323A3CA-EF12-4FDA-804E-9F392C94711A}"/>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chemeClr val="tx1"/>
                </a:solidFill>
                <a:latin typeface="Arial" charset="0"/>
              </a:defRPr>
            </a:lvl1pPr>
          </a:lstStyle>
          <a:p>
            <a:pPr>
              <a:defRPr/>
            </a:pPr>
            <a:endParaRPr lang="en-US"/>
          </a:p>
        </p:txBody>
      </p:sp>
      <p:sp>
        <p:nvSpPr>
          <p:cNvPr id="1029" name="Rectangle 5">
            <a:extLst>
              <a:ext uri="{FF2B5EF4-FFF2-40B4-BE49-F238E27FC236}">
                <a16:creationId xmlns:a16="http://schemas.microsoft.com/office/drawing/2014/main" id="{C122C5EE-00BD-4657-89AC-2486BC943F99}"/>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chemeClr val="tx1"/>
                </a:solidFill>
                <a:latin typeface="Arial" charset="0"/>
              </a:defRPr>
            </a:lvl1pPr>
          </a:lstStyle>
          <a:p>
            <a:pPr>
              <a:defRPr/>
            </a:pPr>
            <a:endParaRPr lang="en-US"/>
          </a:p>
        </p:txBody>
      </p:sp>
      <p:sp>
        <p:nvSpPr>
          <p:cNvPr id="1030" name="Rectangle 6">
            <a:extLst>
              <a:ext uri="{FF2B5EF4-FFF2-40B4-BE49-F238E27FC236}">
                <a16:creationId xmlns:a16="http://schemas.microsoft.com/office/drawing/2014/main" id="{90187F30-27B0-4C07-AA0A-E5F068738638}"/>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solidFill>
                  <a:schemeClr val="tx1"/>
                </a:solidFill>
              </a:defRPr>
            </a:lvl1pPr>
          </a:lstStyle>
          <a:p>
            <a:pPr>
              <a:defRPr/>
            </a:pPr>
            <a:fld id="{5897B652-D9C6-4BA9-8702-9EE0ADB57304}" type="slidenum">
              <a:rPr lang="en-US" altLang="de-DE"/>
              <a:pPr>
                <a:defRPr/>
              </a:pPr>
              <a:t>‹Nr.›</a:t>
            </a:fld>
            <a:endParaRPr lang="en-US" altLang="de-DE"/>
          </a:p>
        </p:txBody>
      </p:sp>
    </p:spTree>
  </p:cSld>
  <p:clrMap bg1="lt1" tx1="dk1" bg2="lt2" tx2="dk2" accent1="accent1" accent2="accent2" accent3="accent3" accent4="accent4" accent5="accent5" accent6="accent6" hlink="hlink" folHlink="folHlink"/>
  <p:sldLayoutIdLst>
    <p:sldLayoutId id="2147484569" r:id="rId1"/>
    <p:sldLayoutId id="2147484570" r:id="rId2"/>
    <p:sldLayoutId id="2147484571" r:id="rId3"/>
    <p:sldLayoutId id="2147484572" r:id="rId4"/>
    <p:sldLayoutId id="2147484573" r:id="rId5"/>
    <p:sldLayoutId id="2147484574" r:id="rId6"/>
    <p:sldLayoutId id="2147484575" r:id="rId7"/>
    <p:sldLayoutId id="2147484576" r:id="rId8"/>
    <p:sldLayoutId id="2147484577" r:id="rId9"/>
    <p:sldLayoutId id="2147484578" r:id="rId10"/>
    <p:sldLayoutId id="2147484579" r:id="rId11"/>
    <p:sldLayoutId id="214748458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Grafik 2">
            <a:extLst>
              <a:ext uri="{FF2B5EF4-FFF2-40B4-BE49-F238E27FC236}">
                <a16:creationId xmlns:a16="http://schemas.microsoft.com/office/drawing/2014/main" id="{FBA478AE-B29E-4C8F-A539-59A5C0416E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675" y="-1035050"/>
            <a:ext cx="10528300" cy="635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feld 1">
            <a:extLst>
              <a:ext uri="{FF2B5EF4-FFF2-40B4-BE49-F238E27FC236}">
                <a16:creationId xmlns:a16="http://schemas.microsoft.com/office/drawing/2014/main" id="{ADB2C9F3-24EB-4918-AAEC-9B15C42E1CDE}"/>
              </a:ext>
            </a:extLst>
          </p:cNvPr>
          <p:cNvSpPr txBox="1">
            <a:spLocks noChangeArrowheads="1"/>
          </p:cNvSpPr>
          <p:nvPr/>
        </p:nvSpPr>
        <p:spPr bwMode="auto">
          <a:xfrm>
            <a:off x="2813050" y="4856163"/>
            <a:ext cx="65659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5500" b="1"/>
              <a:t>Offb Teil 6 | 2,12-17</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Siricius, + 26.11.399, Papst Dezember 384- 26.11.399, Porträt, Kupferstich,  18. Jahrhundert, Artist's Urheberrecht nicht gelöscht werden  Stockfotografie - Alamy">
            <a:extLst>
              <a:ext uri="{FF2B5EF4-FFF2-40B4-BE49-F238E27FC236}">
                <a16:creationId xmlns:a16="http://schemas.microsoft.com/office/drawing/2014/main" id="{EC37D67C-205E-44A3-8322-EEB951DFCB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6950"/>
          <a:stretch>
            <a:fillRect/>
          </a:stretch>
        </p:blipFill>
        <p:spPr bwMode="auto">
          <a:xfrm>
            <a:off x="3962400" y="0"/>
            <a:ext cx="42672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feld 3">
            <a:extLst>
              <a:ext uri="{FF2B5EF4-FFF2-40B4-BE49-F238E27FC236}">
                <a16:creationId xmlns:a16="http://schemas.microsoft.com/office/drawing/2014/main" id="{5FD50E05-748B-4801-BA19-FE5E20B92A47}"/>
              </a:ext>
            </a:extLst>
          </p:cNvPr>
          <p:cNvSpPr txBox="1">
            <a:spLocks noChangeArrowheads="1"/>
          </p:cNvSpPr>
          <p:nvPr/>
        </p:nvSpPr>
        <p:spPr bwMode="auto">
          <a:xfrm>
            <a:off x="3048000" y="6381750"/>
            <a:ext cx="6096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https://www.alamy.de/stockfoto-siricius-2611399-papst-dezember-384-2611399-portrat-kupferstich-18-jahrhundert-artists-urheberrecht-nicht-geloscht-werden-23527866.html</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90FA8710-8F9A-4307-9630-98AA169325FD}"/>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1507" name="Group 3">
            <a:extLst>
              <a:ext uri="{FF2B5EF4-FFF2-40B4-BE49-F238E27FC236}">
                <a16:creationId xmlns:a16="http://schemas.microsoft.com/office/drawing/2014/main" id="{E0AC1B62-1BDE-47D7-A409-3F6C3588F363}"/>
              </a:ext>
            </a:extLst>
          </p:cNvPr>
          <p:cNvGrpSpPr>
            <a:grpSpLocks/>
          </p:cNvGrpSpPr>
          <p:nvPr/>
        </p:nvGrpSpPr>
        <p:grpSpPr bwMode="auto">
          <a:xfrm>
            <a:off x="4579938" y="2635250"/>
            <a:ext cx="3032125" cy="1570038"/>
            <a:chOff x="0" y="4320"/>
            <a:chExt cx="1910" cy="989"/>
          </a:xfrm>
        </p:grpSpPr>
        <p:sp>
          <p:nvSpPr>
            <p:cNvPr id="21512" name="Rectangle 4">
              <a:extLst>
                <a:ext uri="{FF2B5EF4-FFF2-40B4-BE49-F238E27FC236}">
                  <a16:creationId xmlns:a16="http://schemas.microsoft.com/office/drawing/2014/main" id="{D3E5B0F8-D0AF-4DFA-AB38-D65A6AE34F55}"/>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1513" name="Rectangle 5">
              <a:extLst>
                <a:ext uri="{FF2B5EF4-FFF2-40B4-BE49-F238E27FC236}">
                  <a16:creationId xmlns:a16="http://schemas.microsoft.com/office/drawing/2014/main" id="{F0A620C0-9F0C-4AB8-90A6-8388FDC603B5}"/>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1508" name="Rectangle 6">
            <a:extLst>
              <a:ext uri="{FF2B5EF4-FFF2-40B4-BE49-F238E27FC236}">
                <a16:creationId xmlns:a16="http://schemas.microsoft.com/office/drawing/2014/main" id="{6ED2DEE7-1451-43BE-B567-2DF3FFADADEF}"/>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1509" name="Rectangle 7">
            <a:extLst>
              <a:ext uri="{FF2B5EF4-FFF2-40B4-BE49-F238E27FC236}">
                <a16:creationId xmlns:a16="http://schemas.microsoft.com/office/drawing/2014/main" id="{1347B876-5811-4318-8C69-730E6203A02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1510" name="AutoShape 10" descr="Bildergebnis für lepramission schweiz">
            <a:extLst>
              <a:ext uri="{FF2B5EF4-FFF2-40B4-BE49-F238E27FC236}">
                <a16:creationId xmlns:a16="http://schemas.microsoft.com/office/drawing/2014/main" id="{029C7F16-116C-471C-8996-A51629787217}"/>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1511" name="AutoShape 12" descr="Bildergebnis für lepramission schweiz">
            <a:extLst>
              <a:ext uri="{FF2B5EF4-FFF2-40B4-BE49-F238E27FC236}">
                <a16:creationId xmlns:a16="http://schemas.microsoft.com/office/drawing/2014/main" id="{6E6D7E08-A116-4484-AF4D-3F9B2EE302EE}"/>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56038718-5F0C-4B73-A7F5-48531D2DD2AC}"/>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3555" name="Group 3">
            <a:extLst>
              <a:ext uri="{FF2B5EF4-FFF2-40B4-BE49-F238E27FC236}">
                <a16:creationId xmlns:a16="http://schemas.microsoft.com/office/drawing/2014/main" id="{9B71569D-A42C-4727-9983-E2BAAF3E0761}"/>
              </a:ext>
            </a:extLst>
          </p:cNvPr>
          <p:cNvGrpSpPr>
            <a:grpSpLocks/>
          </p:cNvGrpSpPr>
          <p:nvPr/>
        </p:nvGrpSpPr>
        <p:grpSpPr bwMode="auto">
          <a:xfrm>
            <a:off x="4579938" y="2635250"/>
            <a:ext cx="3032125" cy="1570038"/>
            <a:chOff x="0" y="4320"/>
            <a:chExt cx="1910" cy="989"/>
          </a:xfrm>
        </p:grpSpPr>
        <p:sp>
          <p:nvSpPr>
            <p:cNvPr id="23561" name="Rectangle 4">
              <a:extLst>
                <a:ext uri="{FF2B5EF4-FFF2-40B4-BE49-F238E27FC236}">
                  <a16:creationId xmlns:a16="http://schemas.microsoft.com/office/drawing/2014/main" id="{5FC35F9A-F213-4DFD-A0BD-BD1E93602E0C}"/>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3562" name="Rectangle 5">
              <a:extLst>
                <a:ext uri="{FF2B5EF4-FFF2-40B4-BE49-F238E27FC236}">
                  <a16:creationId xmlns:a16="http://schemas.microsoft.com/office/drawing/2014/main" id="{01EC075A-29EB-415E-9534-5A401B079F4C}"/>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3556" name="Rectangle 6">
            <a:extLst>
              <a:ext uri="{FF2B5EF4-FFF2-40B4-BE49-F238E27FC236}">
                <a16:creationId xmlns:a16="http://schemas.microsoft.com/office/drawing/2014/main" id="{9409CECE-5187-41AC-B268-D57E8D123D9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3557" name="Rectangle 7">
            <a:extLst>
              <a:ext uri="{FF2B5EF4-FFF2-40B4-BE49-F238E27FC236}">
                <a16:creationId xmlns:a16="http://schemas.microsoft.com/office/drawing/2014/main" id="{1ADD6CB2-A99B-4A59-9C08-1AE6A20E8EB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3558" name="Textfeld 7">
            <a:extLst>
              <a:ext uri="{FF2B5EF4-FFF2-40B4-BE49-F238E27FC236}">
                <a16:creationId xmlns:a16="http://schemas.microsoft.com/office/drawing/2014/main" id="{C29DB59D-5FEC-4121-AF1B-E3984A381A07}"/>
              </a:ext>
            </a:extLst>
          </p:cNvPr>
          <p:cNvSpPr txBox="1">
            <a:spLocks noChangeArrowheads="1"/>
          </p:cNvSpPr>
          <p:nvPr/>
        </p:nvSpPr>
        <p:spPr bwMode="auto">
          <a:xfrm>
            <a:off x="1431925" y="1851025"/>
            <a:ext cx="8997950"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r>
              <a:rPr lang="de-CH" altLang="de-DE" sz="5000" b="1">
                <a:latin typeface="Bradley Hand ITC" panose="03070402050302030203" pitchFamily="66" charset="0"/>
              </a:rPr>
              <a:t>Die Petrusbriefe</a:t>
            </a:r>
          </a:p>
          <a:p>
            <a:pPr algn="ctr" eaLnBrk="1" hangingPunct="1">
              <a:buFontTx/>
              <a:buNone/>
            </a:pPr>
            <a:r>
              <a:rPr lang="de-CH" altLang="de-DE" sz="9000" b="1">
                <a:latin typeface="Bradley Hand ITC" panose="03070402050302030203" pitchFamily="66" charset="0"/>
              </a:rPr>
              <a:t>2 Petrus</a:t>
            </a:r>
            <a:endParaRPr lang="de-CH" altLang="de-DE" sz="3500" b="1">
              <a:latin typeface="Bradley Hand ITC" panose="03070402050302030203" pitchFamily="66" charset="0"/>
            </a:endParaRPr>
          </a:p>
        </p:txBody>
      </p:sp>
      <p:pic>
        <p:nvPicPr>
          <p:cNvPr id="23559" name="Picture 11" descr="REVELATION INTRODUCTION - ppt download">
            <a:extLst>
              <a:ext uri="{FF2B5EF4-FFF2-40B4-BE49-F238E27FC236}">
                <a16:creationId xmlns:a16="http://schemas.microsoft.com/office/drawing/2014/main" id="{D1F4B527-06C0-400D-A39A-6A9C411B4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60" name="Ellipse 1">
            <a:extLst>
              <a:ext uri="{FF2B5EF4-FFF2-40B4-BE49-F238E27FC236}">
                <a16:creationId xmlns:a16="http://schemas.microsoft.com/office/drawing/2014/main" id="{CA738A0E-3905-4651-8265-664506684C03}"/>
              </a:ext>
            </a:extLst>
          </p:cNvPr>
          <p:cNvSpPr>
            <a:spLocks noChangeArrowheads="1"/>
          </p:cNvSpPr>
          <p:nvPr/>
        </p:nvSpPr>
        <p:spPr bwMode="auto">
          <a:xfrm>
            <a:off x="4151313" y="2635250"/>
            <a:ext cx="914400" cy="914400"/>
          </a:xfrm>
          <a:prstGeom prst="ellipse">
            <a:avLst/>
          </a:prstGeom>
          <a:noFill/>
          <a:ln w="762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marL="342900" indent="-342900">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D91BA6A3-5473-4807-9F45-637B6EBBA796}"/>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5603" name="Group 3">
            <a:extLst>
              <a:ext uri="{FF2B5EF4-FFF2-40B4-BE49-F238E27FC236}">
                <a16:creationId xmlns:a16="http://schemas.microsoft.com/office/drawing/2014/main" id="{A59820DD-6420-4A8A-9D51-786B423257A6}"/>
              </a:ext>
            </a:extLst>
          </p:cNvPr>
          <p:cNvGrpSpPr>
            <a:grpSpLocks/>
          </p:cNvGrpSpPr>
          <p:nvPr/>
        </p:nvGrpSpPr>
        <p:grpSpPr bwMode="auto">
          <a:xfrm>
            <a:off x="4579938" y="2635250"/>
            <a:ext cx="3032125" cy="1570038"/>
            <a:chOff x="0" y="4320"/>
            <a:chExt cx="1910" cy="989"/>
          </a:xfrm>
        </p:grpSpPr>
        <p:sp>
          <p:nvSpPr>
            <p:cNvPr id="25611" name="Rectangle 4">
              <a:extLst>
                <a:ext uri="{FF2B5EF4-FFF2-40B4-BE49-F238E27FC236}">
                  <a16:creationId xmlns:a16="http://schemas.microsoft.com/office/drawing/2014/main" id="{7B8E9F73-27D8-4038-9055-0BD247421A5F}"/>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5612" name="Rectangle 5">
              <a:extLst>
                <a:ext uri="{FF2B5EF4-FFF2-40B4-BE49-F238E27FC236}">
                  <a16:creationId xmlns:a16="http://schemas.microsoft.com/office/drawing/2014/main" id="{05C59B09-8970-4F8F-91B4-DFE57B0C0FA7}"/>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5604" name="Rectangle 6">
            <a:extLst>
              <a:ext uri="{FF2B5EF4-FFF2-40B4-BE49-F238E27FC236}">
                <a16:creationId xmlns:a16="http://schemas.microsoft.com/office/drawing/2014/main" id="{1458AC50-EE56-49C9-89A6-8B455494EDF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5605" name="Rectangle 7">
            <a:extLst>
              <a:ext uri="{FF2B5EF4-FFF2-40B4-BE49-F238E27FC236}">
                <a16:creationId xmlns:a16="http://schemas.microsoft.com/office/drawing/2014/main" id="{EB697120-9684-4F1F-A816-640AF82CF83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5606" name="AutoShape 10" descr="Bildergebnis für lepramission schweiz">
            <a:extLst>
              <a:ext uri="{FF2B5EF4-FFF2-40B4-BE49-F238E27FC236}">
                <a16:creationId xmlns:a16="http://schemas.microsoft.com/office/drawing/2014/main" id="{D471E085-99E0-4373-A675-3A9F7DBE0F6D}"/>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5607" name="AutoShape 12" descr="Bildergebnis für lepramission schweiz">
            <a:extLst>
              <a:ext uri="{FF2B5EF4-FFF2-40B4-BE49-F238E27FC236}">
                <a16:creationId xmlns:a16="http://schemas.microsoft.com/office/drawing/2014/main" id="{31557131-E251-4823-92A4-6A44A33C9578}"/>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5608" name="Textfeld 11">
            <a:extLst>
              <a:ext uri="{FF2B5EF4-FFF2-40B4-BE49-F238E27FC236}">
                <a16:creationId xmlns:a16="http://schemas.microsoft.com/office/drawing/2014/main" id="{052C9853-27AE-44D8-A051-82A4886CA150}"/>
              </a:ext>
            </a:extLst>
          </p:cNvPr>
          <p:cNvSpPr txBox="1">
            <a:spLocks noChangeArrowheads="1"/>
          </p:cNvSpPr>
          <p:nvPr/>
        </p:nvSpPr>
        <p:spPr bwMode="auto">
          <a:xfrm>
            <a:off x="1127125" y="6294438"/>
            <a:ext cx="92217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https://www.hr-fernsehen.de/sendungen-a-z/der-artemistempel-von-ephesos-6,video-136006.html</a:t>
            </a:r>
          </a:p>
        </p:txBody>
      </p:sp>
      <p:sp>
        <p:nvSpPr>
          <p:cNvPr id="25609" name="Textfeld 14">
            <a:extLst>
              <a:ext uri="{FF2B5EF4-FFF2-40B4-BE49-F238E27FC236}">
                <a16:creationId xmlns:a16="http://schemas.microsoft.com/office/drawing/2014/main" id="{D874C589-40F0-49A8-8F68-C53FA94EEAC2}"/>
              </a:ext>
            </a:extLst>
          </p:cNvPr>
          <p:cNvSpPr txBox="1">
            <a:spLocks noChangeArrowheads="1"/>
          </p:cNvSpPr>
          <p:nvPr/>
        </p:nvSpPr>
        <p:spPr bwMode="auto">
          <a:xfrm>
            <a:off x="4079875" y="6503988"/>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https://www.otuzbeslik.com/mekan/agora-oren-yeri</a:t>
            </a:r>
          </a:p>
        </p:txBody>
      </p:sp>
      <p:pic>
        <p:nvPicPr>
          <p:cNvPr id="25610" name="Picture 13" descr="Where Gods Take on Giants: 'Pergamon' at the Metropolitan Museum of Art,  New York – ARTnews.com">
            <a:extLst>
              <a:ext uri="{FF2B5EF4-FFF2-40B4-BE49-F238E27FC236}">
                <a16:creationId xmlns:a16="http://schemas.microsoft.com/office/drawing/2014/main" id="{BF13CDB7-C26C-41FD-8FF7-B1B9311B76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8" y="0"/>
            <a:ext cx="12163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E302D774-0002-49BD-9056-BDB90284A3A3}"/>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7651" name="Group 3">
            <a:extLst>
              <a:ext uri="{FF2B5EF4-FFF2-40B4-BE49-F238E27FC236}">
                <a16:creationId xmlns:a16="http://schemas.microsoft.com/office/drawing/2014/main" id="{8C254DE0-CC2D-4264-95D4-A22A025EA716}"/>
              </a:ext>
            </a:extLst>
          </p:cNvPr>
          <p:cNvGrpSpPr>
            <a:grpSpLocks/>
          </p:cNvGrpSpPr>
          <p:nvPr/>
        </p:nvGrpSpPr>
        <p:grpSpPr bwMode="auto">
          <a:xfrm>
            <a:off x="4579938" y="2635250"/>
            <a:ext cx="3032125" cy="1570038"/>
            <a:chOff x="0" y="4320"/>
            <a:chExt cx="1910" cy="989"/>
          </a:xfrm>
        </p:grpSpPr>
        <p:sp>
          <p:nvSpPr>
            <p:cNvPr id="27659" name="Rectangle 4">
              <a:extLst>
                <a:ext uri="{FF2B5EF4-FFF2-40B4-BE49-F238E27FC236}">
                  <a16:creationId xmlns:a16="http://schemas.microsoft.com/office/drawing/2014/main" id="{881797E8-5A9F-4478-8F54-F894C1B62FF0}"/>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7660" name="Rectangle 5">
              <a:extLst>
                <a:ext uri="{FF2B5EF4-FFF2-40B4-BE49-F238E27FC236}">
                  <a16:creationId xmlns:a16="http://schemas.microsoft.com/office/drawing/2014/main" id="{511352A5-746C-4EB4-9F3D-C31C17B9A871}"/>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7652" name="Rectangle 6">
            <a:extLst>
              <a:ext uri="{FF2B5EF4-FFF2-40B4-BE49-F238E27FC236}">
                <a16:creationId xmlns:a16="http://schemas.microsoft.com/office/drawing/2014/main" id="{BF24FF04-4DD1-4762-9254-E2CE46D2508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7653" name="Rectangle 7">
            <a:extLst>
              <a:ext uri="{FF2B5EF4-FFF2-40B4-BE49-F238E27FC236}">
                <a16:creationId xmlns:a16="http://schemas.microsoft.com/office/drawing/2014/main" id="{60CEEB37-0F5F-4548-8656-2789BB225B1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7654" name="AutoShape 10" descr="Bildergebnis für lepramission schweiz">
            <a:extLst>
              <a:ext uri="{FF2B5EF4-FFF2-40B4-BE49-F238E27FC236}">
                <a16:creationId xmlns:a16="http://schemas.microsoft.com/office/drawing/2014/main" id="{F55FC5BA-6B6F-4480-9A34-254CCFECF73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7655" name="AutoShape 12" descr="Bildergebnis für lepramission schweiz">
            <a:extLst>
              <a:ext uri="{FF2B5EF4-FFF2-40B4-BE49-F238E27FC236}">
                <a16:creationId xmlns:a16="http://schemas.microsoft.com/office/drawing/2014/main" id="{8FB33372-19D9-4934-9D42-B4D33B6E1E23}"/>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7656" name="Textfeld 11">
            <a:extLst>
              <a:ext uri="{FF2B5EF4-FFF2-40B4-BE49-F238E27FC236}">
                <a16:creationId xmlns:a16="http://schemas.microsoft.com/office/drawing/2014/main" id="{0F837C86-1A18-4D15-9F91-CE32B2CFACE3}"/>
              </a:ext>
            </a:extLst>
          </p:cNvPr>
          <p:cNvSpPr txBox="1">
            <a:spLocks noChangeArrowheads="1"/>
          </p:cNvSpPr>
          <p:nvPr/>
        </p:nvSpPr>
        <p:spPr bwMode="auto">
          <a:xfrm>
            <a:off x="1127125" y="6294438"/>
            <a:ext cx="92217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https://www.hr-fernsehen.de/sendungen-a-z/der-artemistempel-von-ephesos-6,video-136006.html</a:t>
            </a:r>
          </a:p>
        </p:txBody>
      </p:sp>
      <p:sp>
        <p:nvSpPr>
          <p:cNvPr id="27657" name="Textfeld 14">
            <a:extLst>
              <a:ext uri="{FF2B5EF4-FFF2-40B4-BE49-F238E27FC236}">
                <a16:creationId xmlns:a16="http://schemas.microsoft.com/office/drawing/2014/main" id="{C5F9F581-3B0A-462A-AD30-62C544DA3627}"/>
              </a:ext>
            </a:extLst>
          </p:cNvPr>
          <p:cNvSpPr txBox="1">
            <a:spLocks noChangeArrowheads="1"/>
          </p:cNvSpPr>
          <p:nvPr/>
        </p:nvSpPr>
        <p:spPr bwMode="auto">
          <a:xfrm>
            <a:off x="4079875" y="6503988"/>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https://www.otuzbeslik.com/mekan/agora-oren-yeri</a:t>
            </a:r>
          </a:p>
        </p:txBody>
      </p:sp>
      <p:pic>
        <p:nvPicPr>
          <p:cNvPr id="27658" name="Picture 13" descr="İzmir, Türkiye, Dünya&amp;amp;#39;dan Güncel Haberler">
            <a:extLst>
              <a:ext uri="{FF2B5EF4-FFF2-40B4-BE49-F238E27FC236}">
                <a16:creationId xmlns:a16="http://schemas.microsoft.com/office/drawing/2014/main" id="{1B38F229-71ED-4F1F-93A0-254CA1C32D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3" y="44450"/>
            <a:ext cx="11160125" cy="681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AC85E0E3-E186-43BB-B5C3-CD0253604165}"/>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29699" name="Group 3">
            <a:extLst>
              <a:ext uri="{FF2B5EF4-FFF2-40B4-BE49-F238E27FC236}">
                <a16:creationId xmlns:a16="http://schemas.microsoft.com/office/drawing/2014/main" id="{CE3BE83F-4B51-41E4-AC0F-E5584732ABC2}"/>
              </a:ext>
            </a:extLst>
          </p:cNvPr>
          <p:cNvGrpSpPr>
            <a:grpSpLocks/>
          </p:cNvGrpSpPr>
          <p:nvPr/>
        </p:nvGrpSpPr>
        <p:grpSpPr bwMode="auto">
          <a:xfrm>
            <a:off x="4579938" y="2635250"/>
            <a:ext cx="3032125" cy="1570038"/>
            <a:chOff x="0" y="4320"/>
            <a:chExt cx="1910" cy="989"/>
          </a:xfrm>
        </p:grpSpPr>
        <p:sp>
          <p:nvSpPr>
            <p:cNvPr id="29707" name="Rectangle 4">
              <a:extLst>
                <a:ext uri="{FF2B5EF4-FFF2-40B4-BE49-F238E27FC236}">
                  <a16:creationId xmlns:a16="http://schemas.microsoft.com/office/drawing/2014/main" id="{D5DCBCCF-29D9-4280-A472-040B6AD9CAB0}"/>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29708" name="Rectangle 5">
              <a:extLst>
                <a:ext uri="{FF2B5EF4-FFF2-40B4-BE49-F238E27FC236}">
                  <a16:creationId xmlns:a16="http://schemas.microsoft.com/office/drawing/2014/main" id="{2BC616B3-EE3C-420D-9D28-6443F852EA4F}"/>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29700" name="Rectangle 6">
            <a:extLst>
              <a:ext uri="{FF2B5EF4-FFF2-40B4-BE49-F238E27FC236}">
                <a16:creationId xmlns:a16="http://schemas.microsoft.com/office/drawing/2014/main" id="{177E0CCE-85DC-4AAA-ADC9-71C6CEE69AF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9701" name="Rectangle 7">
            <a:extLst>
              <a:ext uri="{FF2B5EF4-FFF2-40B4-BE49-F238E27FC236}">
                <a16:creationId xmlns:a16="http://schemas.microsoft.com/office/drawing/2014/main" id="{9DD4681B-565A-4128-A1CB-39AC34623D4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29702" name="AutoShape 10" descr="Bildergebnis für lepramission schweiz">
            <a:extLst>
              <a:ext uri="{FF2B5EF4-FFF2-40B4-BE49-F238E27FC236}">
                <a16:creationId xmlns:a16="http://schemas.microsoft.com/office/drawing/2014/main" id="{C4848DB9-D302-46D1-B9CC-C5D901BC7BBB}"/>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9703" name="AutoShape 12" descr="Bildergebnis für lepramission schweiz">
            <a:extLst>
              <a:ext uri="{FF2B5EF4-FFF2-40B4-BE49-F238E27FC236}">
                <a16:creationId xmlns:a16="http://schemas.microsoft.com/office/drawing/2014/main" id="{6B4EC8B7-F75D-4143-B68D-37FA6D76D12A}"/>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29704" name="Textfeld 11">
            <a:extLst>
              <a:ext uri="{FF2B5EF4-FFF2-40B4-BE49-F238E27FC236}">
                <a16:creationId xmlns:a16="http://schemas.microsoft.com/office/drawing/2014/main" id="{0E3DDEE0-36A3-43C2-BE47-277AC69D90E9}"/>
              </a:ext>
            </a:extLst>
          </p:cNvPr>
          <p:cNvSpPr txBox="1">
            <a:spLocks noChangeArrowheads="1"/>
          </p:cNvSpPr>
          <p:nvPr/>
        </p:nvSpPr>
        <p:spPr bwMode="auto">
          <a:xfrm>
            <a:off x="4659313" y="6419850"/>
            <a:ext cx="395763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t>https://quotepark.com/fr/auteurs/richard-wurmbrand/</a:t>
            </a:r>
          </a:p>
        </p:txBody>
      </p:sp>
      <p:pic>
        <p:nvPicPr>
          <p:cNvPr id="29705" name="Picture 14">
            <a:extLst>
              <a:ext uri="{FF2B5EF4-FFF2-40B4-BE49-F238E27FC236}">
                <a16:creationId xmlns:a16="http://schemas.microsoft.com/office/drawing/2014/main" id="{CD9D4DF9-7CDA-4AA1-B2AA-CBAA00788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850" y="15875"/>
            <a:ext cx="100901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6" name="Textfeld 14">
            <a:extLst>
              <a:ext uri="{FF2B5EF4-FFF2-40B4-BE49-F238E27FC236}">
                <a16:creationId xmlns:a16="http://schemas.microsoft.com/office/drawing/2014/main" id="{3F8FD21A-AD18-402F-935C-5854FEC5B18D}"/>
              </a:ext>
            </a:extLst>
          </p:cNvPr>
          <p:cNvSpPr txBox="1">
            <a:spLocks noChangeArrowheads="1"/>
          </p:cNvSpPr>
          <p:nvPr/>
        </p:nvSpPr>
        <p:spPr bwMode="auto">
          <a:xfrm>
            <a:off x="2484438" y="6465888"/>
            <a:ext cx="72231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https://de.wikipedia.org/wiki/Pergamonaltar#/media/Datei:Ruins_of_Pergamon_by_Christian_Wilberg_in_1879_(2).jpg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23CE03D1-A715-4F50-BAE1-243B27D07413}"/>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1747" name="Rectangle 4">
            <a:extLst>
              <a:ext uri="{FF2B5EF4-FFF2-40B4-BE49-F238E27FC236}">
                <a16:creationId xmlns:a16="http://schemas.microsoft.com/office/drawing/2014/main" id="{6675E409-3D5A-473D-B427-C62DBE9F69BA}"/>
              </a:ext>
            </a:extLst>
          </p:cNvPr>
          <p:cNvSpPr>
            <a:spLocks noChangeArrowheads="1"/>
          </p:cNvSpPr>
          <p:nvPr/>
        </p:nvSpPr>
        <p:spPr bwMode="auto">
          <a:xfrm>
            <a:off x="4579938" y="2635250"/>
            <a:ext cx="12858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1748" name="Rectangle 6">
            <a:extLst>
              <a:ext uri="{FF2B5EF4-FFF2-40B4-BE49-F238E27FC236}">
                <a16:creationId xmlns:a16="http://schemas.microsoft.com/office/drawing/2014/main" id="{B0E0D309-8FDC-43C6-9B28-23624E854BE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1749" name="Rectangle 7">
            <a:extLst>
              <a:ext uri="{FF2B5EF4-FFF2-40B4-BE49-F238E27FC236}">
                <a16:creationId xmlns:a16="http://schemas.microsoft.com/office/drawing/2014/main" id="{E6E6FC74-00B3-4887-9827-2360300D607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1750" name="AutoShape 10" descr="Bildergebnis für lepramission schweiz">
            <a:extLst>
              <a:ext uri="{FF2B5EF4-FFF2-40B4-BE49-F238E27FC236}">
                <a16:creationId xmlns:a16="http://schemas.microsoft.com/office/drawing/2014/main" id="{7452FB2C-D4F7-4DBF-A151-BA0C9CDDC533}"/>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1751" name="AutoShape 12" descr="Bildergebnis für lepramission schweiz">
            <a:extLst>
              <a:ext uri="{FF2B5EF4-FFF2-40B4-BE49-F238E27FC236}">
                <a16:creationId xmlns:a16="http://schemas.microsoft.com/office/drawing/2014/main" id="{DD099081-F325-422C-8683-3C393382290D}"/>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1752" name="Textfeld 13">
            <a:extLst>
              <a:ext uri="{FF2B5EF4-FFF2-40B4-BE49-F238E27FC236}">
                <a16:creationId xmlns:a16="http://schemas.microsoft.com/office/drawing/2014/main" id="{4A5904B1-FA4E-4DBF-9291-8F77680269AD}"/>
              </a:ext>
            </a:extLst>
          </p:cNvPr>
          <p:cNvSpPr txBox="1">
            <a:spLocks noChangeArrowheads="1"/>
          </p:cNvSpPr>
          <p:nvPr/>
        </p:nvSpPr>
        <p:spPr bwMode="auto">
          <a:xfrm>
            <a:off x="8759825" y="6453188"/>
            <a:ext cx="31400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1000"/>
          </a:p>
        </p:txBody>
      </p:sp>
      <p:sp>
        <p:nvSpPr>
          <p:cNvPr id="31753" name="AutoShape 12" descr="7 Worst Ways to React to Report Cards | Amen Clinics">
            <a:extLst>
              <a:ext uri="{FF2B5EF4-FFF2-40B4-BE49-F238E27FC236}">
                <a16:creationId xmlns:a16="http://schemas.microsoft.com/office/drawing/2014/main" id="{6FC4B756-2A38-49D2-B511-EDEF4A57A758}"/>
              </a:ext>
            </a:extLst>
          </p:cNvPr>
          <p:cNvSpPr>
            <a:spLocks noChangeAspect="1" noChangeArrowheads="1"/>
          </p:cNvSpPr>
          <p:nvPr/>
        </p:nvSpPr>
        <p:spPr bwMode="auto">
          <a:xfrm>
            <a:off x="5943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1754" name="AutoShape 18">
            <a:extLst>
              <a:ext uri="{FF2B5EF4-FFF2-40B4-BE49-F238E27FC236}">
                <a16:creationId xmlns:a16="http://schemas.microsoft.com/office/drawing/2014/main" id="{8B893332-D92A-4D1C-9882-9DFDE6679EF4}"/>
              </a:ext>
            </a:extLst>
          </p:cNvPr>
          <p:cNvSpPr>
            <a:spLocks noChangeAspect="1" noChangeArrowheads="1"/>
          </p:cNvSpPr>
          <p:nvPr/>
        </p:nvSpPr>
        <p:spPr bwMode="auto">
          <a:xfrm>
            <a:off x="6248400" y="3581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1755" name="Text Box 46">
            <a:extLst>
              <a:ext uri="{FF2B5EF4-FFF2-40B4-BE49-F238E27FC236}">
                <a16:creationId xmlns:a16="http://schemas.microsoft.com/office/drawing/2014/main" id="{BD36AB35-6B9B-4191-8666-A7E21F5AF9B8}"/>
              </a:ext>
            </a:extLst>
          </p:cNvPr>
          <p:cNvSpPr txBox="1">
            <a:spLocks noChangeArrowheads="1"/>
          </p:cNvSpPr>
          <p:nvPr/>
        </p:nvSpPr>
        <p:spPr bwMode="auto">
          <a:xfrm>
            <a:off x="292100" y="6238875"/>
            <a:ext cx="10987088"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de-CH" altLang="de-DE" sz="1800">
                <a:solidFill>
                  <a:schemeClr val="bg1"/>
                </a:solidFill>
                <a:latin typeface="Arial Rounded MT Bold" panose="020F0704030504030204" pitchFamily="34" charset="0"/>
              </a:rPr>
              <a:t>1922: Blutbad der Ottomanen unter den Christen von Smyrna (Griechen und Armenier)</a:t>
            </a:r>
          </a:p>
        </p:txBody>
      </p:sp>
      <p:pic>
        <p:nvPicPr>
          <p:cNvPr id="31756" name="Picture 13" descr="materiali za pisanje | POMOŽNE ZGODOVINSKE VEDE">
            <a:extLst>
              <a:ext uri="{FF2B5EF4-FFF2-40B4-BE49-F238E27FC236}">
                <a16:creationId xmlns:a16="http://schemas.microsoft.com/office/drawing/2014/main" id="{851462AD-FA63-4B51-B784-587A70A728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4213" y="85725"/>
            <a:ext cx="5743575" cy="668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7" name="Textfeld 13">
            <a:extLst>
              <a:ext uri="{FF2B5EF4-FFF2-40B4-BE49-F238E27FC236}">
                <a16:creationId xmlns:a16="http://schemas.microsoft.com/office/drawing/2014/main" id="{DF287FC1-63EC-49B6-ADCD-34AF030A1265}"/>
              </a:ext>
            </a:extLst>
          </p:cNvPr>
          <p:cNvSpPr txBox="1">
            <a:spLocks noChangeArrowheads="1"/>
          </p:cNvSpPr>
          <p:nvPr/>
        </p:nvSpPr>
        <p:spPr bwMode="auto">
          <a:xfrm>
            <a:off x="3048000" y="6397625"/>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https://pzv.splet.arnes.si/materiali-za-pisanje/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5E4B79A8-B5C2-4C3A-8FDC-B9A5977001B7}"/>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3795" name="Group 3">
            <a:extLst>
              <a:ext uri="{FF2B5EF4-FFF2-40B4-BE49-F238E27FC236}">
                <a16:creationId xmlns:a16="http://schemas.microsoft.com/office/drawing/2014/main" id="{FA68BADF-41FD-4A7C-B59F-DC323A9DF86D}"/>
              </a:ext>
            </a:extLst>
          </p:cNvPr>
          <p:cNvGrpSpPr>
            <a:grpSpLocks/>
          </p:cNvGrpSpPr>
          <p:nvPr/>
        </p:nvGrpSpPr>
        <p:grpSpPr bwMode="auto">
          <a:xfrm>
            <a:off x="4579938" y="2635250"/>
            <a:ext cx="3032125" cy="1570038"/>
            <a:chOff x="0" y="4320"/>
            <a:chExt cx="1910" cy="989"/>
          </a:xfrm>
        </p:grpSpPr>
        <p:sp>
          <p:nvSpPr>
            <p:cNvPr id="33800" name="Rectangle 4">
              <a:extLst>
                <a:ext uri="{FF2B5EF4-FFF2-40B4-BE49-F238E27FC236}">
                  <a16:creationId xmlns:a16="http://schemas.microsoft.com/office/drawing/2014/main" id="{2C8A9910-C799-4623-A5D1-1F2FCA5736E7}"/>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3801" name="Rectangle 5">
              <a:extLst>
                <a:ext uri="{FF2B5EF4-FFF2-40B4-BE49-F238E27FC236}">
                  <a16:creationId xmlns:a16="http://schemas.microsoft.com/office/drawing/2014/main" id="{1DD375C9-96D8-4A5B-91A6-39F90FFED739}"/>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3796" name="Rectangle 6">
            <a:extLst>
              <a:ext uri="{FF2B5EF4-FFF2-40B4-BE49-F238E27FC236}">
                <a16:creationId xmlns:a16="http://schemas.microsoft.com/office/drawing/2014/main" id="{44A6A45B-B487-4D9E-B9AB-474A5FBD713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3797" name="Rectangle 7">
            <a:extLst>
              <a:ext uri="{FF2B5EF4-FFF2-40B4-BE49-F238E27FC236}">
                <a16:creationId xmlns:a16="http://schemas.microsoft.com/office/drawing/2014/main" id="{2A8BE727-9E08-48E6-A3D8-194DF5C00F3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3798" name="AutoShape 10" descr="Bildergebnis für lepramission schweiz">
            <a:extLst>
              <a:ext uri="{FF2B5EF4-FFF2-40B4-BE49-F238E27FC236}">
                <a16:creationId xmlns:a16="http://schemas.microsoft.com/office/drawing/2014/main" id="{0D89698A-B298-4C57-9967-263A9B6E5EB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3799" name="AutoShape 12" descr="Bildergebnis für lepramission schweiz">
            <a:extLst>
              <a:ext uri="{FF2B5EF4-FFF2-40B4-BE49-F238E27FC236}">
                <a16:creationId xmlns:a16="http://schemas.microsoft.com/office/drawing/2014/main" id="{2A4081C5-D09B-420F-8158-05F8D9402553}"/>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3F945326-F6E0-404F-A9AF-2C6C0757A9C9}"/>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5843" name="Group 3">
            <a:extLst>
              <a:ext uri="{FF2B5EF4-FFF2-40B4-BE49-F238E27FC236}">
                <a16:creationId xmlns:a16="http://schemas.microsoft.com/office/drawing/2014/main" id="{F93348D7-4B32-409D-ABD3-92B61E3ED511}"/>
              </a:ext>
            </a:extLst>
          </p:cNvPr>
          <p:cNvGrpSpPr>
            <a:grpSpLocks/>
          </p:cNvGrpSpPr>
          <p:nvPr/>
        </p:nvGrpSpPr>
        <p:grpSpPr bwMode="auto">
          <a:xfrm>
            <a:off x="4579938" y="2635250"/>
            <a:ext cx="3032125" cy="1570038"/>
            <a:chOff x="0" y="4320"/>
            <a:chExt cx="1910" cy="989"/>
          </a:xfrm>
        </p:grpSpPr>
        <p:sp>
          <p:nvSpPr>
            <p:cNvPr id="35850" name="Rectangle 4">
              <a:extLst>
                <a:ext uri="{FF2B5EF4-FFF2-40B4-BE49-F238E27FC236}">
                  <a16:creationId xmlns:a16="http://schemas.microsoft.com/office/drawing/2014/main" id="{5502DD36-A474-4C83-B9D9-502A5353A98A}"/>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5851" name="Rectangle 5">
              <a:extLst>
                <a:ext uri="{FF2B5EF4-FFF2-40B4-BE49-F238E27FC236}">
                  <a16:creationId xmlns:a16="http://schemas.microsoft.com/office/drawing/2014/main" id="{6F667A37-1DF6-4F86-AD02-F63187268644}"/>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5844" name="Rectangle 6">
            <a:extLst>
              <a:ext uri="{FF2B5EF4-FFF2-40B4-BE49-F238E27FC236}">
                <a16:creationId xmlns:a16="http://schemas.microsoft.com/office/drawing/2014/main" id="{5BEEE539-F8D6-4E31-8078-2EADD8398F7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5845" name="Rectangle 7">
            <a:extLst>
              <a:ext uri="{FF2B5EF4-FFF2-40B4-BE49-F238E27FC236}">
                <a16:creationId xmlns:a16="http://schemas.microsoft.com/office/drawing/2014/main" id="{54C2B4CA-15BD-47F6-AC95-01E6AA31C3C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5846" name="AutoShape 10" descr="Bildergebnis für lepramission schweiz">
            <a:extLst>
              <a:ext uri="{FF2B5EF4-FFF2-40B4-BE49-F238E27FC236}">
                <a16:creationId xmlns:a16="http://schemas.microsoft.com/office/drawing/2014/main" id="{D11478FB-D6E3-4DEE-B5D3-A9389CB6415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5847" name="AutoShape 12" descr="Bildergebnis für lepramission schweiz">
            <a:extLst>
              <a:ext uri="{FF2B5EF4-FFF2-40B4-BE49-F238E27FC236}">
                <a16:creationId xmlns:a16="http://schemas.microsoft.com/office/drawing/2014/main" id="{29CEA12B-F751-4C78-BF9A-4C35E53EC721}"/>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35848" name="Picture 11" descr="134,180 Bibel Fotos - Kostenlose und Royalty-Free Stock-Fotos von Dreamstime">
            <a:extLst>
              <a:ext uri="{FF2B5EF4-FFF2-40B4-BE49-F238E27FC236}">
                <a16:creationId xmlns:a16="http://schemas.microsoft.com/office/drawing/2014/main" id="{4654466A-2C37-457C-8584-60927857C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3421"/>
          <a:stretch>
            <a:fillRect/>
          </a:stretch>
        </p:blipFill>
        <p:spPr bwMode="auto">
          <a:xfrm>
            <a:off x="31750" y="4676775"/>
            <a:ext cx="12225338"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feld 12">
            <a:extLst>
              <a:ext uri="{FF2B5EF4-FFF2-40B4-BE49-F238E27FC236}">
                <a16:creationId xmlns:a16="http://schemas.microsoft.com/office/drawing/2014/main" id="{9A91F843-C61B-42CB-ABEB-8408E3CE4E99}"/>
              </a:ext>
            </a:extLst>
          </p:cNvPr>
          <p:cNvSpPr txBox="1">
            <a:spLocks noChangeArrowheads="1"/>
          </p:cNvSpPr>
          <p:nvPr/>
        </p:nvSpPr>
        <p:spPr bwMode="auto">
          <a:xfrm>
            <a:off x="258763" y="290513"/>
            <a:ext cx="11772900" cy="204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a:solidFill>
                  <a:srgbClr val="FF0000"/>
                </a:solidFill>
                <a:latin typeface="Arial Narrow" panose="020B0606020202030204" pitchFamily="34" charset="0"/>
                <a:ea typeface="Calibri" panose="020F0502020204030204" pitchFamily="34" charset="0"/>
                <a:cs typeface="Times New Roman" panose="02020603050405020304" pitchFamily="18" charset="0"/>
              </a:rPr>
              <a:t>Offb 2,12</a:t>
            </a:r>
          </a:p>
          <a:p>
            <a:pPr algn="ctr">
              <a:lnSpc>
                <a:spcPct val="107000"/>
              </a:lnSpc>
              <a:spcAft>
                <a:spcPts val="800"/>
              </a:spcAft>
              <a:buFontTx/>
              <a:buNone/>
            </a:pPr>
            <a:r>
              <a:rPr lang="de-CH" altLang="de-DE" sz="4000">
                <a:solidFill>
                  <a:srgbClr val="FF0000"/>
                </a:solidFill>
                <a:latin typeface="Arial Narrow" panose="020B0606020202030204" pitchFamily="34" charset="0"/>
                <a:ea typeface="Calibri" panose="020F0502020204030204" pitchFamily="34" charset="0"/>
                <a:cs typeface="Times New Roman" panose="02020603050405020304" pitchFamily="18" charset="0"/>
              </a:rPr>
              <a:t>Und dem Engel der Gemeinde in Pergamon schreibe: Dies sagt der, der das zweischneidige, scharfe Schwert hat: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ABADD7D2-029F-45D9-B33B-DC956BE95253}"/>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7891" name="Group 3">
            <a:extLst>
              <a:ext uri="{FF2B5EF4-FFF2-40B4-BE49-F238E27FC236}">
                <a16:creationId xmlns:a16="http://schemas.microsoft.com/office/drawing/2014/main" id="{55A1671E-3DAB-4ACF-A709-AA72EB538BD7}"/>
              </a:ext>
            </a:extLst>
          </p:cNvPr>
          <p:cNvGrpSpPr>
            <a:grpSpLocks/>
          </p:cNvGrpSpPr>
          <p:nvPr/>
        </p:nvGrpSpPr>
        <p:grpSpPr bwMode="auto">
          <a:xfrm>
            <a:off x="4579938" y="2635250"/>
            <a:ext cx="3032125" cy="1570038"/>
            <a:chOff x="0" y="4320"/>
            <a:chExt cx="1910" cy="989"/>
          </a:xfrm>
        </p:grpSpPr>
        <p:sp>
          <p:nvSpPr>
            <p:cNvPr id="37896" name="Rectangle 4">
              <a:extLst>
                <a:ext uri="{FF2B5EF4-FFF2-40B4-BE49-F238E27FC236}">
                  <a16:creationId xmlns:a16="http://schemas.microsoft.com/office/drawing/2014/main" id="{D3C85D97-F986-455F-8B51-5A5F9EFE017B}"/>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7897" name="Rectangle 5">
              <a:extLst>
                <a:ext uri="{FF2B5EF4-FFF2-40B4-BE49-F238E27FC236}">
                  <a16:creationId xmlns:a16="http://schemas.microsoft.com/office/drawing/2014/main" id="{B308008C-8A86-4E28-8BDB-8E7181F03AD0}"/>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7892" name="Rectangle 6">
            <a:extLst>
              <a:ext uri="{FF2B5EF4-FFF2-40B4-BE49-F238E27FC236}">
                <a16:creationId xmlns:a16="http://schemas.microsoft.com/office/drawing/2014/main" id="{CD70120C-C815-4A01-B23A-DDC746E5774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7893" name="Rectangle 7">
            <a:extLst>
              <a:ext uri="{FF2B5EF4-FFF2-40B4-BE49-F238E27FC236}">
                <a16:creationId xmlns:a16="http://schemas.microsoft.com/office/drawing/2014/main" id="{9470F5DE-80E8-49FC-AD68-1C65BE51DCC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7894" name="AutoShape 10" descr="Bildergebnis für lepramission schweiz">
            <a:extLst>
              <a:ext uri="{FF2B5EF4-FFF2-40B4-BE49-F238E27FC236}">
                <a16:creationId xmlns:a16="http://schemas.microsoft.com/office/drawing/2014/main" id="{DA45947B-66AA-4943-81BA-EB22DCC5767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7895" name="AutoShape 12" descr="Bildergebnis für lepramission schweiz">
            <a:extLst>
              <a:ext uri="{FF2B5EF4-FFF2-40B4-BE49-F238E27FC236}">
                <a16:creationId xmlns:a16="http://schemas.microsoft.com/office/drawing/2014/main" id="{1578FEC3-B1A2-42E9-AAE6-A322992908B3}"/>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D6CBF32-FDC7-4A3A-ABE1-115AEB4ECD6E}"/>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147" name="Group 3">
            <a:extLst>
              <a:ext uri="{FF2B5EF4-FFF2-40B4-BE49-F238E27FC236}">
                <a16:creationId xmlns:a16="http://schemas.microsoft.com/office/drawing/2014/main" id="{968B35CE-95C5-493F-B8B5-9285729D7C09}"/>
              </a:ext>
            </a:extLst>
          </p:cNvPr>
          <p:cNvGrpSpPr>
            <a:grpSpLocks/>
          </p:cNvGrpSpPr>
          <p:nvPr/>
        </p:nvGrpSpPr>
        <p:grpSpPr bwMode="auto">
          <a:xfrm>
            <a:off x="4579938" y="2635250"/>
            <a:ext cx="3032125" cy="1570038"/>
            <a:chOff x="0" y="4320"/>
            <a:chExt cx="1910" cy="989"/>
          </a:xfrm>
        </p:grpSpPr>
        <p:sp>
          <p:nvSpPr>
            <p:cNvPr id="6154" name="Rectangle 4">
              <a:extLst>
                <a:ext uri="{FF2B5EF4-FFF2-40B4-BE49-F238E27FC236}">
                  <a16:creationId xmlns:a16="http://schemas.microsoft.com/office/drawing/2014/main" id="{F3481484-1B65-45DE-90BA-38743DB70B3C}"/>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155" name="Rectangle 5">
              <a:extLst>
                <a:ext uri="{FF2B5EF4-FFF2-40B4-BE49-F238E27FC236}">
                  <a16:creationId xmlns:a16="http://schemas.microsoft.com/office/drawing/2014/main" id="{1FBABED4-624D-4130-89D5-2C1AFE771F36}"/>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148" name="Rectangle 6">
            <a:extLst>
              <a:ext uri="{FF2B5EF4-FFF2-40B4-BE49-F238E27FC236}">
                <a16:creationId xmlns:a16="http://schemas.microsoft.com/office/drawing/2014/main" id="{31D8DC3A-7D09-4089-B568-1FA7F3E6551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149" name="Rectangle 7">
            <a:extLst>
              <a:ext uri="{FF2B5EF4-FFF2-40B4-BE49-F238E27FC236}">
                <a16:creationId xmlns:a16="http://schemas.microsoft.com/office/drawing/2014/main" id="{8BBB24C3-2C6A-49FB-9B75-E5F491CE9AE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150" name="AutoShape 10" descr="Bildergebnis für lepramission schweiz">
            <a:extLst>
              <a:ext uri="{FF2B5EF4-FFF2-40B4-BE49-F238E27FC236}">
                <a16:creationId xmlns:a16="http://schemas.microsoft.com/office/drawing/2014/main" id="{94221067-E238-43C0-A60E-F4C490CE662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151" name="AutoShape 12" descr="Bildergebnis für lepramission schweiz">
            <a:extLst>
              <a:ext uri="{FF2B5EF4-FFF2-40B4-BE49-F238E27FC236}">
                <a16:creationId xmlns:a16="http://schemas.microsoft.com/office/drawing/2014/main" id="{C86246FA-F3D5-41D8-A76A-BC8BAA8E8217}"/>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152" name="Textfeld 14">
            <a:extLst>
              <a:ext uri="{FF2B5EF4-FFF2-40B4-BE49-F238E27FC236}">
                <a16:creationId xmlns:a16="http://schemas.microsoft.com/office/drawing/2014/main" id="{EC7C7ED9-4200-4888-ACD6-1B7BC36DBC5A}"/>
              </a:ext>
            </a:extLst>
          </p:cNvPr>
          <p:cNvSpPr txBox="1">
            <a:spLocks noChangeArrowheads="1"/>
          </p:cNvSpPr>
          <p:nvPr/>
        </p:nvSpPr>
        <p:spPr bwMode="auto">
          <a:xfrm>
            <a:off x="4151313" y="5661025"/>
            <a:ext cx="42005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https://dwellingintheword.wordpress.com/2019/09/02/2696-revelation-1/</a:t>
            </a:r>
          </a:p>
        </p:txBody>
      </p:sp>
      <p:sp>
        <p:nvSpPr>
          <p:cNvPr id="6153" name="Textfeld 1">
            <a:extLst>
              <a:ext uri="{FF2B5EF4-FFF2-40B4-BE49-F238E27FC236}">
                <a16:creationId xmlns:a16="http://schemas.microsoft.com/office/drawing/2014/main" id="{37715278-7344-46DD-A222-86BF71238C6A}"/>
              </a:ext>
            </a:extLst>
          </p:cNvPr>
          <p:cNvSpPr txBox="1">
            <a:spLocks noChangeArrowheads="1"/>
          </p:cNvSpPr>
          <p:nvPr/>
        </p:nvSpPr>
        <p:spPr bwMode="auto">
          <a:xfrm>
            <a:off x="290513" y="1512888"/>
            <a:ext cx="11426825" cy="470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2000">
                <a:solidFill>
                  <a:srgbClr val="FF0000"/>
                </a:solidFill>
                <a:latin typeface="Chiller" panose="04020404031007020602" pitchFamily="82" charset="0"/>
              </a:rPr>
              <a:t>Pergamon – </a:t>
            </a:r>
          </a:p>
          <a:p>
            <a:pPr algn="ctr">
              <a:spcBef>
                <a:spcPct val="0"/>
              </a:spcBef>
              <a:buFontTx/>
              <a:buNone/>
            </a:pPr>
            <a:r>
              <a:rPr lang="de-CH" altLang="de-DE" sz="9000">
                <a:solidFill>
                  <a:srgbClr val="FF0000"/>
                </a:solidFill>
                <a:latin typeface="Chiller" panose="04020404031007020602" pitchFamily="82" charset="0"/>
              </a:rPr>
              <a:t>Gemeinde in der Zeit des Abfalls</a:t>
            </a:r>
          </a:p>
          <a:p>
            <a:pPr algn="ctr">
              <a:spcBef>
                <a:spcPct val="0"/>
              </a:spcBef>
              <a:buFontTx/>
              <a:buNone/>
            </a:pPr>
            <a:r>
              <a:rPr lang="de-CH" altLang="de-DE" sz="9000">
                <a:solidFill>
                  <a:srgbClr val="FF0000"/>
                </a:solidFill>
                <a:latin typeface="Chiller" panose="04020404031007020602" pitchFamily="82" charset="0"/>
              </a:rPr>
              <a:t>(AD 311 – ca. 550)</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B60DCB63-7FD4-4EEC-B7E0-32DE6117833B}"/>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39939" name="Group 3">
            <a:extLst>
              <a:ext uri="{FF2B5EF4-FFF2-40B4-BE49-F238E27FC236}">
                <a16:creationId xmlns:a16="http://schemas.microsoft.com/office/drawing/2014/main" id="{46793670-94AE-4C66-B34A-90BF839DD552}"/>
              </a:ext>
            </a:extLst>
          </p:cNvPr>
          <p:cNvGrpSpPr>
            <a:grpSpLocks/>
          </p:cNvGrpSpPr>
          <p:nvPr/>
        </p:nvGrpSpPr>
        <p:grpSpPr bwMode="auto">
          <a:xfrm>
            <a:off x="4579938" y="2635250"/>
            <a:ext cx="3032125" cy="1570038"/>
            <a:chOff x="0" y="4320"/>
            <a:chExt cx="1910" cy="989"/>
          </a:xfrm>
        </p:grpSpPr>
        <p:sp>
          <p:nvSpPr>
            <p:cNvPr id="39946" name="Rectangle 4">
              <a:extLst>
                <a:ext uri="{FF2B5EF4-FFF2-40B4-BE49-F238E27FC236}">
                  <a16:creationId xmlns:a16="http://schemas.microsoft.com/office/drawing/2014/main" id="{DD1FF06C-E7E7-47B8-9843-22EFD1AF4688}"/>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39947" name="Rectangle 5">
              <a:extLst>
                <a:ext uri="{FF2B5EF4-FFF2-40B4-BE49-F238E27FC236}">
                  <a16:creationId xmlns:a16="http://schemas.microsoft.com/office/drawing/2014/main" id="{8F6005F7-0C74-4553-AC54-B0294FE4864E}"/>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39940" name="Rectangle 6">
            <a:extLst>
              <a:ext uri="{FF2B5EF4-FFF2-40B4-BE49-F238E27FC236}">
                <a16:creationId xmlns:a16="http://schemas.microsoft.com/office/drawing/2014/main" id="{ACB31C87-A65C-4B85-AD2F-1BA9C102E22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9941" name="Rectangle 7">
            <a:extLst>
              <a:ext uri="{FF2B5EF4-FFF2-40B4-BE49-F238E27FC236}">
                <a16:creationId xmlns:a16="http://schemas.microsoft.com/office/drawing/2014/main" id="{AB9DA258-3640-46D9-9DFA-3D6CB9C6820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39942" name="AutoShape 10" descr="Bildergebnis für lepramission schweiz">
            <a:extLst>
              <a:ext uri="{FF2B5EF4-FFF2-40B4-BE49-F238E27FC236}">
                <a16:creationId xmlns:a16="http://schemas.microsoft.com/office/drawing/2014/main" id="{77C61F64-BDAD-47BD-839D-41B4EC5CA481}"/>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39943" name="AutoShape 12" descr="Bildergebnis für lepramission schweiz">
            <a:extLst>
              <a:ext uri="{FF2B5EF4-FFF2-40B4-BE49-F238E27FC236}">
                <a16:creationId xmlns:a16="http://schemas.microsoft.com/office/drawing/2014/main" id="{175F04A0-7212-4060-A4DD-CBAFD31A2E3D}"/>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39944" name="Picture 11" descr="134,180 Bibel Fotos - Kostenlose und Royalty-Free Stock-Fotos von Dreamstime">
            <a:extLst>
              <a:ext uri="{FF2B5EF4-FFF2-40B4-BE49-F238E27FC236}">
                <a16:creationId xmlns:a16="http://schemas.microsoft.com/office/drawing/2014/main" id="{85CD0172-70F7-4B37-8896-3FA2461E8D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3421"/>
          <a:stretch>
            <a:fillRect/>
          </a:stretch>
        </p:blipFill>
        <p:spPr bwMode="auto">
          <a:xfrm>
            <a:off x="31750" y="4676775"/>
            <a:ext cx="12225338"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5" name="Textfeld 12">
            <a:extLst>
              <a:ext uri="{FF2B5EF4-FFF2-40B4-BE49-F238E27FC236}">
                <a16:creationId xmlns:a16="http://schemas.microsoft.com/office/drawing/2014/main" id="{D487A4FD-9CF6-4934-9351-00408C748FDE}"/>
              </a:ext>
            </a:extLst>
          </p:cNvPr>
          <p:cNvSpPr txBox="1">
            <a:spLocks noChangeArrowheads="1"/>
          </p:cNvSpPr>
          <p:nvPr/>
        </p:nvSpPr>
        <p:spPr bwMode="auto">
          <a:xfrm>
            <a:off x="258763" y="290513"/>
            <a:ext cx="117729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a:solidFill>
                  <a:srgbClr val="FF0000"/>
                </a:solidFill>
                <a:latin typeface="Arial Narrow" panose="020B0606020202030204" pitchFamily="34" charset="0"/>
                <a:ea typeface="Calibri" panose="020F0502020204030204" pitchFamily="34" charset="0"/>
                <a:cs typeface="Times New Roman" panose="02020603050405020304" pitchFamily="18" charset="0"/>
              </a:rPr>
              <a:t>Offb 2,13</a:t>
            </a:r>
          </a:p>
          <a:p>
            <a:pPr algn="ctr">
              <a:lnSpc>
                <a:spcPct val="107000"/>
              </a:lnSpc>
              <a:spcAft>
                <a:spcPts val="800"/>
              </a:spcAft>
              <a:buFontTx/>
              <a:buNone/>
            </a:pPr>
            <a:r>
              <a:rPr lang="de-CH" altLang="de-DE" sz="4000">
                <a:solidFill>
                  <a:srgbClr val="FF0000"/>
                </a:solidFill>
                <a:latin typeface="Arial Narrow" panose="020B0606020202030204" pitchFamily="34" charset="0"/>
                <a:ea typeface="Calibri" panose="020F0502020204030204" pitchFamily="34" charset="0"/>
                <a:cs typeface="Times New Roman" panose="02020603050405020304" pitchFamily="18" charset="0"/>
              </a:rPr>
              <a:t>Ich weiss, wo du wohnst; wo der Thron des Satans ist; und du hältst meinen Namen fest und hast den Glauben an mich nicht verleugnet, auch in den Tagen des Antipas, meines treuen Zeugen, der bei euch, wo der Satan wohnt, ermordet worden ist.</a:t>
            </a:r>
            <a:endParaRPr lang="de-CH" altLang="de-DE" sz="4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a:extLst>
              <a:ext uri="{FF2B5EF4-FFF2-40B4-BE49-F238E27FC236}">
                <a16:creationId xmlns:a16="http://schemas.microsoft.com/office/drawing/2014/main" id="{7D5E1648-E757-4234-BFB6-0129F02E5986}"/>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1987" name="Group 3">
            <a:extLst>
              <a:ext uri="{FF2B5EF4-FFF2-40B4-BE49-F238E27FC236}">
                <a16:creationId xmlns:a16="http://schemas.microsoft.com/office/drawing/2014/main" id="{863383AD-A1C4-4CBA-8C71-A758C334A8C2}"/>
              </a:ext>
            </a:extLst>
          </p:cNvPr>
          <p:cNvGrpSpPr>
            <a:grpSpLocks/>
          </p:cNvGrpSpPr>
          <p:nvPr/>
        </p:nvGrpSpPr>
        <p:grpSpPr bwMode="auto">
          <a:xfrm>
            <a:off x="4579938" y="2635250"/>
            <a:ext cx="3032125" cy="1570038"/>
            <a:chOff x="0" y="4320"/>
            <a:chExt cx="1910" cy="989"/>
          </a:xfrm>
        </p:grpSpPr>
        <p:sp>
          <p:nvSpPr>
            <p:cNvPr id="41992" name="Rectangle 4">
              <a:extLst>
                <a:ext uri="{FF2B5EF4-FFF2-40B4-BE49-F238E27FC236}">
                  <a16:creationId xmlns:a16="http://schemas.microsoft.com/office/drawing/2014/main" id="{3585A493-8981-4C33-AA9C-000353A84B27}"/>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1993" name="Rectangle 5">
              <a:extLst>
                <a:ext uri="{FF2B5EF4-FFF2-40B4-BE49-F238E27FC236}">
                  <a16:creationId xmlns:a16="http://schemas.microsoft.com/office/drawing/2014/main" id="{7C28B9A0-AF5A-4540-8577-E8BE003ED581}"/>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1988" name="Rectangle 6">
            <a:extLst>
              <a:ext uri="{FF2B5EF4-FFF2-40B4-BE49-F238E27FC236}">
                <a16:creationId xmlns:a16="http://schemas.microsoft.com/office/drawing/2014/main" id="{67BD669A-2591-483B-B551-4E041EDD0F49}"/>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1989" name="Rectangle 7">
            <a:extLst>
              <a:ext uri="{FF2B5EF4-FFF2-40B4-BE49-F238E27FC236}">
                <a16:creationId xmlns:a16="http://schemas.microsoft.com/office/drawing/2014/main" id="{40879BF1-AFD4-4D0A-843A-5E999B11C51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1990" name="AutoShape 10" descr="Bildergebnis für lepramission schweiz">
            <a:extLst>
              <a:ext uri="{FF2B5EF4-FFF2-40B4-BE49-F238E27FC236}">
                <a16:creationId xmlns:a16="http://schemas.microsoft.com/office/drawing/2014/main" id="{0C198591-A16E-44D5-B911-87675F9E34B2}"/>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1991" name="AutoShape 12" descr="Bildergebnis für lepramission schweiz">
            <a:extLst>
              <a:ext uri="{FF2B5EF4-FFF2-40B4-BE49-F238E27FC236}">
                <a16:creationId xmlns:a16="http://schemas.microsoft.com/office/drawing/2014/main" id="{7FA735E0-5335-4D48-BBBE-449F07E6EBE7}"/>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asklepion pergamum bergama turkey Stock Footage Video (100% Royalty-free)  8925172 | Shutterstock">
            <a:extLst>
              <a:ext uri="{FF2B5EF4-FFF2-40B4-BE49-F238E27FC236}">
                <a16:creationId xmlns:a16="http://schemas.microsoft.com/office/drawing/2014/main" id="{81378461-9541-4E65-A33B-2E923D95F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350"/>
            <a:ext cx="12192000" cy="686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Textfeld 3">
            <a:extLst>
              <a:ext uri="{FF2B5EF4-FFF2-40B4-BE49-F238E27FC236}">
                <a16:creationId xmlns:a16="http://schemas.microsoft.com/office/drawing/2014/main" id="{2E97D84A-9C61-4D08-B556-77B71EC82E9C}"/>
              </a:ext>
            </a:extLst>
          </p:cNvPr>
          <p:cNvSpPr txBox="1">
            <a:spLocks noChangeArrowheads="1"/>
          </p:cNvSpPr>
          <p:nvPr/>
        </p:nvSpPr>
        <p:spPr bwMode="auto">
          <a:xfrm>
            <a:off x="3016250" y="6381750"/>
            <a:ext cx="61595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https://www.shutterstock.com/de/video/clip-8925172-asklepion-pergamum-bergama-turkey</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feld 3">
            <a:extLst>
              <a:ext uri="{FF2B5EF4-FFF2-40B4-BE49-F238E27FC236}">
                <a16:creationId xmlns:a16="http://schemas.microsoft.com/office/drawing/2014/main" id="{FE9AD73E-10E5-4583-9DB6-04A016024325}"/>
              </a:ext>
            </a:extLst>
          </p:cNvPr>
          <p:cNvSpPr txBox="1">
            <a:spLocks noChangeArrowheads="1"/>
          </p:cNvSpPr>
          <p:nvPr/>
        </p:nvSpPr>
        <p:spPr bwMode="auto">
          <a:xfrm>
            <a:off x="3541713" y="6524625"/>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https://www.gesundheitsstadt-berlin.de/myrrhenbaum-ist-arzneipflanze-des-jahres-2021-14804/</a:t>
            </a:r>
          </a:p>
        </p:txBody>
      </p:sp>
      <p:pic>
        <p:nvPicPr>
          <p:cNvPr id="45059" name="Picture 4" descr="Herunterladen hintergrundbild die flagge der who, world health  organisation, die flagge der vereinten nationen, 4k, seide textur, blauer  seide-flagge, welt-gesundheit-organisation-logo, die flagge mit einer  auflösung zu überwachen 3840x2400. Bilder auf ...">
            <a:extLst>
              <a:ext uri="{FF2B5EF4-FFF2-40B4-BE49-F238E27FC236}">
                <a16:creationId xmlns:a16="http://schemas.microsoft.com/office/drawing/2014/main" id="{BBA9A46B-17F4-48F4-B261-62868EEF01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0"/>
            <a:ext cx="10972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Pergamon - Panorama der antiken Metropole | Kunst+Film">
            <a:extLst>
              <a:ext uri="{FF2B5EF4-FFF2-40B4-BE49-F238E27FC236}">
                <a16:creationId xmlns:a16="http://schemas.microsoft.com/office/drawing/2014/main" id="{9362D464-A35D-4439-95AE-70EC1DAAF3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9050"/>
            <a:ext cx="12226925" cy="683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Pergamonaltar für mindestens fünf Jahre nicht zu sehen – Berlin.de">
            <a:extLst>
              <a:ext uri="{FF2B5EF4-FFF2-40B4-BE49-F238E27FC236}">
                <a16:creationId xmlns:a16="http://schemas.microsoft.com/office/drawing/2014/main" id="{C05C9CFA-0ECC-43CF-A3F3-4BD3F196CD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EAFC3221-A56C-4732-95AF-E3E1F17A7275}"/>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48131" name="Group 3">
            <a:extLst>
              <a:ext uri="{FF2B5EF4-FFF2-40B4-BE49-F238E27FC236}">
                <a16:creationId xmlns:a16="http://schemas.microsoft.com/office/drawing/2014/main" id="{ADCD708A-6E74-486B-8131-BA7FF739B651}"/>
              </a:ext>
            </a:extLst>
          </p:cNvPr>
          <p:cNvGrpSpPr>
            <a:grpSpLocks/>
          </p:cNvGrpSpPr>
          <p:nvPr/>
        </p:nvGrpSpPr>
        <p:grpSpPr bwMode="auto">
          <a:xfrm>
            <a:off x="4579938" y="2635250"/>
            <a:ext cx="3032125" cy="1570038"/>
            <a:chOff x="0" y="4320"/>
            <a:chExt cx="1910" cy="989"/>
          </a:xfrm>
        </p:grpSpPr>
        <p:sp>
          <p:nvSpPr>
            <p:cNvPr id="48136" name="Rectangle 4">
              <a:extLst>
                <a:ext uri="{FF2B5EF4-FFF2-40B4-BE49-F238E27FC236}">
                  <a16:creationId xmlns:a16="http://schemas.microsoft.com/office/drawing/2014/main" id="{409AD95A-8CD3-4625-971C-6DC1CD1B7652}"/>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48137" name="Rectangle 5">
              <a:extLst>
                <a:ext uri="{FF2B5EF4-FFF2-40B4-BE49-F238E27FC236}">
                  <a16:creationId xmlns:a16="http://schemas.microsoft.com/office/drawing/2014/main" id="{B9E9066B-6900-45E2-B310-2F9BF241191F}"/>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48132" name="Rectangle 6">
            <a:extLst>
              <a:ext uri="{FF2B5EF4-FFF2-40B4-BE49-F238E27FC236}">
                <a16:creationId xmlns:a16="http://schemas.microsoft.com/office/drawing/2014/main" id="{33256A6B-C444-4261-B7C8-945016134476}"/>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8133" name="Rectangle 7">
            <a:extLst>
              <a:ext uri="{FF2B5EF4-FFF2-40B4-BE49-F238E27FC236}">
                <a16:creationId xmlns:a16="http://schemas.microsoft.com/office/drawing/2014/main" id="{F8A47BA9-1F03-4150-9C05-65B0405FC20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48134" name="AutoShape 10" descr="Bildergebnis für lepramission schweiz">
            <a:extLst>
              <a:ext uri="{FF2B5EF4-FFF2-40B4-BE49-F238E27FC236}">
                <a16:creationId xmlns:a16="http://schemas.microsoft.com/office/drawing/2014/main" id="{B8E09F12-7534-4466-B2AB-DF58A1CCCB4E}"/>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48135" name="AutoShape 12" descr="Bildergebnis für lepramission schweiz">
            <a:extLst>
              <a:ext uri="{FF2B5EF4-FFF2-40B4-BE49-F238E27FC236}">
                <a16:creationId xmlns:a16="http://schemas.microsoft.com/office/drawing/2014/main" id="{1D082615-89C5-4F2F-A69D-821591E72483}"/>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49D9A98A-411B-4240-A72D-363703D59924}"/>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0179" name="Group 3">
            <a:extLst>
              <a:ext uri="{FF2B5EF4-FFF2-40B4-BE49-F238E27FC236}">
                <a16:creationId xmlns:a16="http://schemas.microsoft.com/office/drawing/2014/main" id="{1C39ED25-B11F-48E7-93C3-E54473EC729F}"/>
              </a:ext>
            </a:extLst>
          </p:cNvPr>
          <p:cNvGrpSpPr>
            <a:grpSpLocks/>
          </p:cNvGrpSpPr>
          <p:nvPr/>
        </p:nvGrpSpPr>
        <p:grpSpPr bwMode="auto">
          <a:xfrm>
            <a:off x="4579938" y="2635250"/>
            <a:ext cx="3032125" cy="1570038"/>
            <a:chOff x="0" y="4320"/>
            <a:chExt cx="1910" cy="989"/>
          </a:xfrm>
        </p:grpSpPr>
        <p:sp>
          <p:nvSpPr>
            <p:cNvPr id="50186" name="Rectangle 4">
              <a:extLst>
                <a:ext uri="{FF2B5EF4-FFF2-40B4-BE49-F238E27FC236}">
                  <a16:creationId xmlns:a16="http://schemas.microsoft.com/office/drawing/2014/main" id="{89327E0F-6AC4-4693-99AA-EB70E72E1C41}"/>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0187" name="Rectangle 5">
              <a:extLst>
                <a:ext uri="{FF2B5EF4-FFF2-40B4-BE49-F238E27FC236}">
                  <a16:creationId xmlns:a16="http://schemas.microsoft.com/office/drawing/2014/main" id="{D9C5F306-79F4-4B71-B32E-BCBE61492CB3}"/>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0180" name="Rectangle 6">
            <a:extLst>
              <a:ext uri="{FF2B5EF4-FFF2-40B4-BE49-F238E27FC236}">
                <a16:creationId xmlns:a16="http://schemas.microsoft.com/office/drawing/2014/main" id="{63DE1F6F-8BB5-4EB2-A57F-12EABF15D26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0181" name="Rectangle 7">
            <a:extLst>
              <a:ext uri="{FF2B5EF4-FFF2-40B4-BE49-F238E27FC236}">
                <a16:creationId xmlns:a16="http://schemas.microsoft.com/office/drawing/2014/main" id="{E1FC5091-E383-4396-B1FE-B52FA461493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0182" name="AutoShape 10" descr="Bildergebnis für lepramission schweiz">
            <a:extLst>
              <a:ext uri="{FF2B5EF4-FFF2-40B4-BE49-F238E27FC236}">
                <a16:creationId xmlns:a16="http://schemas.microsoft.com/office/drawing/2014/main" id="{BEC97092-11E3-4475-B1FF-214B1DD0B172}"/>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0183" name="AutoShape 12" descr="Bildergebnis für lepramission schweiz">
            <a:extLst>
              <a:ext uri="{FF2B5EF4-FFF2-40B4-BE49-F238E27FC236}">
                <a16:creationId xmlns:a16="http://schemas.microsoft.com/office/drawing/2014/main" id="{3F324CFA-0BFB-42B5-8C54-3F0D0A327F05}"/>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50184" name="Picture 11" descr="134,180 Bibel Fotos - Kostenlose und Royalty-Free Stock-Fotos von Dreamstime">
            <a:extLst>
              <a:ext uri="{FF2B5EF4-FFF2-40B4-BE49-F238E27FC236}">
                <a16:creationId xmlns:a16="http://schemas.microsoft.com/office/drawing/2014/main" id="{35C782A5-D933-4F69-B9EB-70CCD4F2C9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3421"/>
          <a:stretch>
            <a:fillRect/>
          </a:stretch>
        </p:blipFill>
        <p:spPr bwMode="auto">
          <a:xfrm>
            <a:off x="31750" y="4676775"/>
            <a:ext cx="12225338"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5" name="Textfeld 12">
            <a:extLst>
              <a:ext uri="{FF2B5EF4-FFF2-40B4-BE49-F238E27FC236}">
                <a16:creationId xmlns:a16="http://schemas.microsoft.com/office/drawing/2014/main" id="{906F9C47-C9CE-471E-B9BA-57FEDB252E5D}"/>
              </a:ext>
            </a:extLst>
          </p:cNvPr>
          <p:cNvSpPr txBox="1">
            <a:spLocks noChangeArrowheads="1"/>
          </p:cNvSpPr>
          <p:nvPr/>
        </p:nvSpPr>
        <p:spPr bwMode="auto">
          <a:xfrm>
            <a:off x="258763" y="290513"/>
            <a:ext cx="11772900" cy="3379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a:solidFill>
                  <a:srgbClr val="FF0000"/>
                </a:solidFill>
                <a:latin typeface="Arial Narrow" panose="020B0606020202030204" pitchFamily="34" charset="0"/>
                <a:ea typeface="Calibri" panose="020F0502020204030204" pitchFamily="34" charset="0"/>
                <a:cs typeface="Times New Roman" panose="02020603050405020304" pitchFamily="18" charset="0"/>
              </a:rPr>
              <a:t>Offb 2,14</a:t>
            </a:r>
          </a:p>
          <a:p>
            <a:pPr algn="ctr">
              <a:lnSpc>
                <a:spcPct val="107000"/>
              </a:lnSpc>
              <a:spcAft>
                <a:spcPts val="800"/>
              </a:spcAft>
              <a:buFontTx/>
              <a:buNone/>
            </a:pPr>
            <a:r>
              <a:rPr lang="de-CH" altLang="de-DE" sz="4000">
                <a:solidFill>
                  <a:srgbClr val="FF0000"/>
                </a:solidFill>
                <a:latin typeface="Arial Narrow" panose="020B0606020202030204" pitchFamily="34" charset="0"/>
                <a:ea typeface="Calibri" panose="020F0502020204030204" pitchFamily="34" charset="0"/>
                <a:cs typeface="Times New Roman" panose="02020603050405020304" pitchFamily="18" charset="0"/>
              </a:rPr>
              <a:t>Aber ich habe ein weniges gegen dich, dass du solche dort hast, welche die Lehre Bileams festhalten, der den Balak lehrte, einen Fallstrick vor die Söhne Israel zu legen, sodass sie Götzenopfer assen und Unzucht trieben.</a:t>
            </a:r>
            <a:endParaRPr lang="de-CH" altLang="de-DE" sz="4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3C296B56-2763-410E-9292-A0AFC10DE00B}"/>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2227" name="Group 3">
            <a:extLst>
              <a:ext uri="{FF2B5EF4-FFF2-40B4-BE49-F238E27FC236}">
                <a16:creationId xmlns:a16="http://schemas.microsoft.com/office/drawing/2014/main" id="{953E110E-DF75-489A-A78E-71F3FF8A8965}"/>
              </a:ext>
            </a:extLst>
          </p:cNvPr>
          <p:cNvGrpSpPr>
            <a:grpSpLocks/>
          </p:cNvGrpSpPr>
          <p:nvPr/>
        </p:nvGrpSpPr>
        <p:grpSpPr bwMode="auto">
          <a:xfrm>
            <a:off x="4579938" y="2635250"/>
            <a:ext cx="3032125" cy="1570038"/>
            <a:chOff x="0" y="4320"/>
            <a:chExt cx="1910" cy="989"/>
          </a:xfrm>
        </p:grpSpPr>
        <p:sp>
          <p:nvSpPr>
            <p:cNvPr id="52236" name="Rectangle 4">
              <a:extLst>
                <a:ext uri="{FF2B5EF4-FFF2-40B4-BE49-F238E27FC236}">
                  <a16:creationId xmlns:a16="http://schemas.microsoft.com/office/drawing/2014/main" id="{F00AF0B2-0BC0-4818-8ECE-50D18B2156C4}"/>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2237" name="Rectangle 5">
              <a:extLst>
                <a:ext uri="{FF2B5EF4-FFF2-40B4-BE49-F238E27FC236}">
                  <a16:creationId xmlns:a16="http://schemas.microsoft.com/office/drawing/2014/main" id="{AF18AB7A-F5A6-4F59-9AAF-34FA90AD981C}"/>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2228" name="Rectangle 6">
            <a:extLst>
              <a:ext uri="{FF2B5EF4-FFF2-40B4-BE49-F238E27FC236}">
                <a16:creationId xmlns:a16="http://schemas.microsoft.com/office/drawing/2014/main" id="{20BE15C0-E2C0-4D02-8D98-49E5B824615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2229" name="Rectangle 7">
            <a:extLst>
              <a:ext uri="{FF2B5EF4-FFF2-40B4-BE49-F238E27FC236}">
                <a16:creationId xmlns:a16="http://schemas.microsoft.com/office/drawing/2014/main" id="{CC979624-EEA1-4B4E-847A-B3E9A9414A0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2230" name="AutoShape 10" descr="Bildergebnis für lepramission schweiz">
            <a:extLst>
              <a:ext uri="{FF2B5EF4-FFF2-40B4-BE49-F238E27FC236}">
                <a16:creationId xmlns:a16="http://schemas.microsoft.com/office/drawing/2014/main" id="{7DC920B5-0D1D-4C95-80CA-86D969792F7A}"/>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2231" name="AutoShape 12" descr="Bildergebnis für lepramission schweiz">
            <a:extLst>
              <a:ext uri="{FF2B5EF4-FFF2-40B4-BE49-F238E27FC236}">
                <a16:creationId xmlns:a16="http://schemas.microsoft.com/office/drawing/2014/main" id="{1A5101E3-650F-4130-B88F-067C5C23966B}"/>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2232" name="Textfeld 11">
            <a:extLst>
              <a:ext uri="{FF2B5EF4-FFF2-40B4-BE49-F238E27FC236}">
                <a16:creationId xmlns:a16="http://schemas.microsoft.com/office/drawing/2014/main" id="{0E6ADEF4-7BDE-4317-8293-03CFB70506C4}"/>
              </a:ext>
            </a:extLst>
          </p:cNvPr>
          <p:cNvSpPr txBox="1">
            <a:spLocks noChangeArrowheads="1"/>
          </p:cNvSpPr>
          <p:nvPr/>
        </p:nvSpPr>
        <p:spPr bwMode="auto">
          <a:xfrm>
            <a:off x="1127125" y="6294438"/>
            <a:ext cx="92217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https://www.hr-fernsehen.de/sendungen-a-z/der-artemistempel-von-ephesos-6,video-136006.html</a:t>
            </a:r>
          </a:p>
        </p:txBody>
      </p:sp>
      <p:sp>
        <p:nvSpPr>
          <p:cNvPr id="52233" name="Textfeld 14">
            <a:extLst>
              <a:ext uri="{FF2B5EF4-FFF2-40B4-BE49-F238E27FC236}">
                <a16:creationId xmlns:a16="http://schemas.microsoft.com/office/drawing/2014/main" id="{5BE3ED9D-C01C-4FDF-B6FA-B0D2A1CFD3AC}"/>
              </a:ext>
            </a:extLst>
          </p:cNvPr>
          <p:cNvSpPr txBox="1">
            <a:spLocks noChangeArrowheads="1"/>
          </p:cNvSpPr>
          <p:nvPr/>
        </p:nvSpPr>
        <p:spPr bwMode="auto">
          <a:xfrm>
            <a:off x="4079875" y="6503988"/>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https://www.otuzbeslik.com/mekan/agora-oren-yeri</a:t>
            </a:r>
          </a:p>
        </p:txBody>
      </p:sp>
      <p:pic>
        <p:nvPicPr>
          <p:cNvPr id="52234" name="Picture 13" descr="Stendhal-Syndrom: Bileam, der blinde Prophet – Rembrandt verbessert seinen  Lehrmeister">
            <a:extLst>
              <a:ext uri="{FF2B5EF4-FFF2-40B4-BE49-F238E27FC236}">
                <a16:creationId xmlns:a16="http://schemas.microsoft.com/office/drawing/2014/main" id="{D1FC3842-31DC-4CF3-8482-4832793D3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25" y="-15875"/>
            <a:ext cx="10248900"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5" name="Textfeld 13">
            <a:extLst>
              <a:ext uri="{FF2B5EF4-FFF2-40B4-BE49-F238E27FC236}">
                <a16:creationId xmlns:a16="http://schemas.microsoft.com/office/drawing/2014/main" id="{B6DA6450-8295-4F4C-81AB-3457607ABB3E}"/>
              </a:ext>
            </a:extLst>
          </p:cNvPr>
          <p:cNvSpPr txBox="1">
            <a:spLocks noChangeArrowheads="1"/>
          </p:cNvSpPr>
          <p:nvPr/>
        </p:nvSpPr>
        <p:spPr bwMode="auto">
          <a:xfrm>
            <a:off x="3140075" y="6249988"/>
            <a:ext cx="609600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http://syndrome-de-stendhal.blogspot.com/2012/06/bileam-der-blinde-prophet.html</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2CB18673-FDA1-4768-AF51-A2FC2D3934E7}"/>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4275" name="Group 3">
            <a:extLst>
              <a:ext uri="{FF2B5EF4-FFF2-40B4-BE49-F238E27FC236}">
                <a16:creationId xmlns:a16="http://schemas.microsoft.com/office/drawing/2014/main" id="{AFC28181-9C2D-47DD-B079-A0BC750A66B6}"/>
              </a:ext>
            </a:extLst>
          </p:cNvPr>
          <p:cNvGrpSpPr>
            <a:grpSpLocks/>
          </p:cNvGrpSpPr>
          <p:nvPr/>
        </p:nvGrpSpPr>
        <p:grpSpPr bwMode="auto">
          <a:xfrm>
            <a:off x="4579938" y="2635250"/>
            <a:ext cx="3032125" cy="1570038"/>
            <a:chOff x="0" y="4320"/>
            <a:chExt cx="1910" cy="989"/>
          </a:xfrm>
        </p:grpSpPr>
        <p:sp>
          <p:nvSpPr>
            <p:cNvPr id="54280" name="Rectangle 4">
              <a:extLst>
                <a:ext uri="{FF2B5EF4-FFF2-40B4-BE49-F238E27FC236}">
                  <a16:creationId xmlns:a16="http://schemas.microsoft.com/office/drawing/2014/main" id="{39233DAB-C472-4B57-BEE0-8068D3A86263}"/>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4281" name="Rectangle 5">
              <a:extLst>
                <a:ext uri="{FF2B5EF4-FFF2-40B4-BE49-F238E27FC236}">
                  <a16:creationId xmlns:a16="http://schemas.microsoft.com/office/drawing/2014/main" id="{4BB4F3E0-6051-40CE-A53D-6C0FA1C8C3B0}"/>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4276" name="Rectangle 6">
            <a:extLst>
              <a:ext uri="{FF2B5EF4-FFF2-40B4-BE49-F238E27FC236}">
                <a16:creationId xmlns:a16="http://schemas.microsoft.com/office/drawing/2014/main" id="{F595E13C-3A76-4C24-BA6C-4FA1D506654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4277" name="Rectangle 7">
            <a:extLst>
              <a:ext uri="{FF2B5EF4-FFF2-40B4-BE49-F238E27FC236}">
                <a16:creationId xmlns:a16="http://schemas.microsoft.com/office/drawing/2014/main" id="{6318D999-BD5F-4063-B797-6C9BEE2BAD8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4278" name="AutoShape 10" descr="Bildergebnis für lepramission schweiz">
            <a:extLst>
              <a:ext uri="{FF2B5EF4-FFF2-40B4-BE49-F238E27FC236}">
                <a16:creationId xmlns:a16="http://schemas.microsoft.com/office/drawing/2014/main" id="{03DDFAB7-D6F6-400D-A5A4-5CCFAC5EDB30}"/>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4279" name="AutoShape 12" descr="Bildergebnis für lepramission schweiz">
            <a:extLst>
              <a:ext uri="{FF2B5EF4-FFF2-40B4-BE49-F238E27FC236}">
                <a16:creationId xmlns:a16="http://schemas.microsoft.com/office/drawing/2014/main" id="{CA127D49-90AE-42E7-947A-F394A37EE09F}"/>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23DADBEB-DA93-4445-A8F1-8D4540526B5D}"/>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8195" name="Group 3">
            <a:extLst>
              <a:ext uri="{FF2B5EF4-FFF2-40B4-BE49-F238E27FC236}">
                <a16:creationId xmlns:a16="http://schemas.microsoft.com/office/drawing/2014/main" id="{D0E5670A-58DD-4767-B2DE-26AAC243B1C8}"/>
              </a:ext>
            </a:extLst>
          </p:cNvPr>
          <p:cNvGrpSpPr>
            <a:grpSpLocks/>
          </p:cNvGrpSpPr>
          <p:nvPr/>
        </p:nvGrpSpPr>
        <p:grpSpPr bwMode="auto">
          <a:xfrm>
            <a:off x="4579938" y="2635250"/>
            <a:ext cx="3032125" cy="1570038"/>
            <a:chOff x="0" y="4320"/>
            <a:chExt cx="1910" cy="989"/>
          </a:xfrm>
        </p:grpSpPr>
        <p:sp>
          <p:nvSpPr>
            <p:cNvPr id="8202" name="Rectangle 4">
              <a:extLst>
                <a:ext uri="{FF2B5EF4-FFF2-40B4-BE49-F238E27FC236}">
                  <a16:creationId xmlns:a16="http://schemas.microsoft.com/office/drawing/2014/main" id="{29429621-0243-4410-A56F-B48B20135825}"/>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8203" name="Rectangle 5">
              <a:extLst>
                <a:ext uri="{FF2B5EF4-FFF2-40B4-BE49-F238E27FC236}">
                  <a16:creationId xmlns:a16="http://schemas.microsoft.com/office/drawing/2014/main" id="{FB163D11-E3DB-47F5-B861-8FB8993E639C}"/>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8196" name="Rectangle 6">
            <a:extLst>
              <a:ext uri="{FF2B5EF4-FFF2-40B4-BE49-F238E27FC236}">
                <a16:creationId xmlns:a16="http://schemas.microsoft.com/office/drawing/2014/main" id="{E75078BB-F98F-4060-9CC1-5CAF5C59DDB3}"/>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8197" name="Rectangle 7">
            <a:extLst>
              <a:ext uri="{FF2B5EF4-FFF2-40B4-BE49-F238E27FC236}">
                <a16:creationId xmlns:a16="http://schemas.microsoft.com/office/drawing/2014/main" id="{2A931987-F463-4187-85D1-E1C559A740F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8198" name="AutoShape 10" descr="Bildergebnis für lepramission schweiz">
            <a:extLst>
              <a:ext uri="{FF2B5EF4-FFF2-40B4-BE49-F238E27FC236}">
                <a16:creationId xmlns:a16="http://schemas.microsoft.com/office/drawing/2014/main" id="{992922C3-D5A3-4328-99A0-8DE3EE814059}"/>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8199" name="AutoShape 12" descr="Bildergebnis für lepramission schweiz">
            <a:extLst>
              <a:ext uri="{FF2B5EF4-FFF2-40B4-BE49-F238E27FC236}">
                <a16:creationId xmlns:a16="http://schemas.microsoft.com/office/drawing/2014/main" id="{3DDE0DC6-3558-4D2F-8AE4-05F0AD2D416A}"/>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8200" name="Picture 11" descr="134,180 Bibel Fotos - Kostenlose und Royalty-Free Stock-Fotos von Dreamstime">
            <a:extLst>
              <a:ext uri="{FF2B5EF4-FFF2-40B4-BE49-F238E27FC236}">
                <a16:creationId xmlns:a16="http://schemas.microsoft.com/office/drawing/2014/main" id="{0C5BAB76-CE43-4128-BFF3-5300A2C311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3421"/>
          <a:stretch>
            <a:fillRect/>
          </a:stretch>
        </p:blipFill>
        <p:spPr bwMode="auto">
          <a:xfrm>
            <a:off x="31750" y="4676775"/>
            <a:ext cx="12225338"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1" name="Textfeld 12">
            <a:extLst>
              <a:ext uri="{FF2B5EF4-FFF2-40B4-BE49-F238E27FC236}">
                <a16:creationId xmlns:a16="http://schemas.microsoft.com/office/drawing/2014/main" id="{A7D5069B-8C7A-44EA-B8BF-44D7000BB019}"/>
              </a:ext>
            </a:extLst>
          </p:cNvPr>
          <p:cNvSpPr txBox="1">
            <a:spLocks noChangeArrowheads="1"/>
          </p:cNvSpPr>
          <p:nvPr/>
        </p:nvSpPr>
        <p:spPr bwMode="auto">
          <a:xfrm>
            <a:off x="258763" y="290513"/>
            <a:ext cx="11772900" cy="440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400">
                <a:solidFill>
                  <a:srgbClr val="FF0000"/>
                </a:solidFill>
                <a:latin typeface="Arial Narrow" panose="020B0606020202030204" pitchFamily="34" charset="0"/>
                <a:ea typeface="Calibri" panose="020F0502020204030204" pitchFamily="34" charset="0"/>
                <a:cs typeface="Times New Roman" panose="02020603050405020304" pitchFamily="18" charset="0"/>
              </a:rPr>
              <a:t>Und dem Engel der Gemeinde in Pergamon schreibe: Dies sagt der, der das zweischneidige, scharfe Schwert hat: Ich weiss, wo du wohnst; wo der Thron des Satans ist; und du hältst meinen Namen fest und hast den Glauben an mich nicht verleugnet, auch in den Tagen des Antipas, meines treuen Zeugen, der bei euch, wo der Satan wohnt, ermordet worden ist. Aber ich habe ein weniges gegen dich, dass du solche dort hast, welche die Lehre Bileams festhalten, der den Balak lehrte, einen Fallstrick vor die Söhne Israel zu legen, sodass sie Götzenopfer assen und Unzucht trieben. So hast auch du solche, die in gleicher Weise die Lehre der Nikolaiten festhalten. Tu nun Busse! Wenn aber nicht, so komme ich ⟨zu⟩ dir bald und werde Krieg mit ihnen führen mit dem Schwert meines Mundes. Wer ein Ohr hat, höre, was der Geist den Gemeinden sagt! Wer überwindet, dem werde ich von dem verborgenen Manna geben; und ich werde ihm einen weissen Stein geben und, auf den Stein geschrieben, einen neuen Namen, den niemand kennt, als wer ihn empfängt. (Offb 2,12-17)</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EAD0C744-371D-4282-9B6E-00A2ED51E1CC}"/>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6323" name="Group 3">
            <a:extLst>
              <a:ext uri="{FF2B5EF4-FFF2-40B4-BE49-F238E27FC236}">
                <a16:creationId xmlns:a16="http://schemas.microsoft.com/office/drawing/2014/main" id="{15B087CA-B75E-4702-8B2E-2650BE9F9E47}"/>
              </a:ext>
            </a:extLst>
          </p:cNvPr>
          <p:cNvGrpSpPr>
            <a:grpSpLocks/>
          </p:cNvGrpSpPr>
          <p:nvPr/>
        </p:nvGrpSpPr>
        <p:grpSpPr bwMode="auto">
          <a:xfrm>
            <a:off x="4579938" y="2635250"/>
            <a:ext cx="3032125" cy="1570038"/>
            <a:chOff x="0" y="4320"/>
            <a:chExt cx="1910" cy="989"/>
          </a:xfrm>
        </p:grpSpPr>
        <p:sp>
          <p:nvSpPr>
            <p:cNvPr id="56330" name="Rectangle 4">
              <a:extLst>
                <a:ext uri="{FF2B5EF4-FFF2-40B4-BE49-F238E27FC236}">
                  <a16:creationId xmlns:a16="http://schemas.microsoft.com/office/drawing/2014/main" id="{37B9A85C-1EE2-4759-9880-9F2C61F814BA}"/>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6331" name="Rectangle 5">
              <a:extLst>
                <a:ext uri="{FF2B5EF4-FFF2-40B4-BE49-F238E27FC236}">
                  <a16:creationId xmlns:a16="http://schemas.microsoft.com/office/drawing/2014/main" id="{7E17457E-5F68-46B4-A942-E7C979DB4C72}"/>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6324" name="Rectangle 6">
            <a:extLst>
              <a:ext uri="{FF2B5EF4-FFF2-40B4-BE49-F238E27FC236}">
                <a16:creationId xmlns:a16="http://schemas.microsoft.com/office/drawing/2014/main" id="{55F246C8-8BA7-4C47-87FD-BA8691ACC57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6325" name="Rectangle 7">
            <a:extLst>
              <a:ext uri="{FF2B5EF4-FFF2-40B4-BE49-F238E27FC236}">
                <a16:creationId xmlns:a16="http://schemas.microsoft.com/office/drawing/2014/main" id="{EAA4B62C-87E6-4643-A660-0DE72647360E}"/>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6326" name="AutoShape 10" descr="Bildergebnis für lepramission schweiz">
            <a:extLst>
              <a:ext uri="{FF2B5EF4-FFF2-40B4-BE49-F238E27FC236}">
                <a16:creationId xmlns:a16="http://schemas.microsoft.com/office/drawing/2014/main" id="{07B90D52-B35E-4A42-B1E8-8154630978EB}"/>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6327" name="AutoShape 12" descr="Bildergebnis für lepramission schweiz">
            <a:extLst>
              <a:ext uri="{FF2B5EF4-FFF2-40B4-BE49-F238E27FC236}">
                <a16:creationId xmlns:a16="http://schemas.microsoft.com/office/drawing/2014/main" id="{8B45F6AC-A67F-41CF-97CD-B1A0A3D7D19A}"/>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56328" name="Picture 11" descr="134,180 Bibel Fotos - Kostenlose und Royalty-Free Stock-Fotos von Dreamstime">
            <a:extLst>
              <a:ext uri="{FF2B5EF4-FFF2-40B4-BE49-F238E27FC236}">
                <a16:creationId xmlns:a16="http://schemas.microsoft.com/office/drawing/2014/main" id="{87F838B8-82DC-40CA-845E-6064DEF237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3421"/>
          <a:stretch>
            <a:fillRect/>
          </a:stretch>
        </p:blipFill>
        <p:spPr bwMode="auto">
          <a:xfrm>
            <a:off x="31750" y="4676775"/>
            <a:ext cx="12225338"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9" name="Textfeld 12">
            <a:extLst>
              <a:ext uri="{FF2B5EF4-FFF2-40B4-BE49-F238E27FC236}">
                <a16:creationId xmlns:a16="http://schemas.microsoft.com/office/drawing/2014/main" id="{74AFBECB-B974-4B6A-B97D-253296DD5F02}"/>
              </a:ext>
            </a:extLst>
          </p:cNvPr>
          <p:cNvSpPr txBox="1">
            <a:spLocks noChangeArrowheads="1"/>
          </p:cNvSpPr>
          <p:nvPr/>
        </p:nvSpPr>
        <p:spPr bwMode="auto">
          <a:xfrm>
            <a:off x="258763" y="290513"/>
            <a:ext cx="11772900" cy="206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a:solidFill>
                  <a:srgbClr val="FF0000"/>
                </a:solidFill>
                <a:latin typeface="Arial Narrow" panose="020B0606020202030204" pitchFamily="34" charset="0"/>
                <a:ea typeface="Calibri" panose="020F0502020204030204" pitchFamily="34" charset="0"/>
                <a:cs typeface="Times New Roman" panose="02020603050405020304" pitchFamily="18" charset="0"/>
              </a:rPr>
              <a:t>Offb 2,15</a:t>
            </a:r>
          </a:p>
          <a:p>
            <a:pPr algn="ctr">
              <a:lnSpc>
                <a:spcPct val="107000"/>
              </a:lnSpc>
              <a:spcAft>
                <a:spcPts val="800"/>
              </a:spcAft>
              <a:buFontTx/>
              <a:buNone/>
            </a:pPr>
            <a:r>
              <a:rPr lang="de-CH" altLang="de-DE" sz="4000">
                <a:solidFill>
                  <a:srgbClr val="FF0000"/>
                </a:solidFill>
                <a:latin typeface="Arial Narrow" panose="020B0606020202030204" pitchFamily="34" charset="0"/>
                <a:ea typeface="Calibri" panose="020F0502020204030204" pitchFamily="34" charset="0"/>
                <a:cs typeface="Times New Roman" panose="02020603050405020304" pitchFamily="18" charset="0"/>
              </a:rPr>
              <a:t>So hast auch du solche, die in gleicher Weise die Lehre der Nikolaiten festhalten.</a:t>
            </a:r>
            <a:endParaRPr lang="de-CH" altLang="de-DE" sz="4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5FF7CC13-8E19-45B6-8FA8-AA891EEF65D7}"/>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58371" name="Group 3">
            <a:extLst>
              <a:ext uri="{FF2B5EF4-FFF2-40B4-BE49-F238E27FC236}">
                <a16:creationId xmlns:a16="http://schemas.microsoft.com/office/drawing/2014/main" id="{0AC953B1-7CEE-4378-9414-E54C87B50FE9}"/>
              </a:ext>
            </a:extLst>
          </p:cNvPr>
          <p:cNvGrpSpPr>
            <a:grpSpLocks/>
          </p:cNvGrpSpPr>
          <p:nvPr/>
        </p:nvGrpSpPr>
        <p:grpSpPr bwMode="auto">
          <a:xfrm>
            <a:off x="4579938" y="2635250"/>
            <a:ext cx="3032125" cy="1570038"/>
            <a:chOff x="0" y="4320"/>
            <a:chExt cx="1910" cy="989"/>
          </a:xfrm>
        </p:grpSpPr>
        <p:sp>
          <p:nvSpPr>
            <p:cNvPr id="58376" name="Rectangle 4">
              <a:extLst>
                <a:ext uri="{FF2B5EF4-FFF2-40B4-BE49-F238E27FC236}">
                  <a16:creationId xmlns:a16="http://schemas.microsoft.com/office/drawing/2014/main" id="{DB9F7FCF-F66F-4C3C-A783-76D4EA2B095F}"/>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58377" name="Rectangle 5">
              <a:extLst>
                <a:ext uri="{FF2B5EF4-FFF2-40B4-BE49-F238E27FC236}">
                  <a16:creationId xmlns:a16="http://schemas.microsoft.com/office/drawing/2014/main" id="{F7252941-B2FB-417D-BF92-244573557D2E}"/>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58372" name="Rectangle 6">
            <a:extLst>
              <a:ext uri="{FF2B5EF4-FFF2-40B4-BE49-F238E27FC236}">
                <a16:creationId xmlns:a16="http://schemas.microsoft.com/office/drawing/2014/main" id="{D1CC9DB8-0171-4A86-BC36-C92A26587DE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8373" name="Rectangle 7">
            <a:extLst>
              <a:ext uri="{FF2B5EF4-FFF2-40B4-BE49-F238E27FC236}">
                <a16:creationId xmlns:a16="http://schemas.microsoft.com/office/drawing/2014/main" id="{10554890-8511-4223-A79F-09D88CDB1776}"/>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58374" name="AutoShape 10" descr="Bildergebnis für lepramission schweiz">
            <a:extLst>
              <a:ext uri="{FF2B5EF4-FFF2-40B4-BE49-F238E27FC236}">
                <a16:creationId xmlns:a16="http://schemas.microsoft.com/office/drawing/2014/main" id="{EB07D822-6C95-473E-A5B5-28EB63627323}"/>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58375" name="AutoShape 12" descr="Bildergebnis für lepramission schweiz">
            <a:extLst>
              <a:ext uri="{FF2B5EF4-FFF2-40B4-BE49-F238E27FC236}">
                <a16:creationId xmlns:a16="http://schemas.microsoft.com/office/drawing/2014/main" id="{2C198FD5-0621-432B-9687-71685CD0E964}"/>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8EFB180F-063E-4D76-A25A-B8C80B2BFF93}"/>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0419" name="Group 3">
            <a:extLst>
              <a:ext uri="{FF2B5EF4-FFF2-40B4-BE49-F238E27FC236}">
                <a16:creationId xmlns:a16="http://schemas.microsoft.com/office/drawing/2014/main" id="{E20E644B-3F69-468B-BD9B-F8CFD2F83854}"/>
              </a:ext>
            </a:extLst>
          </p:cNvPr>
          <p:cNvGrpSpPr>
            <a:grpSpLocks/>
          </p:cNvGrpSpPr>
          <p:nvPr/>
        </p:nvGrpSpPr>
        <p:grpSpPr bwMode="auto">
          <a:xfrm>
            <a:off x="4579938" y="2635250"/>
            <a:ext cx="3032125" cy="1570038"/>
            <a:chOff x="0" y="4320"/>
            <a:chExt cx="1910" cy="989"/>
          </a:xfrm>
        </p:grpSpPr>
        <p:sp>
          <p:nvSpPr>
            <p:cNvPr id="60426" name="Rectangle 4">
              <a:extLst>
                <a:ext uri="{FF2B5EF4-FFF2-40B4-BE49-F238E27FC236}">
                  <a16:creationId xmlns:a16="http://schemas.microsoft.com/office/drawing/2014/main" id="{4D57875C-7547-4699-9E14-5AC6193A1812}"/>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0427" name="Rectangle 5">
              <a:extLst>
                <a:ext uri="{FF2B5EF4-FFF2-40B4-BE49-F238E27FC236}">
                  <a16:creationId xmlns:a16="http://schemas.microsoft.com/office/drawing/2014/main" id="{E428FA97-182A-464D-8835-44103C83B13C}"/>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0420" name="Rectangle 6">
            <a:extLst>
              <a:ext uri="{FF2B5EF4-FFF2-40B4-BE49-F238E27FC236}">
                <a16:creationId xmlns:a16="http://schemas.microsoft.com/office/drawing/2014/main" id="{1A8CB279-90D7-49EF-98BB-8964247B7FF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0421" name="Rectangle 7">
            <a:extLst>
              <a:ext uri="{FF2B5EF4-FFF2-40B4-BE49-F238E27FC236}">
                <a16:creationId xmlns:a16="http://schemas.microsoft.com/office/drawing/2014/main" id="{C00F30E3-F9D8-43C0-BE44-A235741C7CE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0422" name="AutoShape 10" descr="Bildergebnis für lepramission schweiz">
            <a:extLst>
              <a:ext uri="{FF2B5EF4-FFF2-40B4-BE49-F238E27FC236}">
                <a16:creationId xmlns:a16="http://schemas.microsoft.com/office/drawing/2014/main" id="{4461E729-FFC4-4082-90A7-43278A9791DA}"/>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0423" name="AutoShape 12" descr="Bildergebnis für lepramission schweiz">
            <a:extLst>
              <a:ext uri="{FF2B5EF4-FFF2-40B4-BE49-F238E27FC236}">
                <a16:creationId xmlns:a16="http://schemas.microsoft.com/office/drawing/2014/main" id="{AC8C4C0D-07C6-40ED-8AAC-CA9A93696EC0}"/>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60424" name="Picture 11" descr="134,180 Bibel Fotos - Kostenlose und Royalty-Free Stock-Fotos von Dreamstime">
            <a:extLst>
              <a:ext uri="{FF2B5EF4-FFF2-40B4-BE49-F238E27FC236}">
                <a16:creationId xmlns:a16="http://schemas.microsoft.com/office/drawing/2014/main" id="{3EE0EF33-C95A-4982-B8FF-EA5C0010F6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3421"/>
          <a:stretch>
            <a:fillRect/>
          </a:stretch>
        </p:blipFill>
        <p:spPr bwMode="auto">
          <a:xfrm>
            <a:off x="31750" y="4676775"/>
            <a:ext cx="12225338"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5" name="Textfeld 12">
            <a:extLst>
              <a:ext uri="{FF2B5EF4-FFF2-40B4-BE49-F238E27FC236}">
                <a16:creationId xmlns:a16="http://schemas.microsoft.com/office/drawing/2014/main" id="{17DC0867-B2E1-4DA4-9C53-F96E58AC8440}"/>
              </a:ext>
            </a:extLst>
          </p:cNvPr>
          <p:cNvSpPr txBox="1">
            <a:spLocks noChangeArrowheads="1"/>
          </p:cNvSpPr>
          <p:nvPr/>
        </p:nvSpPr>
        <p:spPr bwMode="auto">
          <a:xfrm>
            <a:off x="258763" y="290513"/>
            <a:ext cx="11772900" cy="272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a:solidFill>
                  <a:srgbClr val="FF0000"/>
                </a:solidFill>
                <a:latin typeface="Arial Narrow" panose="020B0606020202030204" pitchFamily="34" charset="0"/>
                <a:ea typeface="Calibri" panose="020F0502020204030204" pitchFamily="34" charset="0"/>
                <a:cs typeface="Times New Roman" panose="02020603050405020304" pitchFamily="18" charset="0"/>
              </a:rPr>
              <a:t>Offb 2,16</a:t>
            </a:r>
          </a:p>
          <a:p>
            <a:pPr algn="ctr">
              <a:lnSpc>
                <a:spcPct val="107000"/>
              </a:lnSpc>
              <a:spcAft>
                <a:spcPts val="800"/>
              </a:spcAft>
              <a:buFontTx/>
              <a:buNone/>
            </a:pPr>
            <a:r>
              <a:rPr lang="de-CH" altLang="de-DE" sz="4000">
                <a:solidFill>
                  <a:srgbClr val="FF0000"/>
                </a:solidFill>
                <a:latin typeface="Arial Narrow" panose="020B0606020202030204" pitchFamily="34" charset="0"/>
                <a:ea typeface="Calibri" panose="020F0502020204030204" pitchFamily="34" charset="0"/>
                <a:cs typeface="Times New Roman" panose="02020603050405020304" pitchFamily="18" charset="0"/>
              </a:rPr>
              <a:t>Tu nun Busse! Wenn aber nicht, so komme ich ⟨zu⟩ dir bald und werde Krieg mit ihnen führen mit dem Schwert meines Mundes. </a:t>
            </a:r>
            <a:endParaRPr lang="de-CH" altLang="de-DE" sz="4000">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EE7DACEF-B3D9-47D7-865E-AEB3CD9F3503}"/>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2467" name="Group 3">
            <a:extLst>
              <a:ext uri="{FF2B5EF4-FFF2-40B4-BE49-F238E27FC236}">
                <a16:creationId xmlns:a16="http://schemas.microsoft.com/office/drawing/2014/main" id="{D7C70C64-4F49-4C60-B3EF-B44F80E62A11}"/>
              </a:ext>
            </a:extLst>
          </p:cNvPr>
          <p:cNvGrpSpPr>
            <a:grpSpLocks/>
          </p:cNvGrpSpPr>
          <p:nvPr/>
        </p:nvGrpSpPr>
        <p:grpSpPr bwMode="auto">
          <a:xfrm>
            <a:off x="4579938" y="2635250"/>
            <a:ext cx="3032125" cy="1570038"/>
            <a:chOff x="0" y="4320"/>
            <a:chExt cx="1910" cy="989"/>
          </a:xfrm>
        </p:grpSpPr>
        <p:sp>
          <p:nvSpPr>
            <p:cNvPr id="62472" name="Rectangle 4">
              <a:extLst>
                <a:ext uri="{FF2B5EF4-FFF2-40B4-BE49-F238E27FC236}">
                  <a16:creationId xmlns:a16="http://schemas.microsoft.com/office/drawing/2014/main" id="{6D1AEB43-BC6F-4BDF-84A4-FCFAB04E648E}"/>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2473" name="Rectangle 5">
              <a:extLst>
                <a:ext uri="{FF2B5EF4-FFF2-40B4-BE49-F238E27FC236}">
                  <a16:creationId xmlns:a16="http://schemas.microsoft.com/office/drawing/2014/main" id="{D8E65636-20AA-4481-8856-9F3F12935279}"/>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2468" name="Rectangle 6">
            <a:extLst>
              <a:ext uri="{FF2B5EF4-FFF2-40B4-BE49-F238E27FC236}">
                <a16:creationId xmlns:a16="http://schemas.microsoft.com/office/drawing/2014/main" id="{9AAE027C-F332-4B7A-B21C-38DEB71EEAD0}"/>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2469" name="Rectangle 7">
            <a:extLst>
              <a:ext uri="{FF2B5EF4-FFF2-40B4-BE49-F238E27FC236}">
                <a16:creationId xmlns:a16="http://schemas.microsoft.com/office/drawing/2014/main" id="{65622FB9-9C5B-46EA-B855-3CE9EE3A649D}"/>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2470" name="AutoShape 10" descr="Bildergebnis für lepramission schweiz">
            <a:extLst>
              <a:ext uri="{FF2B5EF4-FFF2-40B4-BE49-F238E27FC236}">
                <a16:creationId xmlns:a16="http://schemas.microsoft.com/office/drawing/2014/main" id="{FD8B3880-D58A-4A3E-B9A9-ED90C941B1B7}"/>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2471" name="AutoShape 12" descr="Bildergebnis für lepramission schweiz">
            <a:extLst>
              <a:ext uri="{FF2B5EF4-FFF2-40B4-BE49-F238E27FC236}">
                <a16:creationId xmlns:a16="http://schemas.microsoft.com/office/drawing/2014/main" id="{2B8747C1-27A4-4550-9E66-C8E2EEF1F976}"/>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BFCBA1FC-9640-41BE-9A77-858B25467038}"/>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4515" name="Group 3">
            <a:extLst>
              <a:ext uri="{FF2B5EF4-FFF2-40B4-BE49-F238E27FC236}">
                <a16:creationId xmlns:a16="http://schemas.microsoft.com/office/drawing/2014/main" id="{E292B7EF-B8A7-41DA-8DD6-2E56B80A61BB}"/>
              </a:ext>
            </a:extLst>
          </p:cNvPr>
          <p:cNvGrpSpPr>
            <a:grpSpLocks/>
          </p:cNvGrpSpPr>
          <p:nvPr/>
        </p:nvGrpSpPr>
        <p:grpSpPr bwMode="auto">
          <a:xfrm>
            <a:off x="4579938" y="2635250"/>
            <a:ext cx="3032125" cy="1570038"/>
            <a:chOff x="0" y="4320"/>
            <a:chExt cx="1910" cy="989"/>
          </a:xfrm>
        </p:grpSpPr>
        <p:sp>
          <p:nvSpPr>
            <p:cNvPr id="64522" name="Rectangle 4">
              <a:extLst>
                <a:ext uri="{FF2B5EF4-FFF2-40B4-BE49-F238E27FC236}">
                  <a16:creationId xmlns:a16="http://schemas.microsoft.com/office/drawing/2014/main" id="{B7F61CBF-58DC-47B0-AAAA-FB15139B998E}"/>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4523" name="Rectangle 5">
              <a:extLst>
                <a:ext uri="{FF2B5EF4-FFF2-40B4-BE49-F238E27FC236}">
                  <a16:creationId xmlns:a16="http://schemas.microsoft.com/office/drawing/2014/main" id="{4BD1C4CA-29E4-4FC0-A18C-EF159B2D08D0}"/>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4516" name="Rectangle 6">
            <a:extLst>
              <a:ext uri="{FF2B5EF4-FFF2-40B4-BE49-F238E27FC236}">
                <a16:creationId xmlns:a16="http://schemas.microsoft.com/office/drawing/2014/main" id="{B33D9947-E9EF-4B44-BB85-8095D20FC7D6}"/>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4517" name="Rectangle 7">
            <a:extLst>
              <a:ext uri="{FF2B5EF4-FFF2-40B4-BE49-F238E27FC236}">
                <a16:creationId xmlns:a16="http://schemas.microsoft.com/office/drawing/2014/main" id="{004AE3D5-64A3-4D79-85BB-7A78CE88F0C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4518" name="AutoShape 10" descr="Bildergebnis für lepramission schweiz">
            <a:extLst>
              <a:ext uri="{FF2B5EF4-FFF2-40B4-BE49-F238E27FC236}">
                <a16:creationId xmlns:a16="http://schemas.microsoft.com/office/drawing/2014/main" id="{28F95E37-CE71-48B6-B706-CEB1C159AFDD}"/>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4519" name="AutoShape 12" descr="Bildergebnis für lepramission schweiz">
            <a:extLst>
              <a:ext uri="{FF2B5EF4-FFF2-40B4-BE49-F238E27FC236}">
                <a16:creationId xmlns:a16="http://schemas.microsoft.com/office/drawing/2014/main" id="{9E635588-F959-4B84-8D4D-D8898B68499E}"/>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pic>
        <p:nvPicPr>
          <p:cNvPr id="64520" name="Picture 11" descr="134,180 Bibel Fotos - Kostenlose und Royalty-Free Stock-Fotos von Dreamstime">
            <a:extLst>
              <a:ext uri="{FF2B5EF4-FFF2-40B4-BE49-F238E27FC236}">
                <a16:creationId xmlns:a16="http://schemas.microsoft.com/office/drawing/2014/main" id="{F1C471FD-D5D0-440C-AE19-68297148A4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3421"/>
          <a:stretch>
            <a:fillRect/>
          </a:stretch>
        </p:blipFill>
        <p:spPr bwMode="auto">
          <a:xfrm>
            <a:off x="31750" y="4676775"/>
            <a:ext cx="12225338" cy="216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1" name="Textfeld 12">
            <a:extLst>
              <a:ext uri="{FF2B5EF4-FFF2-40B4-BE49-F238E27FC236}">
                <a16:creationId xmlns:a16="http://schemas.microsoft.com/office/drawing/2014/main" id="{5BB5AC9A-509C-4694-A638-26CF740DA5B5}"/>
              </a:ext>
            </a:extLst>
          </p:cNvPr>
          <p:cNvSpPr txBox="1">
            <a:spLocks noChangeArrowheads="1"/>
          </p:cNvSpPr>
          <p:nvPr/>
        </p:nvSpPr>
        <p:spPr bwMode="auto">
          <a:xfrm>
            <a:off x="258763" y="290513"/>
            <a:ext cx="11772900"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lnSpc>
                <a:spcPct val="107000"/>
              </a:lnSpc>
              <a:spcAft>
                <a:spcPts val="800"/>
              </a:spcAft>
              <a:buFontTx/>
              <a:buNone/>
            </a:pPr>
            <a:r>
              <a:rPr lang="de-CH" altLang="de-DE" sz="2800" i="1">
                <a:solidFill>
                  <a:srgbClr val="FF0000"/>
                </a:solidFill>
                <a:latin typeface="Arial Narrow" panose="020B0606020202030204" pitchFamily="34" charset="0"/>
                <a:ea typeface="Calibri" panose="020F0502020204030204" pitchFamily="34" charset="0"/>
                <a:cs typeface="Times New Roman" panose="02020603050405020304" pitchFamily="18" charset="0"/>
              </a:rPr>
              <a:t>Offb 2,17</a:t>
            </a:r>
          </a:p>
          <a:p>
            <a:pPr algn="ctr">
              <a:lnSpc>
                <a:spcPct val="107000"/>
              </a:lnSpc>
              <a:spcAft>
                <a:spcPts val="800"/>
              </a:spcAft>
              <a:buFontTx/>
              <a:buNone/>
            </a:pPr>
            <a:r>
              <a:rPr lang="de-CH" altLang="de-DE" sz="4000">
                <a:solidFill>
                  <a:srgbClr val="FF0000"/>
                </a:solidFill>
                <a:latin typeface="Arial Narrow" panose="020B0606020202030204" pitchFamily="34" charset="0"/>
                <a:ea typeface="Calibri" panose="020F0502020204030204" pitchFamily="34" charset="0"/>
                <a:cs typeface="Times New Roman" panose="02020603050405020304" pitchFamily="18" charset="0"/>
              </a:rPr>
              <a:t>Wer ein Ohr hat, höre, was der Geist den Gemeinden sagt! Wer überwindet, dem werde ich von dem verborgenen Manna geben; und ich werde ihm einen weissen Stein geben und, auf den Stein geschrieben, einen neuen Namen, den niemand kennt, als wer ihn empfängt.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FB5BBC59-FF65-47A5-863E-E4A6A946FECC}"/>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6563" name="Group 3">
            <a:extLst>
              <a:ext uri="{FF2B5EF4-FFF2-40B4-BE49-F238E27FC236}">
                <a16:creationId xmlns:a16="http://schemas.microsoft.com/office/drawing/2014/main" id="{5582BD86-E39A-4896-B23A-8D8CBF2979AA}"/>
              </a:ext>
            </a:extLst>
          </p:cNvPr>
          <p:cNvGrpSpPr>
            <a:grpSpLocks/>
          </p:cNvGrpSpPr>
          <p:nvPr/>
        </p:nvGrpSpPr>
        <p:grpSpPr bwMode="auto">
          <a:xfrm>
            <a:off x="4579938" y="2635250"/>
            <a:ext cx="3032125" cy="1570038"/>
            <a:chOff x="0" y="4320"/>
            <a:chExt cx="1910" cy="989"/>
          </a:xfrm>
        </p:grpSpPr>
        <p:sp>
          <p:nvSpPr>
            <p:cNvPr id="66568" name="Rectangle 4">
              <a:extLst>
                <a:ext uri="{FF2B5EF4-FFF2-40B4-BE49-F238E27FC236}">
                  <a16:creationId xmlns:a16="http://schemas.microsoft.com/office/drawing/2014/main" id="{28EC5763-9FA2-419B-9BFF-6D5C986F07AC}"/>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6569" name="Rectangle 5">
              <a:extLst>
                <a:ext uri="{FF2B5EF4-FFF2-40B4-BE49-F238E27FC236}">
                  <a16:creationId xmlns:a16="http://schemas.microsoft.com/office/drawing/2014/main" id="{D069A08C-B059-494D-8D3E-F50992847E18}"/>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6564" name="Rectangle 6">
            <a:extLst>
              <a:ext uri="{FF2B5EF4-FFF2-40B4-BE49-F238E27FC236}">
                <a16:creationId xmlns:a16="http://schemas.microsoft.com/office/drawing/2014/main" id="{DB592179-A49D-4865-BCC6-FC8532A2872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6565" name="Rectangle 7">
            <a:extLst>
              <a:ext uri="{FF2B5EF4-FFF2-40B4-BE49-F238E27FC236}">
                <a16:creationId xmlns:a16="http://schemas.microsoft.com/office/drawing/2014/main" id="{1CDB8D5E-6749-4ED7-986A-ABE751402CC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6566" name="AutoShape 10" descr="Bildergebnis für lepramission schweiz">
            <a:extLst>
              <a:ext uri="{FF2B5EF4-FFF2-40B4-BE49-F238E27FC236}">
                <a16:creationId xmlns:a16="http://schemas.microsoft.com/office/drawing/2014/main" id="{980B8559-3F08-4E00-8A92-DF9A990071B7}"/>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6567" name="AutoShape 12" descr="Bildergebnis für lepramission schweiz">
            <a:extLst>
              <a:ext uri="{FF2B5EF4-FFF2-40B4-BE49-F238E27FC236}">
                <a16:creationId xmlns:a16="http://schemas.microsoft.com/office/drawing/2014/main" id="{236F34B9-0A3E-4DCD-9750-9A88F313805D}"/>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B263BAD8-CF2C-4F78-BD78-612D4F125FF1}"/>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68611" name="Group 3">
            <a:extLst>
              <a:ext uri="{FF2B5EF4-FFF2-40B4-BE49-F238E27FC236}">
                <a16:creationId xmlns:a16="http://schemas.microsoft.com/office/drawing/2014/main" id="{9A75D12D-C902-419B-B44E-68944EADF37D}"/>
              </a:ext>
            </a:extLst>
          </p:cNvPr>
          <p:cNvGrpSpPr>
            <a:grpSpLocks/>
          </p:cNvGrpSpPr>
          <p:nvPr/>
        </p:nvGrpSpPr>
        <p:grpSpPr bwMode="auto">
          <a:xfrm>
            <a:off x="4579938" y="2635250"/>
            <a:ext cx="3032125" cy="1570038"/>
            <a:chOff x="0" y="4320"/>
            <a:chExt cx="1910" cy="989"/>
          </a:xfrm>
        </p:grpSpPr>
        <p:sp>
          <p:nvSpPr>
            <p:cNvPr id="68618" name="Rectangle 4">
              <a:extLst>
                <a:ext uri="{FF2B5EF4-FFF2-40B4-BE49-F238E27FC236}">
                  <a16:creationId xmlns:a16="http://schemas.microsoft.com/office/drawing/2014/main" id="{AB1CFC90-CB37-48D8-BE10-65F3CAEF688D}"/>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68619" name="Rectangle 5">
              <a:extLst>
                <a:ext uri="{FF2B5EF4-FFF2-40B4-BE49-F238E27FC236}">
                  <a16:creationId xmlns:a16="http://schemas.microsoft.com/office/drawing/2014/main" id="{9BA8A293-C118-46D2-B60E-97DA6C859C9D}"/>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68612" name="Rectangle 6">
            <a:extLst>
              <a:ext uri="{FF2B5EF4-FFF2-40B4-BE49-F238E27FC236}">
                <a16:creationId xmlns:a16="http://schemas.microsoft.com/office/drawing/2014/main" id="{1622B301-9727-48E1-BEF7-C4096A2D66F7}"/>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8613" name="Rectangle 7">
            <a:extLst>
              <a:ext uri="{FF2B5EF4-FFF2-40B4-BE49-F238E27FC236}">
                <a16:creationId xmlns:a16="http://schemas.microsoft.com/office/drawing/2014/main" id="{09097711-C3A2-41AF-8879-431AC793C8A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68614" name="AutoShape 10" descr="Bildergebnis für lepramission schweiz">
            <a:extLst>
              <a:ext uri="{FF2B5EF4-FFF2-40B4-BE49-F238E27FC236}">
                <a16:creationId xmlns:a16="http://schemas.microsoft.com/office/drawing/2014/main" id="{15B6B859-D423-4CED-BB35-F2AE66CA6C34}"/>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8615" name="AutoShape 12" descr="Bildergebnis für lepramission schweiz">
            <a:extLst>
              <a:ext uri="{FF2B5EF4-FFF2-40B4-BE49-F238E27FC236}">
                <a16:creationId xmlns:a16="http://schemas.microsoft.com/office/drawing/2014/main" id="{9EE1305F-2224-4395-9973-34AF902EB31A}"/>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68616" name="Textfeld 11">
            <a:extLst>
              <a:ext uri="{FF2B5EF4-FFF2-40B4-BE49-F238E27FC236}">
                <a16:creationId xmlns:a16="http://schemas.microsoft.com/office/drawing/2014/main" id="{7AF5F401-C98A-454F-BB34-9374BA9217CF}"/>
              </a:ext>
            </a:extLst>
          </p:cNvPr>
          <p:cNvSpPr txBox="1">
            <a:spLocks noChangeArrowheads="1"/>
          </p:cNvSpPr>
          <p:nvPr/>
        </p:nvSpPr>
        <p:spPr bwMode="auto">
          <a:xfrm>
            <a:off x="3752850" y="6237288"/>
            <a:ext cx="4502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https://www.bibleworld.de/NT/Offenbarung/Offenbarung_0.htm</a:t>
            </a:r>
          </a:p>
        </p:txBody>
      </p:sp>
      <p:pic>
        <p:nvPicPr>
          <p:cNvPr id="68617" name="Picture 13" descr="Billige Gnade heißt Gnade als Schleuderware, verschleuderte...">
            <a:extLst>
              <a:ext uri="{FF2B5EF4-FFF2-40B4-BE49-F238E27FC236}">
                <a16:creationId xmlns:a16="http://schemas.microsoft.com/office/drawing/2014/main" id="{550CAF6D-D2B9-4EA6-A007-03AB2BB9ED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3" y="549275"/>
            <a:ext cx="12118975"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E4DB9EB7-0A4F-4EAC-BAFD-0A4EB6B737D8}"/>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70659" name="Group 3">
            <a:extLst>
              <a:ext uri="{FF2B5EF4-FFF2-40B4-BE49-F238E27FC236}">
                <a16:creationId xmlns:a16="http://schemas.microsoft.com/office/drawing/2014/main" id="{A7F50E0E-2F3D-4E65-97A5-8673C6A9D6A5}"/>
              </a:ext>
            </a:extLst>
          </p:cNvPr>
          <p:cNvGrpSpPr>
            <a:grpSpLocks/>
          </p:cNvGrpSpPr>
          <p:nvPr/>
        </p:nvGrpSpPr>
        <p:grpSpPr bwMode="auto">
          <a:xfrm>
            <a:off x="4579938" y="2635250"/>
            <a:ext cx="3032125" cy="1570038"/>
            <a:chOff x="0" y="4320"/>
            <a:chExt cx="1910" cy="989"/>
          </a:xfrm>
        </p:grpSpPr>
        <p:sp>
          <p:nvSpPr>
            <p:cNvPr id="70664" name="Rectangle 4">
              <a:extLst>
                <a:ext uri="{FF2B5EF4-FFF2-40B4-BE49-F238E27FC236}">
                  <a16:creationId xmlns:a16="http://schemas.microsoft.com/office/drawing/2014/main" id="{5C4EF871-B58D-41A5-81D2-F8F12F331A29}"/>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70665" name="Rectangle 5">
              <a:extLst>
                <a:ext uri="{FF2B5EF4-FFF2-40B4-BE49-F238E27FC236}">
                  <a16:creationId xmlns:a16="http://schemas.microsoft.com/office/drawing/2014/main" id="{EED51608-6BE1-4D80-9B0B-6FADAC0B4626}"/>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70660" name="Rectangle 6">
            <a:extLst>
              <a:ext uri="{FF2B5EF4-FFF2-40B4-BE49-F238E27FC236}">
                <a16:creationId xmlns:a16="http://schemas.microsoft.com/office/drawing/2014/main" id="{B13D538A-88B7-4FC6-A46D-3F7678F7E6A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70661" name="Rectangle 7">
            <a:extLst>
              <a:ext uri="{FF2B5EF4-FFF2-40B4-BE49-F238E27FC236}">
                <a16:creationId xmlns:a16="http://schemas.microsoft.com/office/drawing/2014/main" id="{0A14F527-9D2B-4797-9479-B1FBFB4A95B1}"/>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70662" name="AutoShape 10" descr="Bildergebnis für lepramission schweiz">
            <a:extLst>
              <a:ext uri="{FF2B5EF4-FFF2-40B4-BE49-F238E27FC236}">
                <a16:creationId xmlns:a16="http://schemas.microsoft.com/office/drawing/2014/main" id="{96F27ED9-7C68-4245-808E-9C52D26341C5}"/>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70663" name="AutoShape 12" descr="Bildergebnis für lepramission schweiz">
            <a:extLst>
              <a:ext uri="{FF2B5EF4-FFF2-40B4-BE49-F238E27FC236}">
                <a16:creationId xmlns:a16="http://schemas.microsoft.com/office/drawing/2014/main" id="{36774B06-AE1E-4296-B54E-D7550DC66F15}"/>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Grafik 2">
            <a:extLst>
              <a:ext uri="{FF2B5EF4-FFF2-40B4-BE49-F238E27FC236}">
                <a16:creationId xmlns:a16="http://schemas.microsoft.com/office/drawing/2014/main" id="{B89FA37D-197A-4DE2-A377-BDB83ABC9B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675" y="-1035050"/>
            <a:ext cx="10528300" cy="635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feld 1">
            <a:extLst>
              <a:ext uri="{FF2B5EF4-FFF2-40B4-BE49-F238E27FC236}">
                <a16:creationId xmlns:a16="http://schemas.microsoft.com/office/drawing/2014/main" id="{8D7BF201-6C8F-4E6C-9401-AAC888596955}"/>
              </a:ext>
            </a:extLst>
          </p:cNvPr>
          <p:cNvSpPr txBox="1">
            <a:spLocks noChangeArrowheads="1"/>
          </p:cNvSpPr>
          <p:nvPr/>
        </p:nvSpPr>
        <p:spPr bwMode="auto">
          <a:xfrm>
            <a:off x="2813050" y="4856163"/>
            <a:ext cx="65659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5500" b="1"/>
              <a:t>Offb Teil 6 | 2,12-17</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69CD021-C8EC-425A-AFFA-27D438AFD9EE}"/>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0243" name="Group 3">
            <a:extLst>
              <a:ext uri="{FF2B5EF4-FFF2-40B4-BE49-F238E27FC236}">
                <a16:creationId xmlns:a16="http://schemas.microsoft.com/office/drawing/2014/main" id="{D1BB4DDA-753F-4BB9-B4AD-90B0B9F0E553}"/>
              </a:ext>
            </a:extLst>
          </p:cNvPr>
          <p:cNvGrpSpPr>
            <a:grpSpLocks/>
          </p:cNvGrpSpPr>
          <p:nvPr/>
        </p:nvGrpSpPr>
        <p:grpSpPr bwMode="auto">
          <a:xfrm>
            <a:off x="4579938" y="2635250"/>
            <a:ext cx="3032125" cy="1570038"/>
            <a:chOff x="0" y="4320"/>
            <a:chExt cx="1910" cy="989"/>
          </a:xfrm>
        </p:grpSpPr>
        <p:sp>
          <p:nvSpPr>
            <p:cNvPr id="10251" name="Rectangle 4">
              <a:extLst>
                <a:ext uri="{FF2B5EF4-FFF2-40B4-BE49-F238E27FC236}">
                  <a16:creationId xmlns:a16="http://schemas.microsoft.com/office/drawing/2014/main" id="{110A718A-3064-4224-B928-17144F32724F}"/>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0252" name="Rectangle 5">
              <a:extLst>
                <a:ext uri="{FF2B5EF4-FFF2-40B4-BE49-F238E27FC236}">
                  <a16:creationId xmlns:a16="http://schemas.microsoft.com/office/drawing/2014/main" id="{5DE8DAC7-943F-4C95-96E8-9A990AFA96EF}"/>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0244" name="Rectangle 6">
            <a:extLst>
              <a:ext uri="{FF2B5EF4-FFF2-40B4-BE49-F238E27FC236}">
                <a16:creationId xmlns:a16="http://schemas.microsoft.com/office/drawing/2014/main" id="{934D52F4-F251-4633-84CA-9EE50B422F3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0245" name="Rectangle 7">
            <a:extLst>
              <a:ext uri="{FF2B5EF4-FFF2-40B4-BE49-F238E27FC236}">
                <a16:creationId xmlns:a16="http://schemas.microsoft.com/office/drawing/2014/main" id="{A187E850-1CC6-4DDC-AB72-1DD2FC277B8A}"/>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0246" name="AutoShape 10" descr="Bildergebnis für lepramission schweiz">
            <a:extLst>
              <a:ext uri="{FF2B5EF4-FFF2-40B4-BE49-F238E27FC236}">
                <a16:creationId xmlns:a16="http://schemas.microsoft.com/office/drawing/2014/main" id="{9E9EC05B-71EF-46DC-B3CC-90A99EDA71B5}"/>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0247" name="AutoShape 12" descr="Bildergebnis für lepramission schweiz">
            <a:extLst>
              <a:ext uri="{FF2B5EF4-FFF2-40B4-BE49-F238E27FC236}">
                <a16:creationId xmlns:a16="http://schemas.microsoft.com/office/drawing/2014/main" id="{1E275371-8EFC-4F52-9C82-08D85E33997C}"/>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0248" name="Textfeld 11">
            <a:extLst>
              <a:ext uri="{FF2B5EF4-FFF2-40B4-BE49-F238E27FC236}">
                <a16:creationId xmlns:a16="http://schemas.microsoft.com/office/drawing/2014/main" id="{34C7E989-3390-4E1D-A5DF-42F8D552AFA3}"/>
              </a:ext>
            </a:extLst>
          </p:cNvPr>
          <p:cNvSpPr txBox="1">
            <a:spLocks noChangeArrowheads="1"/>
          </p:cNvSpPr>
          <p:nvPr/>
        </p:nvSpPr>
        <p:spPr bwMode="auto">
          <a:xfrm>
            <a:off x="1127125" y="6294438"/>
            <a:ext cx="92217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https://www.hr-fernsehen.de/sendungen-a-z/der-artemistempel-von-ephesos-6,video-136006.html</a:t>
            </a:r>
          </a:p>
        </p:txBody>
      </p:sp>
      <p:sp>
        <p:nvSpPr>
          <p:cNvPr id="10249" name="Textfeld 14">
            <a:extLst>
              <a:ext uri="{FF2B5EF4-FFF2-40B4-BE49-F238E27FC236}">
                <a16:creationId xmlns:a16="http://schemas.microsoft.com/office/drawing/2014/main" id="{2AD9FA92-D132-40E8-AE52-C482621407B9}"/>
              </a:ext>
            </a:extLst>
          </p:cNvPr>
          <p:cNvSpPr txBox="1">
            <a:spLocks noChangeArrowheads="1"/>
          </p:cNvSpPr>
          <p:nvPr/>
        </p:nvSpPr>
        <p:spPr bwMode="auto">
          <a:xfrm>
            <a:off x="4079875" y="6503988"/>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https://www.otuzbeslik.com/mekan/agora-oren-yeri</a:t>
            </a:r>
          </a:p>
        </p:txBody>
      </p:sp>
      <p:pic>
        <p:nvPicPr>
          <p:cNvPr id="10250" name="Grafik 2">
            <a:extLst>
              <a:ext uri="{FF2B5EF4-FFF2-40B4-BE49-F238E27FC236}">
                <a16:creationId xmlns:a16="http://schemas.microsoft.com/office/drawing/2014/main" id="{EB22D61A-F89C-47B7-9F8F-23FB1D525E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3063" y="444500"/>
            <a:ext cx="8721725" cy="609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48CF77FB-3BE7-425D-9E6A-98C2C18241A7}"/>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2291" name="Group 3">
            <a:extLst>
              <a:ext uri="{FF2B5EF4-FFF2-40B4-BE49-F238E27FC236}">
                <a16:creationId xmlns:a16="http://schemas.microsoft.com/office/drawing/2014/main" id="{3060E8A1-3CA4-4225-9E48-417639655EC0}"/>
              </a:ext>
            </a:extLst>
          </p:cNvPr>
          <p:cNvGrpSpPr>
            <a:grpSpLocks/>
          </p:cNvGrpSpPr>
          <p:nvPr/>
        </p:nvGrpSpPr>
        <p:grpSpPr bwMode="auto">
          <a:xfrm>
            <a:off x="4579938" y="2635250"/>
            <a:ext cx="3032125" cy="1570038"/>
            <a:chOff x="0" y="4320"/>
            <a:chExt cx="1910" cy="989"/>
          </a:xfrm>
        </p:grpSpPr>
        <p:sp>
          <p:nvSpPr>
            <p:cNvPr id="12296" name="Rectangle 4">
              <a:extLst>
                <a:ext uri="{FF2B5EF4-FFF2-40B4-BE49-F238E27FC236}">
                  <a16:creationId xmlns:a16="http://schemas.microsoft.com/office/drawing/2014/main" id="{B9F59E27-4000-4B9D-99A6-ECA71AAE7011}"/>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2297" name="Rectangle 5">
              <a:extLst>
                <a:ext uri="{FF2B5EF4-FFF2-40B4-BE49-F238E27FC236}">
                  <a16:creationId xmlns:a16="http://schemas.microsoft.com/office/drawing/2014/main" id="{D91CABE9-B06F-4266-B69C-35DCCD250F95}"/>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2292" name="Rectangle 6">
            <a:extLst>
              <a:ext uri="{FF2B5EF4-FFF2-40B4-BE49-F238E27FC236}">
                <a16:creationId xmlns:a16="http://schemas.microsoft.com/office/drawing/2014/main" id="{BF8819A0-A745-48BB-B809-2531445C76B2}"/>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2293" name="Rectangle 7">
            <a:extLst>
              <a:ext uri="{FF2B5EF4-FFF2-40B4-BE49-F238E27FC236}">
                <a16:creationId xmlns:a16="http://schemas.microsoft.com/office/drawing/2014/main" id="{E0EE0E19-DE9F-4A51-807D-DC4400C13D38}"/>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2294" name="AutoShape 10" descr="Bildergebnis für lepramission schweiz">
            <a:extLst>
              <a:ext uri="{FF2B5EF4-FFF2-40B4-BE49-F238E27FC236}">
                <a16:creationId xmlns:a16="http://schemas.microsoft.com/office/drawing/2014/main" id="{C648CF3F-3D06-4B3A-8A8C-98E98D1E04AC}"/>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2295" name="AutoShape 12" descr="Bildergebnis für lepramission schweiz">
            <a:extLst>
              <a:ext uri="{FF2B5EF4-FFF2-40B4-BE49-F238E27FC236}">
                <a16:creationId xmlns:a16="http://schemas.microsoft.com/office/drawing/2014/main" id="{4DF41611-655F-4674-9860-B5151F7CCBCE}"/>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FA9FD8B8-831B-4E7F-B8F1-EA87F5DF50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7850" y="914400"/>
            <a:ext cx="297815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feld 3">
            <a:extLst>
              <a:ext uri="{FF2B5EF4-FFF2-40B4-BE49-F238E27FC236}">
                <a16:creationId xmlns:a16="http://schemas.microsoft.com/office/drawing/2014/main" id="{F6C637D4-A076-4D48-9820-CBDC75C2B394}"/>
              </a:ext>
            </a:extLst>
          </p:cNvPr>
          <p:cNvSpPr txBox="1">
            <a:spLocks noChangeArrowheads="1"/>
          </p:cNvSpPr>
          <p:nvPr/>
        </p:nvSpPr>
        <p:spPr bwMode="auto">
          <a:xfrm>
            <a:off x="2136775" y="5957888"/>
            <a:ext cx="23288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https://de.wikipedia.org/wiki/Konstantin_der_Gro%C3%9Fe#/media/Datei:0_Constantinus_I_-_Palazzo_dei_Conservatori_(2).JPG</a:t>
            </a:r>
          </a:p>
        </p:txBody>
      </p:sp>
      <p:sp>
        <p:nvSpPr>
          <p:cNvPr id="14340" name="Textfeld 2">
            <a:extLst>
              <a:ext uri="{FF2B5EF4-FFF2-40B4-BE49-F238E27FC236}">
                <a16:creationId xmlns:a16="http://schemas.microsoft.com/office/drawing/2014/main" id="{4A919520-FDBB-4E4B-A868-D068E2829580}"/>
              </a:ext>
            </a:extLst>
          </p:cNvPr>
          <p:cNvSpPr txBox="1">
            <a:spLocks noChangeArrowheads="1"/>
          </p:cNvSpPr>
          <p:nvPr/>
        </p:nvSpPr>
        <p:spPr bwMode="auto">
          <a:xfrm>
            <a:off x="1250950" y="192088"/>
            <a:ext cx="41005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2800">
                <a:solidFill>
                  <a:schemeClr val="bg1"/>
                </a:solidFill>
              </a:rPr>
              <a:t>Kaiser Konstantin der G.</a:t>
            </a:r>
          </a:p>
        </p:txBody>
      </p:sp>
      <p:pic>
        <p:nvPicPr>
          <p:cNvPr id="14341" name="Picture 4" descr="Theodosius I., römischer Kaiser | wissen.de">
            <a:extLst>
              <a:ext uri="{FF2B5EF4-FFF2-40B4-BE49-F238E27FC236}">
                <a16:creationId xmlns:a16="http://schemas.microsoft.com/office/drawing/2014/main" id="{EF09AAEE-EA01-462B-A510-416D0E87F9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4425" y="1019175"/>
            <a:ext cx="3194050" cy="463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Textfeld 6">
            <a:extLst>
              <a:ext uri="{FF2B5EF4-FFF2-40B4-BE49-F238E27FC236}">
                <a16:creationId xmlns:a16="http://schemas.microsoft.com/office/drawing/2014/main" id="{36514023-9680-4CB8-AB1E-F08F568BB237}"/>
              </a:ext>
            </a:extLst>
          </p:cNvPr>
          <p:cNvSpPr txBox="1">
            <a:spLocks noChangeArrowheads="1"/>
          </p:cNvSpPr>
          <p:nvPr/>
        </p:nvSpPr>
        <p:spPr bwMode="auto">
          <a:xfrm>
            <a:off x="7283450" y="122238"/>
            <a:ext cx="355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2800">
                <a:solidFill>
                  <a:schemeClr val="bg1"/>
                </a:solidFill>
              </a:rPr>
              <a:t>Kaiser Theodosius I </a:t>
            </a:r>
          </a:p>
        </p:txBody>
      </p:sp>
      <p:sp>
        <p:nvSpPr>
          <p:cNvPr id="14343" name="Textfeld 8">
            <a:extLst>
              <a:ext uri="{FF2B5EF4-FFF2-40B4-BE49-F238E27FC236}">
                <a16:creationId xmlns:a16="http://schemas.microsoft.com/office/drawing/2014/main" id="{2D2C6E28-DE72-4726-8CBD-4537ECA6506D}"/>
              </a:ext>
            </a:extLst>
          </p:cNvPr>
          <p:cNvSpPr txBox="1">
            <a:spLocks noChangeArrowheads="1"/>
          </p:cNvSpPr>
          <p:nvPr/>
        </p:nvSpPr>
        <p:spPr bwMode="auto">
          <a:xfrm>
            <a:off x="7323138" y="5957888"/>
            <a:ext cx="33353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https://www.wissen.de/lexikon/theodosius-i-roemischer-kaiser</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DEA66E28-11AB-4644-89D8-8D86D2EE0667}"/>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5363" name="Group 3">
            <a:extLst>
              <a:ext uri="{FF2B5EF4-FFF2-40B4-BE49-F238E27FC236}">
                <a16:creationId xmlns:a16="http://schemas.microsoft.com/office/drawing/2014/main" id="{42D30313-1375-4699-80AF-E3B335D765D8}"/>
              </a:ext>
            </a:extLst>
          </p:cNvPr>
          <p:cNvGrpSpPr>
            <a:grpSpLocks/>
          </p:cNvGrpSpPr>
          <p:nvPr/>
        </p:nvGrpSpPr>
        <p:grpSpPr bwMode="auto">
          <a:xfrm>
            <a:off x="4579938" y="2635250"/>
            <a:ext cx="3032125" cy="1570038"/>
            <a:chOff x="0" y="4320"/>
            <a:chExt cx="1910" cy="989"/>
          </a:xfrm>
        </p:grpSpPr>
        <p:sp>
          <p:nvSpPr>
            <p:cNvPr id="15373" name="Rectangle 4">
              <a:extLst>
                <a:ext uri="{FF2B5EF4-FFF2-40B4-BE49-F238E27FC236}">
                  <a16:creationId xmlns:a16="http://schemas.microsoft.com/office/drawing/2014/main" id="{2D666877-69B5-4231-9A09-9388F7804697}"/>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5374" name="Rectangle 5">
              <a:extLst>
                <a:ext uri="{FF2B5EF4-FFF2-40B4-BE49-F238E27FC236}">
                  <a16:creationId xmlns:a16="http://schemas.microsoft.com/office/drawing/2014/main" id="{E5339BCD-812F-4737-8693-AAA0723E2504}"/>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5364" name="Rectangle 6">
            <a:extLst>
              <a:ext uri="{FF2B5EF4-FFF2-40B4-BE49-F238E27FC236}">
                <a16:creationId xmlns:a16="http://schemas.microsoft.com/office/drawing/2014/main" id="{5BA0560C-CBFD-46D1-B5FD-043A0185E0C4}"/>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5365" name="Rectangle 7">
            <a:extLst>
              <a:ext uri="{FF2B5EF4-FFF2-40B4-BE49-F238E27FC236}">
                <a16:creationId xmlns:a16="http://schemas.microsoft.com/office/drawing/2014/main" id="{BD8CB073-A280-4DBB-8466-262DF29C8F55}"/>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5366" name="AutoShape 10" descr="Bildergebnis für lepramission schweiz">
            <a:extLst>
              <a:ext uri="{FF2B5EF4-FFF2-40B4-BE49-F238E27FC236}">
                <a16:creationId xmlns:a16="http://schemas.microsoft.com/office/drawing/2014/main" id="{2C5A190C-43E7-4DDA-91AF-68C982F5AF9B}"/>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5367" name="AutoShape 12" descr="Bildergebnis für lepramission schweiz">
            <a:extLst>
              <a:ext uri="{FF2B5EF4-FFF2-40B4-BE49-F238E27FC236}">
                <a16:creationId xmlns:a16="http://schemas.microsoft.com/office/drawing/2014/main" id="{FE4DB2EA-245E-45CB-B39D-EF24ADF45B97}"/>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5368" name="Textfeld 11">
            <a:extLst>
              <a:ext uri="{FF2B5EF4-FFF2-40B4-BE49-F238E27FC236}">
                <a16:creationId xmlns:a16="http://schemas.microsoft.com/office/drawing/2014/main" id="{3609FEFC-027B-45C9-BFF4-3544C6020B15}"/>
              </a:ext>
            </a:extLst>
          </p:cNvPr>
          <p:cNvSpPr txBox="1">
            <a:spLocks noChangeArrowheads="1"/>
          </p:cNvSpPr>
          <p:nvPr/>
        </p:nvSpPr>
        <p:spPr bwMode="auto">
          <a:xfrm>
            <a:off x="1127125" y="6294438"/>
            <a:ext cx="9221788"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https://www.hr-fernsehen.de/sendungen-a-z/der-artemistempel-von-ephesos-6,video-136006.html</a:t>
            </a:r>
          </a:p>
        </p:txBody>
      </p:sp>
      <p:sp>
        <p:nvSpPr>
          <p:cNvPr id="15369" name="Textfeld 14">
            <a:extLst>
              <a:ext uri="{FF2B5EF4-FFF2-40B4-BE49-F238E27FC236}">
                <a16:creationId xmlns:a16="http://schemas.microsoft.com/office/drawing/2014/main" id="{484C01A2-19D0-4296-BA1F-EF038BDF51EE}"/>
              </a:ext>
            </a:extLst>
          </p:cNvPr>
          <p:cNvSpPr txBox="1">
            <a:spLocks noChangeArrowheads="1"/>
          </p:cNvSpPr>
          <p:nvPr/>
        </p:nvSpPr>
        <p:spPr bwMode="auto">
          <a:xfrm>
            <a:off x="4079875" y="6503988"/>
            <a:ext cx="6096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1000">
                <a:solidFill>
                  <a:schemeClr val="bg1"/>
                </a:solidFill>
              </a:rPr>
              <a:t>https://www.otuzbeslik.com/mekan/agora-oren-yeri</a:t>
            </a:r>
          </a:p>
        </p:txBody>
      </p:sp>
      <p:pic>
        <p:nvPicPr>
          <p:cNvPr id="15370" name="Picture 13" descr="Kaiser Konstantin | Geschichte | Essays im Austria-Forum">
            <a:extLst>
              <a:ext uri="{FF2B5EF4-FFF2-40B4-BE49-F238E27FC236}">
                <a16:creationId xmlns:a16="http://schemas.microsoft.com/office/drawing/2014/main" id="{1AD64F14-1CDC-48BC-BA57-513F8EF88E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3450" y="317500"/>
            <a:ext cx="50593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71" name="Textfeld 13">
            <a:extLst>
              <a:ext uri="{FF2B5EF4-FFF2-40B4-BE49-F238E27FC236}">
                <a16:creationId xmlns:a16="http://schemas.microsoft.com/office/drawing/2014/main" id="{4C66F42F-849F-4D12-853C-51C88B2C0D08}"/>
              </a:ext>
            </a:extLst>
          </p:cNvPr>
          <p:cNvSpPr txBox="1">
            <a:spLocks noChangeArrowheads="1"/>
          </p:cNvSpPr>
          <p:nvPr/>
        </p:nvSpPr>
        <p:spPr bwMode="auto">
          <a:xfrm>
            <a:off x="3046413" y="647065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de-CH" altLang="de-DE" sz="1000">
                <a:solidFill>
                  <a:schemeClr val="bg1"/>
                </a:solidFill>
              </a:rPr>
              <a:t>https://austria-forum.org/af/Wissenssammlungen/Essays/Geschichte/Kaiser_Konstantin</a:t>
            </a:r>
          </a:p>
        </p:txBody>
      </p:sp>
      <p:sp>
        <p:nvSpPr>
          <p:cNvPr id="15372" name="Textfeld 1">
            <a:extLst>
              <a:ext uri="{FF2B5EF4-FFF2-40B4-BE49-F238E27FC236}">
                <a16:creationId xmlns:a16="http://schemas.microsoft.com/office/drawing/2014/main" id="{B8AFEC03-404E-455F-A41C-49863F36C59B}"/>
              </a:ext>
            </a:extLst>
          </p:cNvPr>
          <p:cNvSpPr txBox="1">
            <a:spLocks noChangeArrowheads="1"/>
          </p:cNvSpPr>
          <p:nvPr/>
        </p:nvSpPr>
        <p:spPr bwMode="auto">
          <a:xfrm>
            <a:off x="3679825" y="581025"/>
            <a:ext cx="50165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3000">
                <a:solidFill>
                  <a:schemeClr val="bg1"/>
                </a:solidFill>
              </a:rPr>
              <a:t>Edikt Cunctos populos, 380</a:t>
            </a:r>
            <a:r>
              <a:rPr lang="de-CH" altLang="de-DE" sz="4400">
                <a:solidFill>
                  <a:schemeClr val="bg1"/>
                </a:solidFill>
              </a:rPr>
              <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BE32DD22-6ED6-4831-80FB-B7CE10C672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625" y="0"/>
            <a:ext cx="11590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12">
            <a:extLst>
              <a:ext uri="{FF2B5EF4-FFF2-40B4-BE49-F238E27FC236}">
                <a16:creationId xmlns:a16="http://schemas.microsoft.com/office/drawing/2014/main" id="{9FF36DFB-270A-4008-8C7F-60CA508BAA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83763" y="0"/>
            <a:ext cx="2106612"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feld 1">
            <a:extLst>
              <a:ext uri="{FF2B5EF4-FFF2-40B4-BE49-F238E27FC236}">
                <a16:creationId xmlns:a16="http://schemas.microsoft.com/office/drawing/2014/main" id="{18B7C44E-8FBC-49CF-B9DA-3B3244C27267}"/>
              </a:ext>
            </a:extLst>
          </p:cNvPr>
          <p:cNvSpPr txBox="1">
            <a:spLocks noChangeArrowheads="1"/>
          </p:cNvSpPr>
          <p:nvPr/>
        </p:nvSpPr>
        <p:spPr bwMode="auto">
          <a:xfrm>
            <a:off x="3575050" y="434975"/>
            <a:ext cx="6011863"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de-CH" altLang="de-DE" sz="4400">
                <a:solidFill>
                  <a:srgbClr val="A50021"/>
                </a:solidFill>
              </a:rPr>
              <a:t>West- und Ostrom, 395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673749D0-C83D-4BCF-847E-9226ECD85415}"/>
              </a:ext>
            </a:extLst>
          </p:cNvPr>
          <p:cNvSpPr>
            <a:spLocks noChangeArrowheads="1"/>
          </p:cNvSpPr>
          <p:nvPr/>
        </p:nvSpPr>
        <p:spPr bwMode="auto">
          <a:xfrm>
            <a:off x="1524000" y="263525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grpSp>
        <p:nvGrpSpPr>
          <p:cNvPr id="18435" name="Group 3">
            <a:extLst>
              <a:ext uri="{FF2B5EF4-FFF2-40B4-BE49-F238E27FC236}">
                <a16:creationId xmlns:a16="http://schemas.microsoft.com/office/drawing/2014/main" id="{DC29AB41-0A40-4492-AA17-4B9F7BAD4CB0}"/>
              </a:ext>
            </a:extLst>
          </p:cNvPr>
          <p:cNvGrpSpPr>
            <a:grpSpLocks/>
          </p:cNvGrpSpPr>
          <p:nvPr/>
        </p:nvGrpSpPr>
        <p:grpSpPr bwMode="auto">
          <a:xfrm>
            <a:off x="4579938" y="2635250"/>
            <a:ext cx="3032125" cy="1570038"/>
            <a:chOff x="0" y="4320"/>
            <a:chExt cx="1910" cy="989"/>
          </a:xfrm>
        </p:grpSpPr>
        <p:sp>
          <p:nvSpPr>
            <p:cNvPr id="18440" name="Rectangle 4">
              <a:extLst>
                <a:ext uri="{FF2B5EF4-FFF2-40B4-BE49-F238E27FC236}">
                  <a16:creationId xmlns:a16="http://schemas.microsoft.com/office/drawing/2014/main" id="{B87E871A-21D0-4031-8B54-8F72BBF10330}"/>
                </a:ext>
              </a:extLst>
            </p:cNvPr>
            <p:cNvSpPr>
              <a:spLocks noChangeArrowheads="1"/>
            </p:cNvSpPr>
            <p:nvPr/>
          </p:nvSpPr>
          <p:spPr bwMode="auto">
            <a:xfrm>
              <a:off x="0" y="4320"/>
              <a:ext cx="810" cy="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FontTx/>
                <a:buNone/>
              </a:pPr>
              <a:endParaRPr lang="de-CH" altLang="de-DE" sz="4400">
                <a:solidFill>
                  <a:schemeClr val="bg1"/>
                </a:solidFill>
              </a:endParaRPr>
            </a:p>
          </p:txBody>
        </p:sp>
        <p:sp>
          <p:nvSpPr>
            <p:cNvPr id="18441" name="Rectangle 5">
              <a:extLst>
                <a:ext uri="{FF2B5EF4-FFF2-40B4-BE49-F238E27FC236}">
                  <a16:creationId xmlns:a16="http://schemas.microsoft.com/office/drawing/2014/main" id="{592F2EC9-5EE7-4C24-B800-22730F524CCE}"/>
                </a:ext>
              </a:extLst>
            </p:cNvPr>
            <p:cNvSpPr>
              <a:spLocks noChangeArrowheads="1"/>
            </p:cNvSpPr>
            <p:nvPr/>
          </p:nvSpPr>
          <p:spPr bwMode="auto">
            <a:xfrm>
              <a:off x="0" y="4320"/>
              <a:ext cx="1910" cy="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de-DE" sz="1800"/>
                <a:t>  </a:t>
              </a:r>
              <a:r>
                <a:rPr lang="en-US" altLang="de-DE" sz="9700"/>
                <a:t> </a:t>
              </a:r>
              <a:r>
                <a:rPr lang="en-US" altLang="de-DE" sz="1800"/>
                <a:t>                             </a:t>
              </a:r>
            </a:p>
          </p:txBody>
        </p:sp>
      </p:grpSp>
      <p:sp>
        <p:nvSpPr>
          <p:cNvPr id="18436" name="Rectangle 6">
            <a:extLst>
              <a:ext uri="{FF2B5EF4-FFF2-40B4-BE49-F238E27FC236}">
                <a16:creationId xmlns:a16="http://schemas.microsoft.com/office/drawing/2014/main" id="{0A3B5708-B7B8-4331-9E35-6E614EABBC5C}"/>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8437" name="Rectangle 7">
            <a:extLst>
              <a:ext uri="{FF2B5EF4-FFF2-40B4-BE49-F238E27FC236}">
                <a16:creationId xmlns:a16="http://schemas.microsoft.com/office/drawing/2014/main" id="{15411809-BDDC-42C3-9BBC-761D5A43CCCB}"/>
              </a:ext>
            </a:extLst>
          </p:cNvPr>
          <p:cNvSpPr>
            <a:spLocks noChangeArrowheads="1"/>
          </p:cNvSpPr>
          <p:nvPr/>
        </p:nvSpPr>
        <p:spPr bwMode="auto">
          <a:xfrm>
            <a:off x="6003925" y="3048000"/>
            <a:ext cx="1841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de-CH" altLang="de-DE" sz="4400">
              <a:solidFill>
                <a:schemeClr val="tx2"/>
              </a:solidFill>
            </a:endParaRPr>
          </a:p>
        </p:txBody>
      </p:sp>
      <p:sp>
        <p:nvSpPr>
          <p:cNvPr id="18438" name="AutoShape 10" descr="Bildergebnis für lepramission schweiz">
            <a:extLst>
              <a:ext uri="{FF2B5EF4-FFF2-40B4-BE49-F238E27FC236}">
                <a16:creationId xmlns:a16="http://schemas.microsoft.com/office/drawing/2014/main" id="{A5D6EBC2-CA5B-44B0-9CAF-19326413010F}"/>
              </a:ext>
            </a:extLst>
          </p:cNvPr>
          <p:cNvSpPr>
            <a:spLocks noChangeAspect="1" noChangeArrowheads="1"/>
          </p:cNvSpPr>
          <p:nvPr/>
        </p:nvSpPr>
        <p:spPr bwMode="auto">
          <a:xfrm>
            <a:off x="1771650" y="-334963"/>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
        <p:nvSpPr>
          <p:cNvPr id="18439" name="AutoShape 12" descr="Bildergebnis für lepramission schweiz">
            <a:extLst>
              <a:ext uri="{FF2B5EF4-FFF2-40B4-BE49-F238E27FC236}">
                <a16:creationId xmlns:a16="http://schemas.microsoft.com/office/drawing/2014/main" id="{679BA373-BF8E-4AAF-91C9-884A1C237C62}"/>
              </a:ext>
            </a:extLst>
          </p:cNvPr>
          <p:cNvSpPr>
            <a:spLocks noChangeAspect="1" noChangeArrowheads="1"/>
          </p:cNvSpPr>
          <p:nvPr/>
        </p:nvSpPr>
        <p:spPr bwMode="auto">
          <a:xfrm>
            <a:off x="2078038" y="-238125"/>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endParaRPr lang="de-CH" altLang="de-DE" sz="4400">
              <a:solidFill>
                <a:schemeClr val="bg1"/>
              </a:solidFill>
            </a:endParaRPr>
          </a:p>
        </p:txBody>
      </p:sp>
    </p:spTree>
  </p:cSld>
  <p:clrMapOvr>
    <a:masterClrMapping/>
  </p:clrMapOvr>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None/>
          <a:tabLst/>
          <a:defRPr kumimoji="0" lang="en-US" sz="4400" b="0" i="0" u="none" strike="noStrike" cap="none" normalizeH="0" baseline="0" smtClean="0">
            <a:ln>
              <a:noFill/>
            </a:ln>
            <a:solidFill>
              <a:schemeClr val="bg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100000"/>
          </a:lnSpc>
          <a:spcBef>
            <a:spcPct val="20000"/>
          </a:spcBef>
          <a:spcAft>
            <a:spcPct val="0"/>
          </a:spcAft>
          <a:buClrTx/>
          <a:buSzTx/>
          <a:buFontTx/>
          <a:buNone/>
          <a:tabLst/>
          <a:defRPr kumimoji="0" lang="en-US" sz="4400" b="0" i="0" u="none" strike="noStrike" cap="none" normalizeH="0" baseline="0" smtClean="0">
            <a:ln>
              <a:noFill/>
            </a:ln>
            <a:solidFill>
              <a:schemeClr val="bg1"/>
            </a:solidFill>
            <a:effectLst/>
            <a:latin typeface="Arial" charset="0"/>
          </a:defRPr>
        </a:defPPr>
      </a:lstStyle>
    </a:lnDef>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1789</Words>
  <Application>Microsoft Office PowerPoint</Application>
  <PresentationFormat>Breitbild</PresentationFormat>
  <Paragraphs>131</Paragraphs>
  <Slides>38</Slides>
  <Notes>29</Notes>
  <HiddenSlides>0</HiddenSlides>
  <MMClips>0</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38</vt:i4>
      </vt:variant>
    </vt:vector>
  </HeadingPairs>
  <TitlesOfParts>
    <vt:vector size="46" baseType="lpstr">
      <vt:lpstr>Times New Roman</vt:lpstr>
      <vt:lpstr>Arial Rounded MT Bold</vt:lpstr>
      <vt:lpstr>Chiller</vt:lpstr>
      <vt:lpstr>Bradley Hand ITC</vt:lpstr>
      <vt:lpstr>Arial</vt:lpstr>
      <vt:lpstr>Calibri</vt:lpstr>
      <vt:lpstr>Arial Narrow</vt:lpstr>
      <vt:lpstr>Standarddesign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Inniger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Herzlich willkommen zum Gottesdienst vom 27. November.</dc:title>
  <dc:creator>Inniger</dc:creator>
  <cp:lastModifiedBy>RB</cp:lastModifiedBy>
  <cp:revision>1230</cp:revision>
  <dcterms:created xsi:type="dcterms:W3CDTF">2005-11-26T14:58:51Z</dcterms:created>
  <dcterms:modified xsi:type="dcterms:W3CDTF">2022-04-23T06:34:17Z</dcterms:modified>
</cp:coreProperties>
</file>