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624" r:id="rId2"/>
    <p:sldId id="702" r:id="rId3"/>
    <p:sldId id="701" r:id="rId4"/>
    <p:sldId id="704" r:id="rId5"/>
    <p:sldId id="544" r:id="rId6"/>
    <p:sldId id="669" r:id="rId7"/>
    <p:sldId id="705" r:id="rId8"/>
    <p:sldId id="670" r:id="rId9"/>
    <p:sldId id="706" r:id="rId10"/>
    <p:sldId id="700" r:id="rId11"/>
    <p:sldId id="707" r:id="rId12"/>
    <p:sldId id="703" r:id="rId13"/>
    <p:sldId id="708" r:id="rId14"/>
    <p:sldId id="673" r:id="rId15"/>
    <p:sldId id="671" r:id="rId16"/>
    <p:sldId id="709" r:id="rId17"/>
    <p:sldId id="691" r:id="rId18"/>
    <p:sldId id="710" r:id="rId19"/>
    <p:sldId id="684" r:id="rId20"/>
    <p:sldId id="643" r:id="rId21"/>
    <p:sldId id="693" r:id="rId22"/>
    <p:sldId id="699" r:id="rId23"/>
    <p:sldId id="698" r:id="rId24"/>
    <p:sldId id="711" r:id="rId25"/>
    <p:sldId id="672" r:id="rId26"/>
    <p:sldId id="712" r:id="rId27"/>
    <p:sldId id="713" r:id="rId28"/>
  </p:sldIdLst>
  <p:sldSz cx="12192000" cy="6858000"/>
  <p:notesSz cx="6797675" cy="9926638"/>
  <p:embeddedFontLst>
    <p:embeddedFont>
      <p:font typeface="Arial Narrow" panose="020B0606020202030204" pitchFamily="34" charset="0"/>
      <p:regular r:id="rId31"/>
      <p:bold r:id="rId32"/>
      <p:italic r:id="rId33"/>
      <p:boldItalic r:id="rId34"/>
    </p:embeddedFont>
    <p:embeddedFont>
      <p:font typeface="Arial Rounded MT Bold" panose="020F0704030504030204" pitchFamily="34" charset="0"/>
      <p:regular r:id="rId35"/>
    </p:embeddedFont>
    <p:embeddedFont>
      <p:font typeface="Bradley Hand ITC" panose="03070402050302030203" pitchFamily="66" charset="0"/>
      <p:regular r:id="rId36"/>
    </p:embeddedFont>
    <p:embeddedFont>
      <p:font typeface="Calibri" panose="020F0502020204030204" pitchFamily="34" charset="0"/>
      <p:regular r:id="rId37"/>
      <p:bold r:id="rId38"/>
      <p:italic r:id="rId39"/>
      <p:boldItalic r:id="rId40"/>
    </p:embeddedFont>
    <p:embeddedFont>
      <p:font typeface="Chiller" panose="04020404031007020602" pitchFamily="82" charset="0"/>
      <p:regular r:id="rId41"/>
    </p:embeddedFont>
  </p:embeddedFontLst>
  <p:defaultTextStyle>
    <a:defPPr>
      <a:defRPr lang="en-US"/>
    </a:defPPr>
    <a:lvl1pPr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5pPr>
    <a:lvl6pPr marL="2286000" algn="l" defTabSz="914400" rtl="0" eaLnBrk="1" latinLnBrk="0" hangingPunct="1">
      <a:defRPr sz="4400" kern="1200">
        <a:solidFill>
          <a:schemeClr val="bg1"/>
        </a:solidFill>
        <a:latin typeface="Arial" panose="020B0604020202020204" pitchFamily="34" charset="0"/>
        <a:ea typeface="+mn-ea"/>
        <a:cs typeface="+mn-cs"/>
      </a:defRPr>
    </a:lvl6pPr>
    <a:lvl7pPr marL="2743200" algn="l" defTabSz="914400" rtl="0" eaLnBrk="1" latinLnBrk="0" hangingPunct="1">
      <a:defRPr sz="4400" kern="1200">
        <a:solidFill>
          <a:schemeClr val="bg1"/>
        </a:solidFill>
        <a:latin typeface="Arial" panose="020B0604020202020204" pitchFamily="34" charset="0"/>
        <a:ea typeface="+mn-ea"/>
        <a:cs typeface="+mn-cs"/>
      </a:defRPr>
    </a:lvl7pPr>
    <a:lvl8pPr marL="3200400" algn="l" defTabSz="914400" rtl="0" eaLnBrk="1" latinLnBrk="0" hangingPunct="1">
      <a:defRPr sz="4400" kern="1200">
        <a:solidFill>
          <a:schemeClr val="bg1"/>
        </a:solidFill>
        <a:latin typeface="Arial" panose="020B0604020202020204" pitchFamily="34" charset="0"/>
        <a:ea typeface="+mn-ea"/>
        <a:cs typeface="+mn-cs"/>
      </a:defRPr>
    </a:lvl8pPr>
    <a:lvl9pPr marL="3657600" algn="l" defTabSz="914400" rtl="0" eaLnBrk="1" latinLnBrk="0" hangingPunct="1">
      <a:defRPr sz="4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66FF33"/>
    <a:srgbClr val="FFFF00"/>
    <a:srgbClr val="0066FF"/>
    <a:srgbClr val="FF9900"/>
    <a:srgbClr val="A50021"/>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88058" autoAdjust="0"/>
  </p:normalViewPr>
  <p:slideViewPr>
    <p:cSldViewPr>
      <p:cViewPr varScale="1">
        <p:scale>
          <a:sx n="134" d="100"/>
          <a:sy n="134" d="100"/>
        </p:scale>
        <p:origin x="65" y="213"/>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1668FF-CEE4-4350-A43D-F44FE8E9766D}"/>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19" name="Rectangle 3">
            <a:extLst>
              <a:ext uri="{FF2B5EF4-FFF2-40B4-BE49-F238E27FC236}">
                <a16:creationId xmlns:a16="http://schemas.microsoft.com/office/drawing/2014/main" id="{E40754CE-6F38-483F-8CEA-664174955964}"/>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r" defTabSz="915825" eaLnBrk="1" hangingPunct="1">
              <a:spcBef>
                <a:spcPct val="0"/>
              </a:spcBef>
              <a:defRPr sz="1200">
                <a:solidFill>
                  <a:schemeClr val="tx1"/>
                </a:solidFill>
                <a:latin typeface="Arial" charset="0"/>
              </a:defRPr>
            </a:lvl1pPr>
          </a:lstStyle>
          <a:p>
            <a:pPr>
              <a:defRPr/>
            </a:pPr>
            <a:endParaRPr lang="de-CH"/>
          </a:p>
        </p:txBody>
      </p:sp>
      <p:sp>
        <p:nvSpPr>
          <p:cNvPr id="9220" name="Rectangle 4">
            <a:extLst>
              <a:ext uri="{FF2B5EF4-FFF2-40B4-BE49-F238E27FC236}">
                <a16:creationId xmlns:a16="http://schemas.microsoft.com/office/drawing/2014/main" id="{A5E64648-DC79-4B12-9F5A-CFD93AF153F9}"/>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21" name="Rectangle 5">
            <a:extLst>
              <a:ext uri="{FF2B5EF4-FFF2-40B4-BE49-F238E27FC236}">
                <a16:creationId xmlns:a16="http://schemas.microsoft.com/office/drawing/2014/main" id="{32C33704-2E13-4BE5-B90D-5E7E5463137D}"/>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r" eaLnBrk="1" hangingPunct="1">
              <a:defRPr sz="1200" smtClean="0">
                <a:solidFill>
                  <a:schemeClr val="tx1"/>
                </a:solidFill>
              </a:defRPr>
            </a:lvl1pPr>
          </a:lstStyle>
          <a:p>
            <a:pPr>
              <a:defRPr/>
            </a:pPr>
            <a:fld id="{87122F17-D5F8-4029-9103-565685970028}"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66AC001-4D30-477A-B683-641519C67FA5}"/>
              </a:ext>
            </a:extLst>
          </p:cNvPr>
          <p:cNvSpPr>
            <a:spLocks noGrp="1"/>
          </p:cNvSpPr>
          <p:nvPr>
            <p:ph type="hdr" sz="quarter"/>
          </p:nvPr>
        </p:nvSpPr>
        <p:spPr>
          <a:xfrm>
            <a:off x="0" y="0"/>
            <a:ext cx="2946400" cy="495300"/>
          </a:xfrm>
          <a:prstGeom prst="rect">
            <a:avLst/>
          </a:prstGeom>
        </p:spPr>
        <p:txBody>
          <a:bodyPr vert="horz" lIns="88221" tIns="44111" rIns="88221" bIns="44111" rtlCol="0"/>
          <a:lstStyle>
            <a:lvl1pPr algn="l" eaLnBrk="1" hangingPunct="1">
              <a:spcBef>
                <a:spcPct val="20000"/>
              </a:spcBef>
              <a:defRPr sz="1200">
                <a:latin typeface="Arial" pitchFamily="34" charset="0"/>
              </a:defRPr>
            </a:lvl1pPr>
          </a:lstStyle>
          <a:p>
            <a:pPr>
              <a:defRPr/>
            </a:pPr>
            <a:endParaRPr lang="de-CH"/>
          </a:p>
        </p:txBody>
      </p:sp>
      <p:sp>
        <p:nvSpPr>
          <p:cNvPr id="3" name="Datumsplatzhalter 2">
            <a:extLst>
              <a:ext uri="{FF2B5EF4-FFF2-40B4-BE49-F238E27FC236}">
                <a16:creationId xmlns:a16="http://schemas.microsoft.com/office/drawing/2014/main" id="{0F4E011F-360E-417B-9BDB-83120803D11E}"/>
              </a:ext>
            </a:extLst>
          </p:cNvPr>
          <p:cNvSpPr>
            <a:spLocks noGrp="1"/>
          </p:cNvSpPr>
          <p:nvPr>
            <p:ph type="dt" idx="1"/>
          </p:nvPr>
        </p:nvSpPr>
        <p:spPr>
          <a:xfrm>
            <a:off x="3849688" y="0"/>
            <a:ext cx="2946400" cy="495300"/>
          </a:xfrm>
          <a:prstGeom prst="rect">
            <a:avLst/>
          </a:prstGeom>
        </p:spPr>
        <p:txBody>
          <a:bodyPr vert="horz" lIns="88221" tIns="44111" rIns="88221" bIns="44111" rtlCol="0"/>
          <a:lstStyle>
            <a:lvl1pPr algn="r" eaLnBrk="1" hangingPunct="1">
              <a:spcBef>
                <a:spcPct val="20000"/>
              </a:spcBef>
              <a:defRPr sz="1200">
                <a:latin typeface="Arial" pitchFamily="34" charset="0"/>
              </a:defRPr>
            </a:lvl1pPr>
          </a:lstStyle>
          <a:p>
            <a:pPr>
              <a:defRPr/>
            </a:pPr>
            <a:fld id="{5D1501EF-5B5E-4663-8075-CC54EC7B7F13}" type="datetimeFigureOut">
              <a:rPr lang="de-CH"/>
              <a:pPr>
                <a:defRPr/>
              </a:pPr>
              <a:t>19.02.2022</a:t>
            </a:fld>
            <a:endParaRPr lang="de-CH"/>
          </a:p>
        </p:txBody>
      </p:sp>
      <p:sp>
        <p:nvSpPr>
          <p:cNvPr id="4" name="Folienbildplatzhalter 3">
            <a:extLst>
              <a:ext uri="{FF2B5EF4-FFF2-40B4-BE49-F238E27FC236}">
                <a16:creationId xmlns:a16="http://schemas.microsoft.com/office/drawing/2014/main" id="{B0DB8419-37DC-4ED3-BAC0-FB427CD86358}"/>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8221" tIns="44111" rIns="88221" bIns="44111" rtlCol="0" anchor="ctr"/>
          <a:lstStyle/>
          <a:p>
            <a:pPr lvl="0"/>
            <a:endParaRPr lang="de-CH" noProof="0"/>
          </a:p>
        </p:txBody>
      </p:sp>
      <p:sp>
        <p:nvSpPr>
          <p:cNvPr id="5" name="Notizenplatzhalter 4">
            <a:extLst>
              <a:ext uri="{FF2B5EF4-FFF2-40B4-BE49-F238E27FC236}">
                <a16:creationId xmlns:a16="http://schemas.microsoft.com/office/drawing/2014/main" id="{8DFA4C5F-0EDB-4E5F-A2FC-8AC7F6BADA47}"/>
              </a:ext>
            </a:extLst>
          </p:cNvPr>
          <p:cNvSpPr>
            <a:spLocks noGrp="1"/>
          </p:cNvSpPr>
          <p:nvPr>
            <p:ph type="body" sz="quarter" idx="3"/>
          </p:nvPr>
        </p:nvSpPr>
        <p:spPr>
          <a:xfrm>
            <a:off x="679450" y="4714875"/>
            <a:ext cx="5438775" cy="4467225"/>
          </a:xfrm>
          <a:prstGeom prst="rect">
            <a:avLst/>
          </a:prstGeom>
        </p:spPr>
        <p:txBody>
          <a:bodyPr vert="horz" lIns="88221" tIns="44111" rIns="88221" bIns="4411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0560F6BA-CA88-4CA5-87F7-A39D0789EC75}"/>
              </a:ext>
            </a:extLst>
          </p:cNvPr>
          <p:cNvSpPr>
            <a:spLocks noGrp="1"/>
          </p:cNvSpPr>
          <p:nvPr>
            <p:ph type="ftr" sz="quarter" idx="4"/>
          </p:nvPr>
        </p:nvSpPr>
        <p:spPr>
          <a:xfrm>
            <a:off x="0" y="9429750"/>
            <a:ext cx="2946400" cy="495300"/>
          </a:xfrm>
          <a:prstGeom prst="rect">
            <a:avLst/>
          </a:prstGeom>
        </p:spPr>
        <p:txBody>
          <a:bodyPr vert="horz" lIns="88221" tIns="44111" rIns="88221" bIns="44111" rtlCol="0" anchor="b"/>
          <a:lstStyle>
            <a:lvl1pPr algn="l" eaLnBrk="1" hangingPunct="1">
              <a:spcBef>
                <a:spcPct val="20000"/>
              </a:spcBef>
              <a:defRPr sz="1200">
                <a:latin typeface="Arial" pitchFamily="34" charset="0"/>
              </a:defRPr>
            </a:lvl1pPr>
          </a:lstStyle>
          <a:p>
            <a:pPr>
              <a:defRPr/>
            </a:pPr>
            <a:endParaRPr lang="de-CH"/>
          </a:p>
        </p:txBody>
      </p:sp>
      <p:sp>
        <p:nvSpPr>
          <p:cNvPr id="7" name="Foliennummernplatzhalter 6">
            <a:extLst>
              <a:ext uri="{FF2B5EF4-FFF2-40B4-BE49-F238E27FC236}">
                <a16:creationId xmlns:a16="http://schemas.microsoft.com/office/drawing/2014/main" id="{50002562-01AE-4B77-AF31-6B1059A1991E}"/>
              </a:ext>
            </a:extLst>
          </p:cNvPr>
          <p:cNvSpPr>
            <a:spLocks noGrp="1"/>
          </p:cNvSpPr>
          <p:nvPr>
            <p:ph type="sldNum" sz="quarter" idx="5"/>
          </p:nvPr>
        </p:nvSpPr>
        <p:spPr>
          <a:xfrm>
            <a:off x="3849688" y="9429750"/>
            <a:ext cx="2946400" cy="495300"/>
          </a:xfrm>
          <a:prstGeom prst="rect">
            <a:avLst/>
          </a:prstGeom>
        </p:spPr>
        <p:txBody>
          <a:bodyPr vert="horz" wrap="square" lIns="88221" tIns="44111" rIns="88221" bIns="44111" numCol="1" anchor="b" anchorCtr="0" compatLnSpc="1">
            <a:prstTxWarp prst="textNoShape">
              <a:avLst/>
            </a:prstTxWarp>
          </a:bodyPr>
          <a:lstStyle>
            <a:lvl1pPr algn="r" eaLnBrk="1" hangingPunct="1">
              <a:spcBef>
                <a:spcPct val="20000"/>
              </a:spcBef>
              <a:defRPr sz="1200" smtClean="0"/>
            </a:lvl1pPr>
          </a:lstStyle>
          <a:p>
            <a:pPr>
              <a:defRPr/>
            </a:pPr>
            <a:fld id="{2B96B4D6-F83C-402F-B7C2-B4FB3BAF5781}"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BB87FF89-2D49-46C2-8B6B-6D16A1A64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a:extLst>
              <a:ext uri="{FF2B5EF4-FFF2-40B4-BE49-F238E27FC236}">
                <a16:creationId xmlns:a16="http://schemas.microsoft.com/office/drawing/2014/main" id="{78C4DB39-2C2B-4F51-AB74-138F4937E0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8196" name="Foliennummernplatzhalter 3">
            <a:extLst>
              <a:ext uri="{FF2B5EF4-FFF2-40B4-BE49-F238E27FC236}">
                <a16:creationId xmlns:a16="http://schemas.microsoft.com/office/drawing/2014/main" id="{CDFEAE58-762F-4765-82F6-5C25332EC4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5A8323D0-6CD5-40B3-A686-8C1D7EC999C6}" type="slidenum">
              <a:rPr lang="de-CH" altLang="de-DE">
                <a:solidFill>
                  <a:schemeClr val="bg1"/>
                </a:solidFill>
                <a:latin typeface="Arial" panose="020B0604020202020204" pitchFamily="34" charset="0"/>
              </a:rPr>
              <a:pPr>
                <a:spcBef>
                  <a:spcPct val="20000"/>
                </a:spcBef>
              </a:pPr>
              <a:t>2</a:t>
            </a:fld>
            <a:endParaRPr lang="de-CH" altLang="de-DE">
              <a:solidFill>
                <a:schemeClr val="bg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92466F7-1C21-47A0-B47D-B226143DF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a:extLst>
              <a:ext uri="{FF2B5EF4-FFF2-40B4-BE49-F238E27FC236}">
                <a16:creationId xmlns:a16="http://schemas.microsoft.com/office/drawing/2014/main" id="{6944750F-9CDA-4502-A6C5-62FFF0BE8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9700" name="Foliennummernplatzhalter 3">
            <a:extLst>
              <a:ext uri="{FF2B5EF4-FFF2-40B4-BE49-F238E27FC236}">
                <a16:creationId xmlns:a16="http://schemas.microsoft.com/office/drawing/2014/main" id="{D680F448-E70E-4C75-A35F-2C8BB97AD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9661A0E6-1E37-4462-86F5-6558BF11D427}" type="slidenum">
              <a:rPr lang="de-CH" altLang="de-DE">
                <a:solidFill>
                  <a:schemeClr val="bg1"/>
                </a:solidFill>
                <a:latin typeface="Arial" panose="020B0604020202020204" pitchFamily="34" charset="0"/>
              </a:rPr>
              <a:pPr>
                <a:spcBef>
                  <a:spcPct val="20000"/>
                </a:spcBef>
              </a:pPr>
              <a:t>21</a:t>
            </a:fld>
            <a:endParaRPr lang="de-CH" altLang="de-DE">
              <a:solidFill>
                <a:schemeClr val="bg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6C07945E-F4B6-4B49-96C6-D935225A3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a:extLst>
              <a:ext uri="{FF2B5EF4-FFF2-40B4-BE49-F238E27FC236}">
                <a16:creationId xmlns:a16="http://schemas.microsoft.com/office/drawing/2014/main" id="{FAF27173-1164-4C54-956C-FCAD2809B9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1748" name="Foliennummernplatzhalter 3">
            <a:extLst>
              <a:ext uri="{FF2B5EF4-FFF2-40B4-BE49-F238E27FC236}">
                <a16:creationId xmlns:a16="http://schemas.microsoft.com/office/drawing/2014/main" id="{C98D84A7-7D3F-49B1-987D-6F6B8C7C3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46179FE-BA37-4A0B-B1D8-14469AC22E36}" type="slidenum">
              <a:rPr lang="de-CH" altLang="de-DE">
                <a:solidFill>
                  <a:schemeClr val="bg1"/>
                </a:solidFill>
                <a:latin typeface="Arial" panose="020B0604020202020204" pitchFamily="34" charset="0"/>
              </a:rPr>
              <a:pPr>
                <a:spcBef>
                  <a:spcPct val="20000"/>
                </a:spcBef>
              </a:pPr>
              <a:t>22</a:t>
            </a:fld>
            <a:endParaRPr lang="de-CH" altLang="de-DE">
              <a:solidFill>
                <a:schemeClr val="bg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DF5B3E55-6F92-4AFC-88E2-CD924FF7E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a:extLst>
              <a:ext uri="{FF2B5EF4-FFF2-40B4-BE49-F238E27FC236}">
                <a16:creationId xmlns:a16="http://schemas.microsoft.com/office/drawing/2014/main" id="{774225A1-E90C-40B1-AFAE-8AD558641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3796" name="Foliennummernplatzhalter 3">
            <a:extLst>
              <a:ext uri="{FF2B5EF4-FFF2-40B4-BE49-F238E27FC236}">
                <a16:creationId xmlns:a16="http://schemas.microsoft.com/office/drawing/2014/main" id="{747068DE-4E6E-4923-9124-58ED1BB1B0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D337EEA0-AE55-4D8F-9200-D559D6A10931}" type="slidenum">
              <a:rPr lang="de-CH" altLang="de-DE">
                <a:solidFill>
                  <a:schemeClr val="bg1"/>
                </a:solidFill>
                <a:latin typeface="Arial" panose="020B0604020202020204" pitchFamily="34" charset="0"/>
              </a:rPr>
              <a:pPr>
                <a:spcBef>
                  <a:spcPct val="20000"/>
                </a:spcBef>
              </a:pPr>
              <a:t>23</a:t>
            </a:fld>
            <a:endParaRPr lang="de-CH" altLang="de-DE">
              <a:solidFill>
                <a:schemeClr val="bg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F567725E-893E-463A-92DC-B2A5EE88F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a:extLst>
              <a:ext uri="{FF2B5EF4-FFF2-40B4-BE49-F238E27FC236}">
                <a16:creationId xmlns:a16="http://schemas.microsoft.com/office/drawing/2014/main" id="{57EC8971-CE62-418A-B306-B828712D4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5844" name="Foliennummernplatzhalter 3">
            <a:extLst>
              <a:ext uri="{FF2B5EF4-FFF2-40B4-BE49-F238E27FC236}">
                <a16:creationId xmlns:a16="http://schemas.microsoft.com/office/drawing/2014/main" id="{B386472A-F857-410D-8B61-415A771119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39AEFFC-73AF-49B1-9D14-155ADA952B4D}" type="slidenum">
              <a:rPr lang="de-CH" altLang="de-DE">
                <a:solidFill>
                  <a:schemeClr val="bg1"/>
                </a:solidFill>
                <a:latin typeface="Arial" panose="020B0604020202020204" pitchFamily="34" charset="0"/>
              </a:rPr>
              <a:pPr>
                <a:spcBef>
                  <a:spcPct val="20000"/>
                </a:spcBef>
              </a:pPr>
              <a:t>25</a:t>
            </a:fld>
            <a:endParaRPr lang="de-CH" altLang="de-DE">
              <a:solidFill>
                <a:schemeClr val="bg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6E83CC82-B25B-4AF4-BA89-BB8E374ECA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a:extLst>
              <a:ext uri="{FF2B5EF4-FFF2-40B4-BE49-F238E27FC236}">
                <a16:creationId xmlns:a16="http://schemas.microsoft.com/office/drawing/2014/main" id="{61FD33C5-8364-42A2-83F1-127F434F6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0244" name="Foliennummernplatzhalter 3">
            <a:extLst>
              <a:ext uri="{FF2B5EF4-FFF2-40B4-BE49-F238E27FC236}">
                <a16:creationId xmlns:a16="http://schemas.microsoft.com/office/drawing/2014/main" id="{8E450EF2-C490-4F8F-BDC8-DE8031CAC3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2419AD3-BFE1-4846-B569-39C7398D0468}" type="slidenum">
              <a:rPr lang="de-CH" altLang="de-DE">
                <a:solidFill>
                  <a:schemeClr val="bg1"/>
                </a:solidFill>
                <a:latin typeface="Arial" panose="020B0604020202020204" pitchFamily="34" charset="0"/>
              </a:rPr>
              <a:pPr>
                <a:spcBef>
                  <a:spcPct val="20000"/>
                </a:spcBef>
              </a:pPr>
              <a:t>3</a:t>
            </a:fld>
            <a:endParaRPr lang="de-CH" altLang="de-DE">
              <a:solidFill>
                <a:schemeClr val="bg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99888B11-9C0C-4492-A012-F20D44166B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a:extLst>
              <a:ext uri="{FF2B5EF4-FFF2-40B4-BE49-F238E27FC236}">
                <a16:creationId xmlns:a16="http://schemas.microsoft.com/office/drawing/2014/main" id="{F29FC8D2-1576-4C32-8921-077761DCC0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12292" name="Foliennummernplatzhalter 3">
            <a:extLst>
              <a:ext uri="{FF2B5EF4-FFF2-40B4-BE49-F238E27FC236}">
                <a16:creationId xmlns:a16="http://schemas.microsoft.com/office/drawing/2014/main" id="{3BAF8A5D-09CA-498E-B9DA-6C86B9B8F4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87CBB2C-919C-4A75-BEFD-3FDCC45CBF5E}" type="slidenum">
              <a:rPr lang="de-CH" altLang="de-DE">
                <a:solidFill>
                  <a:schemeClr val="bg1"/>
                </a:solidFill>
                <a:latin typeface="Arial" panose="020B0604020202020204" pitchFamily="34" charset="0"/>
              </a:rPr>
              <a:pPr>
                <a:spcBef>
                  <a:spcPct val="20000"/>
                </a:spcBef>
              </a:pPr>
              <a:t>5</a:t>
            </a:fld>
            <a:endParaRPr lang="de-CH" altLang="de-DE">
              <a:solidFill>
                <a:schemeClr val="bg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FF978B79-5F54-4198-A1B5-31C884A44F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a:extLst>
              <a:ext uri="{FF2B5EF4-FFF2-40B4-BE49-F238E27FC236}">
                <a16:creationId xmlns:a16="http://schemas.microsoft.com/office/drawing/2014/main" id="{5B0852DA-138A-4CB5-8D47-9DE2789E7B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4340" name="Foliennummernplatzhalter 3">
            <a:extLst>
              <a:ext uri="{FF2B5EF4-FFF2-40B4-BE49-F238E27FC236}">
                <a16:creationId xmlns:a16="http://schemas.microsoft.com/office/drawing/2014/main" id="{A14978BE-5486-4FA0-BF66-E9784E74F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5B206243-8B4C-4EAF-AD1D-8FC258D9061E}" type="slidenum">
              <a:rPr lang="de-CH" altLang="de-DE">
                <a:solidFill>
                  <a:schemeClr val="bg1"/>
                </a:solidFill>
                <a:latin typeface="Arial" panose="020B0604020202020204" pitchFamily="34" charset="0"/>
              </a:rPr>
              <a:pPr>
                <a:spcBef>
                  <a:spcPct val="20000"/>
                </a:spcBef>
              </a:pPr>
              <a:t>6</a:t>
            </a:fld>
            <a:endParaRPr lang="de-CH" altLang="de-DE">
              <a:solidFill>
                <a:schemeClr val="bg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DE752313-8A4C-4121-9FF4-CA538ABB7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a:extLst>
              <a:ext uri="{FF2B5EF4-FFF2-40B4-BE49-F238E27FC236}">
                <a16:creationId xmlns:a16="http://schemas.microsoft.com/office/drawing/2014/main" id="{CA326AF3-C238-45C4-8CD2-96F35FBE99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6388" name="Foliennummernplatzhalter 3">
            <a:extLst>
              <a:ext uri="{FF2B5EF4-FFF2-40B4-BE49-F238E27FC236}">
                <a16:creationId xmlns:a16="http://schemas.microsoft.com/office/drawing/2014/main" id="{205A4782-13DC-4307-9987-70288ABE7D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D230865E-0F86-4813-83F9-59E605741CE8}" type="slidenum">
              <a:rPr lang="de-CH" altLang="de-DE">
                <a:solidFill>
                  <a:schemeClr val="bg1"/>
                </a:solidFill>
                <a:latin typeface="Arial" panose="020B0604020202020204" pitchFamily="34" charset="0"/>
              </a:rPr>
              <a:pPr>
                <a:spcBef>
                  <a:spcPct val="20000"/>
                </a:spcBef>
              </a:pPr>
              <a:t>8</a:t>
            </a:fld>
            <a:endParaRPr lang="de-CH" altLang="de-DE">
              <a:solidFill>
                <a:schemeClr val="bg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0B34785B-20DE-416A-B2F7-F9618190E4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a:extLst>
              <a:ext uri="{FF2B5EF4-FFF2-40B4-BE49-F238E27FC236}">
                <a16:creationId xmlns:a16="http://schemas.microsoft.com/office/drawing/2014/main" id="{BDCD79ED-9479-4EAD-87D9-9AD0924F40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0484" name="Foliennummernplatzhalter 3">
            <a:extLst>
              <a:ext uri="{FF2B5EF4-FFF2-40B4-BE49-F238E27FC236}">
                <a16:creationId xmlns:a16="http://schemas.microsoft.com/office/drawing/2014/main" id="{32C16629-7F02-4A67-9CCC-E3D310843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DB448CB4-DB73-4944-BF4C-211ADE1C52F6}" type="slidenum">
              <a:rPr lang="de-CH" altLang="de-DE">
                <a:solidFill>
                  <a:schemeClr val="bg1"/>
                </a:solidFill>
                <a:latin typeface="Arial" panose="020B0604020202020204" pitchFamily="34" charset="0"/>
              </a:rPr>
              <a:pPr>
                <a:spcBef>
                  <a:spcPct val="20000"/>
                </a:spcBef>
              </a:pPr>
              <a:t>14</a:t>
            </a:fld>
            <a:endParaRPr lang="de-CH" altLang="de-DE">
              <a:solidFill>
                <a:schemeClr val="bg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06CFBCA3-B709-40CE-BC57-D91312679F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15D71CE3-2F9C-4004-9093-9CE247298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2532" name="Foliennummernplatzhalter 3">
            <a:extLst>
              <a:ext uri="{FF2B5EF4-FFF2-40B4-BE49-F238E27FC236}">
                <a16:creationId xmlns:a16="http://schemas.microsoft.com/office/drawing/2014/main" id="{30E1283E-1500-4772-AEDE-FDD29A4610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C788E1B4-56F7-4F9F-8330-485B95AAD34B}" type="slidenum">
              <a:rPr lang="de-CH" altLang="de-DE">
                <a:solidFill>
                  <a:schemeClr val="bg1"/>
                </a:solidFill>
                <a:latin typeface="Arial" panose="020B0604020202020204" pitchFamily="34" charset="0"/>
              </a:rPr>
              <a:pPr>
                <a:spcBef>
                  <a:spcPct val="20000"/>
                </a:spcBef>
              </a:pPr>
              <a:t>15</a:t>
            </a:fld>
            <a:endParaRPr lang="de-CH" altLang="de-DE">
              <a:solidFill>
                <a:schemeClr val="bg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A5AA697E-4D8A-4C28-80B8-C3C5FADB9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35F7173C-F0AD-4B00-98C4-B37D0D6EE1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5604" name="Foliennummernplatzhalter 3">
            <a:extLst>
              <a:ext uri="{FF2B5EF4-FFF2-40B4-BE49-F238E27FC236}">
                <a16:creationId xmlns:a16="http://schemas.microsoft.com/office/drawing/2014/main" id="{E3D94607-2836-4212-80CE-E394C2587F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CDC942BA-6CB7-4D6B-A34C-5A61AFA493B5}" type="slidenum">
              <a:rPr lang="de-CH" altLang="de-DE">
                <a:solidFill>
                  <a:schemeClr val="bg1"/>
                </a:solidFill>
                <a:latin typeface="Arial" panose="020B0604020202020204" pitchFamily="34" charset="0"/>
              </a:rPr>
              <a:pPr>
                <a:spcBef>
                  <a:spcPct val="20000"/>
                </a:spcBef>
              </a:pPr>
              <a:t>19</a:t>
            </a:fld>
            <a:endParaRPr lang="de-CH" altLang="de-DE">
              <a:solidFill>
                <a:schemeClr val="bg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791D2CBC-524A-4F48-8A3D-49068668E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a:extLst>
              <a:ext uri="{FF2B5EF4-FFF2-40B4-BE49-F238E27FC236}">
                <a16:creationId xmlns:a16="http://schemas.microsoft.com/office/drawing/2014/main" id="{E6CA3207-FFFC-443A-A18C-9A27E143E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7652" name="Foliennummernplatzhalter 3">
            <a:extLst>
              <a:ext uri="{FF2B5EF4-FFF2-40B4-BE49-F238E27FC236}">
                <a16:creationId xmlns:a16="http://schemas.microsoft.com/office/drawing/2014/main" id="{13930716-1E99-484C-9F3E-5D695BD93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6F2B1008-03DB-48FE-A31F-2DA3286441BB}" type="slidenum">
              <a:rPr lang="de-CH" altLang="de-DE">
                <a:solidFill>
                  <a:schemeClr val="bg1"/>
                </a:solidFill>
                <a:latin typeface="Arial" panose="020B0604020202020204" pitchFamily="34" charset="0"/>
              </a:rPr>
              <a:pPr>
                <a:spcBef>
                  <a:spcPct val="20000"/>
                </a:spcBef>
              </a:pPr>
              <a:t>20</a:t>
            </a:fld>
            <a:endParaRPr lang="de-CH" altLang="de-DE">
              <a:solidFill>
                <a:schemeClr val="bg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a:extLst>
              <a:ext uri="{FF2B5EF4-FFF2-40B4-BE49-F238E27FC236}">
                <a16:creationId xmlns:a16="http://schemas.microsoft.com/office/drawing/2014/main" id="{5B0C80CD-535A-421C-B63A-A65635F6BF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5B5423-318F-4AAF-B675-907FA205E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68EF13-6072-42BA-BB2A-535687818EAD}"/>
              </a:ext>
            </a:extLst>
          </p:cNvPr>
          <p:cNvSpPr>
            <a:spLocks noGrp="1" noChangeArrowheads="1"/>
          </p:cNvSpPr>
          <p:nvPr>
            <p:ph type="sldNum" sz="quarter" idx="12"/>
          </p:nvPr>
        </p:nvSpPr>
        <p:spPr>
          <a:ln/>
        </p:spPr>
        <p:txBody>
          <a:bodyPr/>
          <a:lstStyle>
            <a:lvl1pPr>
              <a:defRPr/>
            </a:lvl1pPr>
          </a:lstStyle>
          <a:p>
            <a:pPr>
              <a:defRPr/>
            </a:pPr>
            <a:fld id="{A5D7A11E-92E7-42FB-9130-E466BABD97F6}" type="slidenum">
              <a:rPr lang="en-US" altLang="de-DE"/>
              <a:pPr>
                <a:defRPr/>
              </a:pPr>
              <a:t>‹Nr.›</a:t>
            </a:fld>
            <a:endParaRPr lang="en-US" altLang="de-DE"/>
          </a:p>
        </p:txBody>
      </p:sp>
    </p:spTree>
    <p:extLst>
      <p:ext uri="{BB962C8B-B14F-4D97-AF65-F5344CB8AC3E}">
        <p14:creationId xmlns:p14="http://schemas.microsoft.com/office/powerpoint/2010/main" val="17276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E1BDD1F3-5DE9-45F6-9246-3F05347AA4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790440-39D7-4239-9281-3D305C7DC8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1982A9-C067-4500-B06B-83E481CCF270}"/>
              </a:ext>
            </a:extLst>
          </p:cNvPr>
          <p:cNvSpPr>
            <a:spLocks noGrp="1" noChangeArrowheads="1"/>
          </p:cNvSpPr>
          <p:nvPr>
            <p:ph type="sldNum" sz="quarter" idx="12"/>
          </p:nvPr>
        </p:nvSpPr>
        <p:spPr>
          <a:ln/>
        </p:spPr>
        <p:txBody>
          <a:bodyPr/>
          <a:lstStyle>
            <a:lvl1pPr>
              <a:defRPr/>
            </a:lvl1pPr>
          </a:lstStyle>
          <a:p>
            <a:pPr>
              <a:defRPr/>
            </a:pPr>
            <a:fld id="{936C4AAC-3232-40EE-9DA8-7A7785442AA0}" type="slidenum">
              <a:rPr lang="en-US" altLang="de-DE"/>
              <a:pPr>
                <a:defRPr/>
              </a:pPr>
              <a:t>‹Nr.›</a:t>
            </a:fld>
            <a:endParaRPr lang="en-US" altLang="de-DE"/>
          </a:p>
        </p:txBody>
      </p:sp>
    </p:spTree>
    <p:extLst>
      <p:ext uri="{BB962C8B-B14F-4D97-AF65-F5344CB8AC3E}">
        <p14:creationId xmlns:p14="http://schemas.microsoft.com/office/powerpoint/2010/main" val="376361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FAF2CC1F-AA82-407A-A2CA-0E4CD336A1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5573BE-ACCF-45D0-82B4-8A67F07FA0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587604-F38A-42FA-A69D-12A6E7CCB865}"/>
              </a:ext>
            </a:extLst>
          </p:cNvPr>
          <p:cNvSpPr>
            <a:spLocks noGrp="1" noChangeArrowheads="1"/>
          </p:cNvSpPr>
          <p:nvPr>
            <p:ph type="sldNum" sz="quarter" idx="12"/>
          </p:nvPr>
        </p:nvSpPr>
        <p:spPr>
          <a:ln/>
        </p:spPr>
        <p:txBody>
          <a:bodyPr/>
          <a:lstStyle>
            <a:lvl1pPr>
              <a:defRPr/>
            </a:lvl1pPr>
          </a:lstStyle>
          <a:p>
            <a:pPr>
              <a:defRPr/>
            </a:pPr>
            <a:fld id="{22D86322-F8B2-4CB5-89C2-920366CFD341}" type="slidenum">
              <a:rPr lang="en-US" altLang="de-DE"/>
              <a:pPr>
                <a:defRPr/>
              </a:pPr>
              <a:t>‹Nr.›</a:t>
            </a:fld>
            <a:endParaRPr lang="en-US" altLang="de-DE"/>
          </a:p>
        </p:txBody>
      </p:sp>
    </p:spTree>
    <p:extLst>
      <p:ext uri="{BB962C8B-B14F-4D97-AF65-F5344CB8AC3E}">
        <p14:creationId xmlns:p14="http://schemas.microsoft.com/office/powerpoint/2010/main" val="419399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bg>
      <p:bgPr>
        <a:solidFill>
          <a:schemeClr val="bg1"/>
        </a:solidFill>
        <a:effectLst/>
      </p:bgPr>
    </p:bg>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D0E8369-B763-42F3-8A1C-74318E8EE089}"/>
              </a:ext>
            </a:extLst>
          </p:cNvPr>
          <p:cNvSpPr>
            <a:spLocks noGrp="1"/>
          </p:cNvSpPr>
          <p:nvPr>
            <p:ph type="dt" sz="half" idx="10"/>
          </p:nvPr>
        </p:nvSpPr>
        <p:spPr/>
        <p:txBody>
          <a:bodyPr/>
          <a:lstStyle>
            <a:lvl1pPr>
              <a:defRPr/>
            </a:lvl1pPr>
          </a:lstStyle>
          <a:p>
            <a:pPr>
              <a:defRPr/>
            </a:pPr>
            <a:fld id="{0E29DF31-E789-4E6C-A4EE-37CC91BD5723}" type="datetimeFigureOut">
              <a:rPr lang="de-CH"/>
              <a:pPr>
                <a:defRPr/>
              </a:pPr>
              <a:t>19.02.2022</a:t>
            </a:fld>
            <a:endParaRPr lang="de-CH"/>
          </a:p>
        </p:txBody>
      </p:sp>
      <p:sp>
        <p:nvSpPr>
          <p:cNvPr id="3" name="Fußzeilenplatzhalter 4">
            <a:extLst>
              <a:ext uri="{FF2B5EF4-FFF2-40B4-BE49-F238E27FC236}">
                <a16:creationId xmlns:a16="http://schemas.microsoft.com/office/drawing/2014/main" id="{43A7DBAE-C9A7-4399-B71A-4F4D238CD229}"/>
              </a:ext>
            </a:extLst>
          </p:cNvPr>
          <p:cNvSpPr>
            <a:spLocks noGrp="1"/>
          </p:cNvSpPr>
          <p:nvPr>
            <p:ph type="ftr" sz="quarter" idx="11"/>
          </p:nvPr>
        </p:nvSpPr>
        <p:spPr/>
        <p:txBody>
          <a:bodyPr/>
          <a:lstStyle>
            <a:lvl1pPr>
              <a:defRPr/>
            </a:lvl1pPr>
          </a:lstStyle>
          <a:p>
            <a:pPr>
              <a:defRPr/>
            </a:pPr>
            <a:endParaRPr lang="de-CH"/>
          </a:p>
        </p:txBody>
      </p:sp>
      <p:sp>
        <p:nvSpPr>
          <p:cNvPr id="4" name="Foliennummernplatzhalter 5">
            <a:extLst>
              <a:ext uri="{FF2B5EF4-FFF2-40B4-BE49-F238E27FC236}">
                <a16:creationId xmlns:a16="http://schemas.microsoft.com/office/drawing/2014/main" id="{AD65A057-002D-4EEB-86CF-14EEF496917C}"/>
              </a:ext>
            </a:extLst>
          </p:cNvPr>
          <p:cNvSpPr>
            <a:spLocks noGrp="1"/>
          </p:cNvSpPr>
          <p:nvPr>
            <p:ph type="sldNum" sz="quarter" idx="12"/>
          </p:nvPr>
        </p:nvSpPr>
        <p:spPr/>
        <p:txBody>
          <a:bodyPr/>
          <a:lstStyle>
            <a:lvl1pPr>
              <a:defRPr smtClean="0"/>
            </a:lvl1pPr>
          </a:lstStyle>
          <a:p>
            <a:pPr>
              <a:defRPr/>
            </a:pPr>
            <a:fld id="{2A06AAC4-CFB4-4A79-8439-0F72F79E14DE}" type="slidenum">
              <a:rPr lang="de-CH" altLang="de-DE"/>
              <a:pPr>
                <a:defRPr/>
              </a:pPr>
              <a:t>‹Nr.›</a:t>
            </a:fld>
            <a:endParaRPr lang="de-CH" altLang="de-DE"/>
          </a:p>
        </p:txBody>
      </p:sp>
    </p:spTree>
    <p:extLst>
      <p:ext uri="{BB962C8B-B14F-4D97-AF65-F5344CB8AC3E}">
        <p14:creationId xmlns:p14="http://schemas.microsoft.com/office/powerpoint/2010/main" val="38323888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9BEB14-94E7-4B68-988B-DA413FEB1D1F}"/>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5467FA-AE3F-43A1-BD2A-A368FE31A76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F03E635-6885-4059-ADA5-C4C48A9FABD8}"/>
              </a:ext>
            </a:extLst>
          </p:cNvPr>
          <p:cNvSpPr>
            <a:spLocks noGrp="1" noChangeArrowheads="1"/>
          </p:cNvSpPr>
          <p:nvPr>
            <p:ph type="sldNum" sz="quarter" idx="12"/>
          </p:nvPr>
        </p:nvSpPr>
        <p:spPr/>
        <p:txBody>
          <a:bodyPr/>
          <a:lstStyle>
            <a:lvl1pPr>
              <a:defRPr smtClean="0"/>
            </a:lvl1pPr>
          </a:lstStyle>
          <a:p>
            <a:pPr>
              <a:defRPr/>
            </a:pPr>
            <a:fld id="{2F28B2EF-859C-4C89-803A-710446E17DBF}" type="slidenum">
              <a:rPr lang="en-US" altLang="de-DE"/>
              <a:pPr>
                <a:defRPr/>
              </a:pPr>
              <a:t>‹Nr.›</a:t>
            </a:fld>
            <a:endParaRPr lang="en-US" altLang="de-DE"/>
          </a:p>
        </p:txBody>
      </p:sp>
    </p:spTree>
    <p:extLst>
      <p:ext uri="{BB962C8B-B14F-4D97-AF65-F5344CB8AC3E}">
        <p14:creationId xmlns:p14="http://schemas.microsoft.com/office/powerpoint/2010/main" val="161642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B0246010-8460-4307-9F65-A7B2575ADF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73D7A5-098F-489E-9317-0062C0DFE2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64AB82-7E7C-415B-B638-A4057ABC3906}"/>
              </a:ext>
            </a:extLst>
          </p:cNvPr>
          <p:cNvSpPr>
            <a:spLocks noGrp="1" noChangeArrowheads="1"/>
          </p:cNvSpPr>
          <p:nvPr>
            <p:ph type="sldNum" sz="quarter" idx="12"/>
          </p:nvPr>
        </p:nvSpPr>
        <p:spPr>
          <a:ln/>
        </p:spPr>
        <p:txBody>
          <a:bodyPr/>
          <a:lstStyle>
            <a:lvl1pPr>
              <a:defRPr/>
            </a:lvl1pPr>
          </a:lstStyle>
          <a:p>
            <a:pPr>
              <a:defRPr/>
            </a:pPr>
            <a:fld id="{F72F1376-63B5-445A-89D2-FA21B3098C61}" type="slidenum">
              <a:rPr lang="en-US" altLang="de-DE"/>
              <a:pPr>
                <a:defRPr/>
              </a:pPr>
              <a:t>‹Nr.›</a:t>
            </a:fld>
            <a:endParaRPr lang="en-US" altLang="de-DE"/>
          </a:p>
        </p:txBody>
      </p:sp>
    </p:spTree>
    <p:extLst>
      <p:ext uri="{BB962C8B-B14F-4D97-AF65-F5344CB8AC3E}">
        <p14:creationId xmlns:p14="http://schemas.microsoft.com/office/powerpoint/2010/main" val="53193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6E577AA5-9CD8-455C-BD27-49D91BD8DD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78FCC-E928-4C6F-A373-1EB255756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7526EB-C934-4274-8C01-D6432BBD64E3}"/>
              </a:ext>
            </a:extLst>
          </p:cNvPr>
          <p:cNvSpPr>
            <a:spLocks noGrp="1" noChangeArrowheads="1"/>
          </p:cNvSpPr>
          <p:nvPr>
            <p:ph type="sldNum" sz="quarter" idx="12"/>
          </p:nvPr>
        </p:nvSpPr>
        <p:spPr>
          <a:ln/>
        </p:spPr>
        <p:txBody>
          <a:bodyPr/>
          <a:lstStyle>
            <a:lvl1pPr>
              <a:defRPr/>
            </a:lvl1pPr>
          </a:lstStyle>
          <a:p>
            <a:pPr>
              <a:defRPr/>
            </a:pPr>
            <a:fld id="{C806AFB7-99EB-4B1B-ABC4-89F5F2445BE2}" type="slidenum">
              <a:rPr lang="en-US" altLang="de-DE"/>
              <a:pPr>
                <a:defRPr/>
              </a:pPr>
              <a:t>‹Nr.›</a:t>
            </a:fld>
            <a:endParaRPr lang="en-US" altLang="de-DE"/>
          </a:p>
        </p:txBody>
      </p:sp>
    </p:spTree>
    <p:extLst>
      <p:ext uri="{BB962C8B-B14F-4D97-AF65-F5344CB8AC3E}">
        <p14:creationId xmlns:p14="http://schemas.microsoft.com/office/powerpoint/2010/main" val="123583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BBFBF209-127F-4CC8-BE8E-FD0DE1E4A3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B8E099-8BA9-4551-BC08-4BD0DBC7B7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2C35B4D-846F-44AC-8939-B6F2264F7561}"/>
              </a:ext>
            </a:extLst>
          </p:cNvPr>
          <p:cNvSpPr>
            <a:spLocks noGrp="1" noChangeArrowheads="1"/>
          </p:cNvSpPr>
          <p:nvPr>
            <p:ph type="sldNum" sz="quarter" idx="12"/>
          </p:nvPr>
        </p:nvSpPr>
        <p:spPr>
          <a:ln/>
        </p:spPr>
        <p:txBody>
          <a:bodyPr/>
          <a:lstStyle>
            <a:lvl1pPr>
              <a:defRPr/>
            </a:lvl1pPr>
          </a:lstStyle>
          <a:p>
            <a:pPr>
              <a:defRPr/>
            </a:pPr>
            <a:fld id="{B83876B8-611B-460B-AADD-85FB67DF53C2}" type="slidenum">
              <a:rPr lang="en-US" altLang="de-DE"/>
              <a:pPr>
                <a:defRPr/>
              </a:pPr>
              <a:t>‹Nr.›</a:t>
            </a:fld>
            <a:endParaRPr lang="en-US" altLang="de-DE"/>
          </a:p>
        </p:txBody>
      </p:sp>
    </p:spTree>
    <p:extLst>
      <p:ext uri="{BB962C8B-B14F-4D97-AF65-F5344CB8AC3E}">
        <p14:creationId xmlns:p14="http://schemas.microsoft.com/office/powerpoint/2010/main" val="390175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a:extLst>
              <a:ext uri="{FF2B5EF4-FFF2-40B4-BE49-F238E27FC236}">
                <a16:creationId xmlns:a16="http://schemas.microsoft.com/office/drawing/2014/main" id="{82527611-13E3-443C-BE44-8A50963489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44AF2B-1000-417C-B2FC-CA4070DE32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65272E-B7C1-4AC6-8B81-1A471F6507DC}"/>
              </a:ext>
            </a:extLst>
          </p:cNvPr>
          <p:cNvSpPr>
            <a:spLocks noGrp="1" noChangeArrowheads="1"/>
          </p:cNvSpPr>
          <p:nvPr>
            <p:ph type="sldNum" sz="quarter" idx="12"/>
          </p:nvPr>
        </p:nvSpPr>
        <p:spPr>
          <a:ln/>
        </p:spPr>
        <p:txBody>
          <a:bodyPr/>
          <a:lstStyle>
            <a:lvl1pPr>
              <a:defRPr/>
            </a:lvl1pPr>
          </a:lstStyle>
          <a:p>
            <a:pPr>
              <a:defRPr/>
            </a:pPr>
            <a:fld id="{E2CA0588-4590-4F9B-9981-9C00679FFF64}" type="slidenum">
              <a:rPr lang="en-US" altLang="de-DE"/>
              <a:pPr>
                <a:defRPr/>
              </a:pPr>
              <a:t>‹Nr.›</a:t>
            </a:fld>
            <a:endParaRPr lang="en-US" altLang="de-DE"/>
          </a:p>
        </p:txBody>
      </p:sp>
    </p:spTree>
    <p:extLst>
      <p:ext uri="{BB962C8B-B14F-4D97-AF65-F5344CB8AC3E}">
        <p14:creationId xmlns:p14="http://schemas.microsoft.com/office/powerpoint/2010/main" val="184055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DBA6C5-69CA-44F4-B3B9-694F7DFB86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162E19F-C7FD-4DC0-BD36-62AFAA7530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4B67A5-BB03-4BCA-9FCC-E321D5745C47}"/>
              </a:ext>
            </a:extLst>
          </p:cNvPr>
          <p:cNvSpPr>
            <a:spLocks noGrp="1" noChangeArrowheads="1"/>
          </p:cNvSpPr>
          <p:nvPr>
            <p:ph type="sldNum" sz="quarter" idx="12"/>
          </p:nvPr>
        </p:nvSpPr>
        <p:spPr>
          <a:ln/>
        </p:spPr>
        <p:txBody>
          <a:bodyPr/>
          <a:lstStyle>
            <a:lvl1pPr>
              <a:defRPr/>
            </a:lvl1pPr>
          </a:lstStyle>
          <a:p>
            <a:pPr>
              <a:defRPr/>
            </a:pPr>
            <a:fld id="{E26B1EB6-0557-4778-B497-D4013F81E390}" type="slidenum">
              <a:rPr lang="en-US" altLang="de-DE"/>
              <a:pPr>
                <a:defRPr/>
              </a:pPr>
              <a:t>‹Nr.›</a:t>
            </a:fld>
            <a:endParaRPr lang="en-US" altLang="de-DE"/>
          </a:p>
        </p:txBody>
      </p:sp>
    </p:spTree>
    <p:extLst>
      <p:ext uri="{BB962C8B-B14F-4D97-AF65-F5344CB8AC3E}">
        <p14:creationId xmlns:p14="http://schemas.microsoft.com/office/powerpoint/2010/main" val="111680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5AE9DB15-DB8E-4846-9D8E-9D0D295270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131BFC-77B9-4112-8733-A9494ED99A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E170A4-13C8-4B70-9988-A7B884AA97DE}"/>
              </a:ext>
            </a:extLst>
          </p:cNvPr>
          <p:cNvSpPr>
            <a:spLocks noGrp="1" noChangeArrowheads="1"/>
          </p:cNvSpPr>
          <p:nvPr>
            <p:ph type="sldNum" sz="quarter" idx="12"/>
          </p:nvPr>
        </p:nvSpPr>
        <p:spPr>
          <a:ln/>
        </p:spPr>
        <p:txBody>
          <a:bodyPr/>
          <a:lstStyle>
            <a:lvl1pPr>
              <a:defRPr/>
            </a:lvl1pPr>
          </a:lstStyle>
          <a:p>
            <a:pPr>
              <a:defRPr/>
            </a:pPr>
            <a:fld id="{9A6834FF-CFE6-4962-9707-FACD73E936EC}" type="slidenum">
              <a:rPr lang="en-US" altLang="de-DE"/>
              <a:pPr>
                <a:defRPr/>
              </a:pPr>
              <a:t>‹Nr.›</a:t>
            </a:fld>
            <a:endParaRPr lang="en-US" altLang="de-DE"/>
          </a:p>
        </p:txBody>
      </p:sp>
    </p:spTree>
    <p:extLst>
      <p:ext uri="{BB962C8B-B14F-4D97-AF65-F5344CB8AC3E}">
        <p14:creationId xmlns:p14="http://schemas.microsoft.com/office/powerpoint/2010/main" val="349468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400275F8-E897-4F58-9C58-B518FB98CC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14F82C-DAD3-43A2-B38C-701B5728B6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24986A-1498-4FF7-8264-8083BD76E091}"/>
              </a:ext>
            </a:extLst>
          </p:cNvPr>
          <p:cNvSpPr>
            <a:spLocks noGrp="1" noChangeArrowheads="1"/>
          </p:cNvSpPr>
          <p:nvPr>
            <p:ph type="sldNum" sz="quarter" idx="12"/>
          </p:nvPr>
        </p:nvSpPr>
        <p:spPr>
          <a:ln/>
        </p:spPr>
        <p:txBody>
          <a:bodyPr/>
          <a:lstStyle>
            <a:lvl1pPr>
              <a:defRPr/>
            </a:lvl1pPr>
          </a:lstStyle>
          <a:p>
            <a:pPr>
              <a:defRPr/>
            </a:pPr>
            <a:fld id="{261120E8-40C1-45AA-A2CF-6DAA49A7DE9C}" type="slidenum">
              <a:rPr lang="en-US" altLang="de-DE"/>
              <a:pPr>
                <a:defRPr/>
              </a:pPr>
              <a:t>‹Nr.›</a:t>
            </a:fld>
            <a:endParaRPr lang="en-US" altLang="de-DE"/>
          </a:p>
        </p:txBody>
      </p:sp>
    </p:spTree>
    <p:extLst>
      <p:ext uri="{BB962C8B-B14F-4D97-AF65-F5344CB8AC3E}">
        <p14:creationId xmlns:p14="http://schemas.microsoft.com/office/powerpoint/2010/main" val="165893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EEE11C-9961-4B4F-A9B8-CFAAF43B235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Titelmasterformat durch Klicken bearbeiten</a:t>
            </a:r>
          </a:p>
        </p:txBody>
      </p:sp>
      <p:sp>
        <p:nvSpPr>
          <p:cNvPr id="1027" name="Rectangle 3">
            <a:extLst>
              <a:ext uri="{FF2B5EF4-FFF2-40B4-BE49-F238E27FC236}">
                <a16:creationId xmlns:a16="http://schemas.microsoft.com/office/drawing/2014/main" id="{01C2CFF4-308A-4709-816B-A8F67529B04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Textmasterformate durch Klicken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99C126FA-348E-4068-81D9-BFF2007A7B3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3A605800-A819-4A33-B336-95729859B3C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CBCBCFC3-7826-45AE-A4E6-97FEA8B5AD2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defRPr>
            </a:lvl1pPr>
          </a:lstStyle>
          <a:p>
            <a:pPr>
              <a:defRPr/>
            </a:pPr>
            <a:fld id="{41D8CCFD-006A-42BE-84BA-1C70BC243B77}"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4389" r:id="rId1"/>
    <p:sldLayoutId id="214748439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4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2">
            <a:extLst>
              <a:ext uri="{FF2B5EF4-FFF2-40B4-BE49-F238E27FC236}">
                <a16:creationId xmlns:a16="http://schemas.microsoft.com/office/drawing/2014/main" id="{07D92709-3F09-4D77-950F-29B98FB43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035050"/>
            <a:ext cx="10528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feld 1">
            <a:extLst>
              <a:ext uri="{FF2B5EF4-FFF2-40B4-BE49-F238E27FC236}">
                <a16:creationId xmlns:a16="http://schemas.microsoft.com/office/drawing/2014/main" id="{2B24A643-BFB8-4B11-B8C4-C1F075E7719A}"/>
              </a:ext>
            </a:extLst>
          </p:cNvPr>
          <p:cNvSpPr txBox="1">
            <a:spLocks noChangeArrowheads="1"/>
          </p:cNvSpPr>
          <p:nvPr/>
        </p:nvSpPr>
        <p:spPr bwMode="auto">
          <a:xfrm>
            <a:off x="3028950" y="4856163"/>
            <a:ext cx="61341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bg1"/>
                </a:solidFill>
                <a:latin typeface="Arial" panose="020B0604020202020204" pitchFamily="34" charset="0"/>
              </a:defRPr>
            </a:lvl1pPr>
            <a:lvl2pPr marL="742950" indent="-285750">
              <a:defRPr sz="4400">
                <a:solidFill>
                  <a:schemeClr val="bg1"/>
                </a:solidFill>
                <a:latin typeface="Arial" panose="020B0604020202020204" pitchFamily="34" charset="0"/>
              </a:defRPr>
            </a:lvl2pPr>
            <a:lvl3pPr marL="1143000" indent="-228600">
              <a:defRPr sz="4400">
                <a:solidFill>
                  <a:schemeClr val="bg1"/>
                </a:solidFill>
                <a:latin typeface="Arial" panose="020B0604020202020204" pitchFamily="34" charset="0"/>
              </a:defRPr>
            </a:lvl3pPr>
            <a:lvl4pPr marL="1600200" indent="-228600">
              <a:defRPr sz="4400">
                <a:solidFill>
                  <a:schemeClr val="bg1"/>
                </a:solidFill>
                <a:latin typeface="Arial" panose="020B0604020202020204" pitchFamily="34" charset="0"/>
              </a:defRPr>
            </a:lvl4pPr>
            <a:lvl5pPr marL="2057400" indent="-22860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algn="ctr"/>
            <a:r>
              <a:rPr lang="de-CH" altLang="de-DE" sz="5500" b="1">
                <a:solidFill>
                  <a:schemeClr val="tx1"/>
                </a:solidFill>
              </a:rPr>
              <a:t>Offb Teil 5 | 2,8-11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as Martyrium von Saint-Maurice und der thebäischen Legion oder Märtyrer  von Agaunum, 286 n. Chr Stockfotografie - Alamy">
            <a:extLst>
              <a:ext uri="{FF2B5EF4-FFF2-40B4-BE49-F238E27FC236}">
                <a16:creationId xmlns:a16="http://schemas.microsoft.com/office/drawing/2014/main" id="{909DC7AE-6F25-45B0-AE3D-CF70E22EF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0"/>
            <a:ext cx="8539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ymbole">
            <a:extLst>
              <a:ext uri="{FF2B5EF4-FFF2-40B4-BE49-F238E27FC236}">
                <a16:creationId xmlns:a16="http://schemas.microsoft.com/office/drawing/2014/main" id="{F8A259FC-6CFA-459C-B3E1-343E1D84F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38" y="0"/>
            <a:ext cx="689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68AF140-84D0-47F8-94C6-DC6662987F7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9459" name="Group 3">
            <a:extLst>
              <a:ext uri="{FF2B5EF4-FFF2-40B4-BE49-F238E27FC236}">
                <a16:creationId xmlns:a16="http://schemas.microsoft.com/office/drawing/2014/main" id="{D07F89C8-9A69-4188-A60F-0C436D900522}"/>
              </a:ext>
            </a:extLst>
          </p:cNvPr>
          <p:cNvGrpSpPr>
            <a:grpSpLocks/>
          </p:cNvGrpSpPr>
          <p:nvPr/>
        </p:nvGrpSpPr>
        <p:grpSpPr bwMode="auto">
          <a:xfrm>
            <a:off x="4579938" y="2635250"/>
            <a:ext cx="3032125" cy="1570038"/>
            <a:chOff x="0" y="4320"/>
            <a:chExt cx="1910" cy="989"/>
          </a:xfrm>
        </p:grpSpPr>
        <p:sp>
          <p:nvSpPr>
            <p:cNvPr id="19466" name="Rectangle 4">
              <a:extLst>
                <a:ext uri="{FF2B5EF4-FFF2-40B4-BE49-F238E27FC236}">
                  <a16:creationId xmlns:a16="http://schemas.microsoft.com/office/drawing/2014/main" id="{3E9B91AD-241C-4514-A118-88B90809573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9467" name="Rectangle 5">
              <a:extLst>
                <a:ext uri="{FF2B5EF4-FFF2-40B4-BE49-F238E27FC236}">
                  <a16:creationId xmlns:a16="http://schemas.microsoft.com/office/drawing/2014/main" id="{21D9F743-0C36-4573-965C-CD01C6B3D5B8}"/>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9460" name="Rectangle 6">
            <a:extLst>
              <a:ext uri="{FF2B5EF4-FFF2-40B4-BE49-F238E27FC236}">
                <a16:creationId xmlns:a16="http://schemas.microsoft.com/office/drawing/2014/main" id="{29D9F74C-2AE4-445C-8152-CDE98F7186C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9461" name="Rectangle 7">
            <a:extLst>
              <a:ext uri="{FF2B5EF4-FFF2-40B4-BE49-F238E27FC236}">
                <a16:creationId xmlns:a16="http://schemas.microsoft.com/office/drawing/2014/main" id="{AE4514DD-73A7-4F87-B764-C1AC396F680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9462" name="AutoShape 10" descr="Bildergebnis für lepramission schweiz">
            <a:extLst>
              <a:ext uri="{FF2B5EF4-FFF2-40B4-BE49-F238E27FC236}">
                <a16:creationId xmlns:a16="http://schemas.microsoft.com/office/drawing/2014/main" id="{E1947614-2E77-40A1-8A22-F47E2F753BF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9463" name="AutoShape 12" descr="Bildergebnis für lepramission schweiz">
            <a:extLst>
              <a:ext uri="{FF2B5EF4-FFF2-40B4-BE49-F238E27FC236}">
                <a16:creationId xmlns:a16="http://schemas.microsoft.com/office/drawing/2014/main" id="{24BECE84-5EF8-4223-8AAD-4D2675E2360B}"/>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9464" name="Textfeld 11">
            <a:extLst>
              <a:ext uri="{FF2B5EF4-FFF2-40B4-BE49-F238E27FC236}">
                <a16:creationId xmlns:a16="http://schemas.microsoft.com/office/drawing/2014/main" id="{D1D5CBE1-F8DE-41A0-98B8-E8358E7497C3}"/>
              </a:ext>
            </a:extLst>
          </p:cNvPr>
          <p:cNvSpPr txBox="1">
            <a:spLocks noChangeArrowheads="1"/>
          </p:cNvSpPr>
          <p:nvPr/>
        </p:nvSpPr>
        <p:spPr bwMode="auto">
          <a:xfrm>
            <a:off x="2817813" y="6343650"/>
            <a:ext cx="6096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500"/>
              <a:t>https://www.tourwix.de/izmir/smyrna-antike-stadt-izmir</a:t>
            </a:r>
          </a:p>
        </p:txBody>
      </p:sp>
      <p:pic>
        <p:nvPicPr>
          <p:cNvPr id="19465" name="Picture 13" descr="Smyrna Antike Stadt, Izmir (Agora) | Tourwix">
            <a:extLst>
              <a:ext uri="{FF2B5EF4-FFF2-40B4-BE49-F238E27FC236}">
                <a16:creationId xmlns:a16="http://schemas.microsoft.com/office/drawing/2014/main" id="{C2B2B06B-0B46-4C34-A826-F34509919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84138"/>
            <a:ext cx="10937875"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DBF2C6-6795-4663-92D3-745D239553D9}"/>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1507" name="Group 3">
            <a:extLst>
              <a:ext uri="{FF2B5EF4-FFF2-40B4-BE49-F238E27FC236}">
                <a16:creationId xmlns:a16="http://schemas.microsoft.com/office/drawing/2014/main" id="{A8255BB9-BFB9-4E0F-A111-5675D92D107A}"/>
              </a:ext>
            </a:extLst>
          </p:cNvPr>
          <p:cNvGrpSpPr>
            <a:grpSpLocks/>
          </p:cNvGrpSpPr>
          <p:nvPr/>
        </p:nvGrpSpPr>
        <p:grpSpPr bwMode="auto">
          <a:xfrm>
            <a:off x="4579938" y="2635250"/>
            <a:ext cx="3032125" cy="1570038"/>
            <a:chOff x="0" y="4320"/>
            <a:chExt cx="1910" cy="989"/>
          </a:xfrm>
        </p:grpSpPr>
        <p:sp>
          <p:nvSpPr>
            <p:cNvPr id="21515" name="Rectangle 4">
              <a:extLst>
                <a:ext uri="{FF2B5EF4-FFF2-40B4-BE49-F238E27FC236}">
                  <a16:creationId xmlns:a16="http://schemas.microsoft.com/office/drawing/2014/main" id="{7EC3A20B-03CC-4FA1-AAC3-188EC4B3F959}"/>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1516" name="Rectangle 5">
              <a:extLst>
                <a:ext uri="{FF2B5EF4-FFF2-40B4-BE49-F238E27FC236}">
                  <a16:creationId xmlns:a16="http://schemas.microsoft.com/office/drawing/2014/main" id="{FD917732-F1B2-40FA-A77C-309FBDE78F0B}"/>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1508" name="Rectangle 6">
            <a:extLst>
              <a:ext uri="{FF2B5EF4-FFF2-40B4-BE49-F238E27FC236}">
                <a16:creationId xmlns:a16="http://schemas.microsoft.com/office/drawing/2014/main" id="{720C401E-0F65-4E68-AAB3-F3ADD9A78AD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1509" name="Rectangle 7">
            <a:extLst>
              <a:ext uri="{FF2B5EF4-FFF2-40B4-BE49-F238E27FC236}">
                <a16:creationId xmlns:a16="http://schemas.microsoft.com/office/drawing/2014/main" id="{E414C469-7DB3-4E38-8AC8-F3B47A3E39C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1510" name="AutoShape 10" descr="Bildergebnis für lepramission schweiz">
            <a:extLst>
              <a:ext uri="{FF2B5EF4-FFF2-40B4-BE49-F238E27FC236}">
                <a16:creationId xmlns:a16="http://schemas.microsoft.com/office/drawing/2014/main" id="{4C5A911A-C2FE-4DA1-BA8A-2131E5AAB5D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1511" name="AutoShape 12" descr="Bildergebnis für lepramission schweiz">
            <a:extLst>
              <a:ext uri="{FF2B5EF4-FFF2-40B4-BE49-F238E27FC236}">
                <a16:creationId xmlns:a16="http://schemas.microsoft.com/office/drawing/2014/main" id="{82F120B1-58E8-4AA2-AAA5-0E9FC309C7E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1512" name="Textfeld 11">
            <a:extLst>
              <a:ext uri="{FF2B5EF4-FFF2-40B4-BE49-F238E27FC236}">
                <a16:creationId xmlns:a16="http://schemas.microsoft.com/office/drawing/2014/main" id="{76770D75-B552-4D5C-8D0D-D270BE91CF1C}"/>
              </a:ext>
            </a:extLst>
          </p:cNvPr>
          <p:cNvSpPr txBox="1">
            <a:spLocks noChangeArrowheads="1"/>
          </p:cNvSpPr>
          <p:nvPr/>
        </p:nvSpPr>
        <p:spPr bwMode="auto">
          <a:xfrm>
            <a:off x="1127125" y="6294438"/>
            <a:ext cx="9221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https://www.hr-fernsehen.de/sendungen-a-z/der-artemistempel-von-ephesos-6,video-136006.html</a:t>
            </a:r>
          </a:p>
        </p:txBody>
      </p:sp>
      <p:pic>
        <p:nvPicPr>
          <p:cNvPr id="21513" name="Picture 14" descr="Agora Ören Yeri">
            <a:extLst>
              <a:ext uri="{FF2B5EF4-FFF2-40B4-BE49-F238E27FC236}">
                <a16:creationId xmlns:a16="http://schemas.microsoft.com/office/drawing/2014/main" id="{465DA22A-3EA3-435A-9A48-86855C8C6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0"/>
            <a:ext cx="10283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feld 14">
            <a:extLst>
              <a:ext uri="{FF2B5EF4-FFF2-40B4-BE49-F238E27FC236}">
                <a16:creationId xmlns:a16="http://schemas.microsoft.com/office/drawing/2014/main" id="{00C1B2FE-2A21-48C0-84D8-00BDDFBF8DC8}"/>
              </a:ext>
            </a:extLst>
          </p:cNvPr>
          <p:cNvSpPr txBox="1">
            <a:spLocks noChangeArrowheads="1"/>
          </p:cNvSpPr>
          <p:nvPr/>
        </p:nvSpPr>
        <p:spPr bwMode="auto">
          <a:xfrm>
            <a:off x="4079875" y="6503988"/>
            <a:ext cx="609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https://www.otuzbeslik.com/mekan/agora-oren-yeri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yrrhenbaum ist Arzneipflanze des Jahres 2021 | Gesundheitsstadt Berlin">
            <a:extLst>
              <a:ext uri="{FF2B5EF4-FFF2-40B4-BE49-F238E27FC236}">
                <a16:creationId xmlns:a16="http://schemas.microsoft.com/office/drawing/2014/main" id="{8BDDB825-91F2-48E7-A523-52B64BA5A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0"/>
            <a:ext cx="10288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feld 3">
            <a:extLst>
              <a:ext uri="{FF2B5EF4-FFF2-40B4-BE49-F238E27FC236}">
                <a16:creationId xmlns:a16="http://schemas.microsoft.com/office/drawing/2014/main" id="{02E6BFBB-66E6-47B4-AE6C-5EA0C7FCDA36}"/>
              </a:ext>
            </a:extLst>
          </p:cNvPr>
          <p:cNvSpPr txBox="1">
            <a:spLocks noChangeArrowheads="1"/>
          </p:cNvSpPr>
          <p:nvPr/>
        </p:nvSpPr>
        <p:spPr bwMode="auto">
          <a:xfrm>
            <a:off x="3541713" y="6524625"/>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https://www.gesundheitsstadt-berlin.de/myrrhenbaum-ist-arzneipflanze-des-jahres-2021-14804/</a:t>
            </a:r>
          </a:p>
        </p:txBody>
      </p:sp>
      <p:pic>
        <p:nvPicPr>
          <p:cNvPr id="23556" name="Picture 4">
            <a:extLst>
              <a:ext uri="{FF2B5EF4-FFF2-40B4-BE49-F238E27FC236}">
                <a16:creationId xmlns:a16="http://schemas.microsoft.com/office/drawing/2014/main" id="{5F17FC0C-0FC4-4BE0-B52A-6CA6F61C7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588" y="4813300"/>
            <a:ext cx="16605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a:extLst>
              <a:ext uri="{FF2B5EF4-FFF2-40B4-BE49-F238E27FC236}">
                <a16:creationId xmlns:a16="http://schemas.microsoft.com/office/drawing/2014/main" id="{70915A0B-151E-494D-A1BF-A3A40A76C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5183188"/>
            <a:ext cx="17875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DAADFB1-E25A-4D1C-B20B-34F1C365F401}"/>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4579" name="Rectangle 4">
            <a:extLst>
              <a:ext uri="{FF2B5EF4-FFF2-40B4-BE49-F238E27FC236}">
                <a16:creationId xmlns:a16="http://schemas.microsoft.com/office/drawing/2014/main" id="{CD2BB2AA-F652-46F9-A9F5-0438FFA228F0}"/>
              </a:ext>
            </a:extLst>
          </p:cNvPr>
          <p:cNvSpPr>
            <a:spLocks noChangeArrowheads="1"/>
          </p:cNvSpPr>
          <p:nvPr/>
        </p:nvSpPr>
        <p:spPr bwMode="auto">
          <a:xfrm>
            <a:off x="4579938" y="2635250"/>
            <a:ext cx="1285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4580" name="Rectangle 6">
            <a:extLst>
              <a:ext uri="{FF2B5EF4-FFF2-40B4-BE49-F238E27FC236}">
                <a16:creationId xmlns:a16="http://schemas.microsoft.com/office/drawing/2014/main" id="{5CF32748-0796-44FE-9B4B-ACDD3716BA1E}"/>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4581" name="Rectangle 7">
            <a:extLst>
              <a:ext uri="{FF2B5EF4-FFF2-40B4-BE49-F238E27FC236}">
                <a16:creationId xmlns:a16="http://schemas.microsoft.com/office/drawing/2014/main" id="{C16E2895-2F2F-4AA9-9E69-8C6B66DA848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4582" name="AutoShape 10" descr="Bildergebnis für lepramission schweiz">
            <a:extLst>
              <a:ext uri="{FF2B5EF4-FFF2-40B4-BE49-F238E27FC236}">
                <a16:creationId xmlns:a16="http://schemas.microsoft.com/office/drawing/2014/main" id="{5B0DB00E-D4EB-4421-B1B7-8EAD5C5AE9B9}"/>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4583" name="AutoShape 12" descr="Bildergebnis für lepramission schweiz">
            <a:extLst>
              <a:ext uri="{FF2B5EF4-FFF2-40B4-BE49-F238E27FC236}">
                <a16:creationId xmlns:a16="http://schemas.microsoft.com/office/drawing/2014/main" id="{29AE0EA0-8F79-4F00-8B6B-A5B64EDF11E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4584" name="Textfeld 13">
            <a:extLst>
              <a:ext uri="{FF2B5EF4-FFF2-40B4-BE49-F238E27FC236}">
                <a16:creationId xmlns:a16="http://schemas.microsoft.com/office/drawing/2014/main" id="{B18C3511-E11A-4B63-A54E-B2FD9156B6B7}"/>
              </a:ext>
            </a:extLst>
          </p:cNvPr>
          <p:cNvSpPr txBox="1">
            <a:spLocks noChangeArrowheads="1"/>
          </p:cNvSpPr>
          <p:nvPr/>
        </p:nvSpPr>
        <p:spPr bwMode="auto">
          <a:xfrm>
            <a:off x="8759825" y="6453188"/>
            <a:ext cx="3140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1000"/>
          </a:p>
        </p:txBody>
      </p:sp>
      <p:sp>
        <p:nvSpPr>
          <p:cNvPr id="24585" name="AutoShape 12" descr="7 Worst Ways to React to Report Cards | Amen Clinics">
            <a:extLst>
              <a:ext uri="{FF2B5EF4-FFF2-40B4-BE49-F238E27FC236}">
                <a16:creationId xmlns:a16="http://schemas.microsoft.com/office/drawing/2014/main" id="{1DDDE979-BF51-4BF4-8AA8-927FBA98FDF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4586" name="AutoShape 18">
            <a:extLst>
              <a:ext uri="{FF2B5EF4-FFF2-40B4-BE49-F238E27FC236}">
                <a16:creationId xmlns:a16="http://schemas.microsoft.com/office/drawing/2014/main" id="{9B96F105-20A6-443C-9118-A951A724771F}"/>
              </a:ext>
            </a:extLst>
          </p:cNvPr>
          <p:cNvSpPr>
            <a:spLocks noChangeAspect="1" noChangeArrowheads="1"/>
          </p:cNvSpPr>
          <p:nvPr/>
        </p:nvSpPr>
        <p:spPr bwMode="auto">
          <a:xfrm>
            <a:off x="62484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4587" name="Picture 15">
            <a:extLst>
              <a:ext uri="{FF2B5EF4-FFF2-40B4-BE49-F238E27FC236}">
                <a16:creationId xmlns:a16="http://schemas.microsoft.com/office/drawing/2014/main" id="{49F6D989-C683-4A7D-9C30-1724B7E7D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0"/>
            <a:ext cx="1098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46">
            <a:extLst>
              <a:ext uri="{FF2B5EF4-FFF2-40B4-BE49-F238E27FC236}">
                <a16:creationId xmlns:a16="http://schemas.microsoft.com/office/drawing/2014/main" id="{B9E91535-FFC2-40A5-8345-CCD033A395FD}"/>
              </a:ext>
            </a:extLst>
          </p:cNvPr>
          <p:cNvSpPr txBox="1">
            <a:spLocks noChangeArrowheads="1"/>
          </p:cNvSpPr>
          <p:nvPr/>
        </p:nvSpPr>
        <p:spPr bwMode="auto">
          <a:xfrm>
            <a:off x="292100" y="6238875"/>
            <a:ext cx="109870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CH" altLang="de-DE" sz="1800">
                <a:solidFill>
                  <a:schemeClr val="bg1"/>
                </a:solidFill>
                <a:latin typeface="Arial Rounded MT Bold" panose="020F0704030504030204" pitchFamily="34" charset="0"/>
              </a:rPr>
              <a:t>1922: Blutbad der Ottomanen unter den Christen von Smyrna (Griechen und Armenier)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6DEC198-E479-494A-A296-867A0CC54B9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7171" name="Group 3">
            <a:extLst>
              <a:ext uri="{FF2B5EF4-FFF2-40B4-BE49-F238E27FC236}">
                <a16:creationId xmlns:a16="http://schemas.microsoft.com/office/drawing/2014/main" id="{DBE712BB-E4DB-4276-8935-84B2AACF828F}"/>
              </a:ext>
            </a:extLst>
          </p:cNvPr>
          <p:cNvGrpSpPr>
            <a:grpSpLocks/>
          </p:cNvGrpSpPr>
          <p:nvPr/>
        </p:nvGrpSpPr>
        <p:grpSpPr bwMode="auto">
          <a:xfrm>
            <a:off x="4579938" y="2635250"/>
            <a:ext cx="3032125" cy="1570038"/>
            <a:chOff x="0" y="4320"/>
            <a:chExt cx="1910" cy="989"/>
          </a:xfrm>
        </p:grpSpPr>
        <p:sp>
          <p:nvSpPr>
            <p:cNvPr id="7179" name="Rectangle 4">
              <a:extLst>
                <a:ext uri="{FF2B5EF4-FFF2-40B4-BE49-F238E27FC236}">
                  <a16:creationId xmlns:a16="http://schemas.microsoft.com/office/drawing/2014/main" id="{28681E05-34A3-4087-AAED-47E3936ABD70}"/>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180" name="Rectangle 5">
              <a:extLst>
                <a:ext uri="{FF2B5EF4-FFF2-40B4-BE49-F238E27FC236}">
                  <a16:creationId xmlns:a16="http://schemas.microsoft.com/office/drawing/2014/main" id="{3BD0FC64-6CDC-4D2B-9A4F-178D4A5F8DF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7172" name="Rectangle 6">
            <a:extLst>
              <a:ext uri="{FF2B5EF4-FFF2-40B4-BE49-F238E27FC236}">
                <a16:creationId xmlns:a16="http://schemas.microsoft.com/office/drawing/2014/main" id="{30A6FCB5-3984-4223-A68C-D7FFD2D20CD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73" name="Rectangle 7">
            <a:extLst>
              <a:ext uri="{FF2B5EF4-FFF2-40B4-BE49-F238E27FC236}">
                <a16:creationId xmlns:a16="http://schemas.microsoft.com/office/drawing/2014/main" id="{909DBA6D-A547-4111-A390-190CA822DB6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74" name="AutoShape 10" descr="Bildergebnis für lepramission schweiz">
            <a:extLst>
              <a:ext uri="{FF2B5EF4-FFF2-40B4-BE49-F238E27FC236}">
                <a16:creationId xmlns:a16="http://schemas.microsoft.com/office/drawing/2014/main" id="{18DA26C1-51B0-4DA3-85A7-48AE892E9A12}"/>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175" name="AutoShape 12" descr="Bildergebnis für lepramission schweiz">
            <a:extLst>
              <a:ext uri="{FF2B5EF4-FFF2-40B4-BE49-F238E27FC236}">
                <a16:creationId xmlns:a16="http://schemas.microsoft.com/office/drawing/2014/main" id="{0C5B8995-A505-4387-AD79-979EE7F75F95}"/>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176" name="Textfeld 14">
            <a:extLst>
              <a:ext uri="{FF2B5EF4-FFF2-40B4-BE49-F238E27FC236}">
                <a16:creationId xmlns:a16="http://schemas.microsoft.com/office/drawing/2014/main" id="{FA075583-4932-41FB-AE4B-07438DCEABD1}"/>
              </a:ext>
            </a:extLst>
          </p:cNvPr>
          <p:cNvSpPr txBox="1">
            <a:spLocks noChangeArrowheads="1"/>
          </p:cNvSpPr>
          <p:nvPr/>
        </p:nvSpPr>
        <p:spPr bwMode="auto">
          <a:xfrm>
            <a:off x="4151313" y="5661025"/>
            <a:ext cx="420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https://dwellingintheword.wordpress.com/2019/09/02/2696-revelation-1/</a:t>
            </a:r>
          </a:p>
        </p:txBody>
      </p:sp>
      <p:pic>
        <p:nvPicPr>
          <p:cNvPr id="7177" name="Picture 14" descr="Mother of Satan&amp;#39;: A foreign hand in Sri Lanka blast | Deccan Herald">
            <a:extLst>
              <a:ext uri="{FF2B5EF4-FFF2-40B4-BE49-F238E27FC236}">
                <a16:creationId xmlns:a16="http://schemas.microsoft.com/office/drawing/2014/main" id="{D243002B-557F-4D79-8156-F590461E7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feld 1">
            <a:extLst>
              <a:ext uri="{FF2B5EF4-FFF2-40B4-BE49-F238E27FC236}">
                <a16:creationId xmlns:a16="http://schemas.microsoft.com/office/drawing/2014/main" id="{FBC30988-2D72-4D71-B8F9-0B5F0F3B0BF1}"/>
              </a:ext>
            </a:extLst>
          </p:cNvPr>
          <p:cNvSpPr txBox="1">
            <a:spLocks noChangeArrowheads="1"/>
          </p:cNvSpPr>
          <p:nvPr/>
        </p:nvSpPr>
        <p:spPr bwMode="auto">
          <a:xfrm>
            <a:off x="819150" y="1512888"/>
            <a:ext cx="103695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2000">
                <a:solidFill>
                  <a:srgbClr val="FF0000"/>
                </a:solidFill>
                <a:latin typeface="Chiller" panose="04020404031007020602" pitchFamily="82" charset="0"/>
              </a:rPr>
              <a:t>Smyrna – </a:t>
            </a:r>
          </a:p>
          <a:p>
            <a:pPr algn="ctr">
              <a:spcBef>
                <a:spcPct val="0"/>
              </a:spcBef>
              <a:buFontTx/>
              <a:buNone/>
            </a:pPr>
            <a:r>
              <a:rPr lang="de-CH" altLang="de-DE" sz="12000">
                <a:solidFill>
                  <a:srgbClr val="FF0000"/>
                </a:solidFill>
                <a:latin typeface="Chiller" panose="04020404031007020602" pitchFamily="82" charset="0"/>
              </a:rPr>
              <a:t>die verfolgte Gemeinde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8620628-1378-4AF6-98D8-27238C382812}"/>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6627" name="Group 3">
            <a:extLst>
              <a:ext uri="{FF2B5EF4-FFF2-40B4-BE49-F238E27FC236}">
                <a16:creationId xmlns:a16="http://schemas.microsoft.com/office/drawing/2014/main" id="{D4B5FD02-C49D-49A0-9F5E-44D6F9D7CEDB}"/>
              </a:ext>
            </a:extLst>
          </p:cNvPr>
          <p:cNvGrpSpPr>
            <a:grpSpLocks/>
          </p:cNvGrpSpPr>
          <p:nvPr/>
        </p:nvGrpSpPr>
        <p:grpSpPr bwMode="auto">
          <a:xfrm>
            <a:off x="4579938" y="2635250"/>
            <a:ext cx="3032125" cy="1570038"/>
            <a:chOff x="0" y="4320"/>
            <a:chExt cx="1910" cy="989"/>
          </a:xfrm>
        </p:grpSpPr>
        <p:sp>
          <p:nvSpPr>
            <p:cNvPr id="26634" name="Rectangle 4">
              <a:extLst>
                <a:ext uri="{FF2B5EF4-FFF2-40B4-BE49-F238E27FC236}">
                  <a16:creationId xmlns:a16="http://schemas.microsoft.com/office/drawing/2014/main" id="{20236931-9945-499B-9172-596B28FFBF41}"/>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6635" name="Rectangle 5">
              <a:extLst>
                <a:ext uri="{FF2B5EF4-FFF2-40B4-BE49-F238E27FC236}">
                  <a16:creationId xmlns:a16="http://schemas.microsoft.com/office/drawing/2014/main" id="{01AE098C-0088-4680-B953-BCC368EA48AA}"/>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6628" name="Rectangle 6">
            <a:extLst>
              <a:ext uri="{FF2B5EF4-FFF2-40B4-BE49-F238E27FC236}">
                <a16:creationId xmlns:a16="http://schemas.microsoft.com/office/drawing/2014/main" id="{F109A408-FA4C-45E0-81B9-8B3900201F4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6629" name="Rectangle 7">
            <a:extLst>
              <a:ext uri="{FF2B5EF4-FFF2-40B4-BE49-F238E27FC236}">
                <a16:creationId xmlns:a16="http://schemas.microsoft.com/office/drawing/2014/main" id="{4A2BB76B-59CC-483F-872D-24012BAF058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6630" name="AutoShape 10" descr="Bildergebnis für lepramission schweiz">
            <a:extLst>
              <a:ext uri="{FF2B5EF4-FFF2-40B4-BE49-F238E27FC236}">
                <a16:creationId xmlns:a16="http://schemas.microsoft.com/office/drawing/2014/main" id="{D7FE37C7-2857-44A7-AF7A-AE8D0AA5189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6631" name="AutoShape 12" descr="Bildergebnis für lepramission schweiz">
            <a:extLst>
              <a:ext uri="{FF2B5EF4-FFF2-40B4-BE49-F238E27FC236}">
                <a16:creationId xmlns:a16="http://schemas.microsoft.com/office/drawing/2014/main" id="{2803C681-F7CC-4763-8601-5445F4C2B57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6632" name="Picture 11" descr="134,180 Bibel Fotos - Kostenlose und Royalty-Free Stock-Fotos von Dreamstime">
            <a:extLst>
              <a:ext uri="{FF2B5EF4-FFF2-40B4-BE49-F238E27FC236}">
                <a16:creationId xmlns:a16="http://schemas.microsoft.com/office/drawing/2014/main" id="{629369F2-FB69-4181-9E30-CBE793867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feld 12">
            <a:extLst>
              <a:ext uri="{FF2B5EF4-FFF2-40B4-BE49-F238E27FC236}">
                <a16:creationId xmlns:a16="http://schemas.microsoft.com/office/drawing/2014/main" id="{522D32B6-E70A-4C12-877B-53CF4F885F9D}"/>
              </a:ext>
            </a:extLst>
          </p:cNvPr>
          <p:cNvSpPr txBox="1">
            <a:spLocks noChangeArrowheads="1"/>
          </p:cNvSpPr>
          <p:nvPr/>
        </p:nvSpPr>
        <p:spPr bwMode="auto">
          <a:xfrm>
            <a:off x="258763" y="290513"/>
            <a:ext cx="11772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2,8</a:t>
            </a:r>
          </a:p>
          <a:p>
            <a:pPr algn="ctr">
              <a:lnSpc>
                <a:spcPct val="107000"/>
              </a:lnSpc>
              <a:spcAft>
                <a:spcPts val="800"/>
              </a:spcAft>
              <a:buFontTx/>
              <a:buNone/>
            </a:pPr>
            <a:r>
              <a:rPr lang="de-CH" altLang="de-DE">
                <a:solidFill>
                  <a:srgbClr val="FF0000"/>
                </a:solidFill>
                <a:latin typeface="Arial Narrow" panose="020B0606020202030204" pitchFamily="34" charset="0"/>
                <a:ea typeface="Calibri" panose="020F0502020204030204" pitchFamily="34" charset="0"/>
                <a:cs typeface="Times New Roman" panose="02020603050405020304" pitchFamily="18" charset="0"/>
              </a:rPr>
              <a:t>Und dem Engel der Gemeinde in Smyrna schreibe: Dies sagt der Erste und der Letzte, der tot war und wieder lebendig wurde: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438E133-5B9E-4A92-A894-4F2522D593D2}"/>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8675" name="Group 3">
            <a:extLst>
              <a:ext uri="{FF2B5EF4-FFF2-40B4-BE49-F238E27FC236}">
                <a16:creationId xmlns:a16="http://schemas.microsoft.com/office/drawing/2014/main" id="{70162C0D-CCE7-482F-893C-1EDAD3055F82}"/>
              </a:ext>
            </a:extLst>
          </p:cNvPr>
          <p:cNvGrpSpPr>
            <a:grpSpLocks/>
          </p:cNvGrpSpPr>
          <p:nvPr/>
        </p:nvGrpSpPr>
        <p:grpSpPr bwMode="auto">
          <a:xfrm>
            <a:off x="4579938" y="2635250"/>
            <a:ext cx="3032125" cy="1570038"/>
            <a:chOff x="0" y="4320"/>
            <a:chExt cx="1910" cy="989"/>
          </a:xfrm>
        </p:grpSpPr>
        <p:sp>
          <p:nvSpPr>
            <p:cNvPr id="28682" name="Rectangle 4">
              <a:extLst>
                <a:ext uri="{FF2B5EF4-FFF2-40B4-BE49-F238E27FC236}">
                  <a16:creationId xmlns:a16="http://schemas.microsoft.com/office/drawing/2014/main" id="{A8366581-63DF-4E13-B9AE-DE419CEB7CC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8683" name="Rectangle 5">
              <a:extLst>
                <a:ext uri="{FF2B5EF4-FFF2-40B4-BE49-F238E27FC236}">
                  <a16:creationId xmlns:a16="http://schemas.microsoft.com/office/drawing/2014/main" id="{CCB16A36-2A30-4584-A6ED-BFF3AD54D88A}"/>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8676" name="Rectangle 6">
            <a:extLst>
              <a:ext uri="{FF2B5EF4-FFF2-40B4-BE49-F238E27FC236}">
                <a16:creationId xmlns:a16="http://schemas.microsoft.com/office/drawing/2014/main" id="{8B947BAC-26DD-4904-87FB-B3AF3C98FE0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8677" name="Rectangle 7">
            <a:extLst>
              <a:ext uri="{FF2B5EF4-FFF2-40B4-BE49-F238E27FC236}">
                <a16:creationId xmlns:a16="http://schemas.microsoft.com/office/drawing/2014/main" id="{BB0DEEFD-C848-4291-8A55-C85BF36B9DC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8678" name="AutoShape 10" descr="Bildergebnis für lepramission schweiz">
            <a:extLst>
              <a:ext uri="{FF2B5EF4-FFF2-40B4-BE49-F238E27FC236}">
                <a16:creationId xmlns:a16="http://schemas.microsoft.com/office/drawing/2014/main" id="{035D2898-9395-4176-BC19-7E2CA524004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8679" name="AutoShape 12" descr="Bildergebnis für lepramission schweiz">
            <a:extLst>
              <a:ext uri="{FF2B5EF4-FFF2-40B4-BE49-F238E27FC236}">
                <a16:creationId xmlns:a16="http://schemas.microsoft.com/office/drawing/2014/main" id="{930C861A-D6FD-4419-9013-F5D994040C2C}"/>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8680" name="Picture 11" descr="134,180 Bibel Fotos - Kostenlose und Royalty-Free Stock-Fotos von Dreamstime">
            <a:extLst>
              <a:ext uri="{FF2B5EF4-FFF2-40B4-BE49-F238E27FC236}">
                <a16:creationId xmlns:a16="http://schemas.microsoft.com/office/drawing/2014/main" id="{D69AAA03-DB4B-45A2-AE6C-D5FADBAE6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feld 12">
            <a:extLst>
              <a:ext uri="{FF2B5EF4-FFF2-40B4-BE49-F238E27FC236}">
                <a16:creationId xmlns:a16="http://schemas.microsoft.com/office/drawing/2014/main" id="{8176E621-7A2A-4B85-90EE-0B335B53E9F8}"/>
              </a:ext>
            </a:extLst>
          </p:cNvPr>
          <p:cNvSpPr txBox="1">
            <a:spLocks noChangeArrowheads="1"/>
          </p:cNvSpPr>
          <p:nvPr/>
        </p:nvSpPr>
        <p:spPr bwMode="auto">
          <a:xfrm>
            <a:off x="258763" y="290513"/>
            <a:ext cx="11772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2,9</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Ich kenne deine Bedrängnis und deine Armut – du bist aber reich – und die Lästerung von denen, die sagen, sie seien Juden, und es nicht sind, sondern eine Synagoge des Satans. </a:t>
            </a: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19C5801-264F-4C21-9BDF-A671A3A04DE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0723" name="Group 3">
            <a:extLst>
              <a:ext uri="{FF2B5EF4-FFF2-40B4-BE49-F238E27FC236}">
                <a16:creationId xmlns:a16="http://schemas.microsoft.com/office/drawing/2014/main" id="{B19600D9-36FC-4427-9E4B-46474071DC06}"/>
              </a:ext>
            </a:extLst>
          </p:cNvPr>
          <p:cNvGrpSpPr>
            <a:grpSpLocks/>
          </p:cNvGrpSpPr>
          <p:nvPr/>
        </p:nvGrpSpPr>
        <p:grpSpPr bwMode="auto">
          <a:xfrm>
            <a:off x="4579938" y="2635250"/>
            <a:ext cx="3032125" cy="1570038"/>
            <a:chOff x="0" y="4320"/>
            <a:chExt cx="1910" cy="989"/>
          </a:xfrm>
        </p:grpSpPr>
        <p:sp>
          <p:nvSpPr>
            <p:cNvPr id="30730" name="Rectangle 4">
              <a:extLst>
                <a:ext uri="{FF2B5EF4-FFF2-40B4-BE49-F238E27FC236}">
                  <a16:creationId xmlns:a16="http://schemas.microsoft.com/office/drawing/2014/main" id="{0551038D-6054-4187-8C7D-0C5085EB1C4D}"/>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0731" name="Rectangle 5">
              <a:extLst>
                <a:ext uri="{FF2B5EF4-FFF2-40B4-BE49-F238E27FC236}">
                  <a16:creationId xmlns:a16="http://schemas.microsoft.com/office/drawing/2014/main" id="{9B78E173-98A8-414E-A9B7-928D4F0CA4E0}"/>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0724" name="Rectangle 6">
            <a:extLst>
              <a:ext uri="{FF2B5EF4-FFF2-40B4-BE49-F238E27FC236}">
                <a16:creationId xmlns:a16="http://schemas.microsoft.com/office/drawing/2014/main" id="{F30AB99C-184D-46D5-A906-942CFB5947D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0725" name="Rectangle 7">
            <a:extLst>
              <a:ext uri="{FF2B5EF4-FFF2-40B4-BE49-F238E27FC236}">
                <a16:creationId xmlns:a16="http://schemas.microsoft.com/office/drawing/2014/main" id="{DB21A181-21A8-47F0-A98F-00F9789C6EA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0726" name="AutoShape 10" descr="Bildergebnis für lepramission schweiz">
            <a:extLst>
              <a:ext uri="{FF2B5EF4-FFF2-40B4-BE49-F238E27FC236}">
                <a16:creationId xmlns:a16="http://schemas.microsoft.com/office/drawing/2014/main" id="{53A8F2DF-AA81-44CC-9062-83DDE192186F}"/>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0727" name="AutoShape 12" descr="Bildergebnis für lepramission schweiz">
            <a:extLst>
              <a:ext uri="{FF2B5EF4-FFF2-40B4-BE49-F238E27FC236}">
                <a16:creationId xmlns:a16="http://schemas.microsoft.com/office/drawing/2014/main" id="{DBE96182-2CBA-48A3-A945-09DC24B0DD85}"/>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0728" name="Picture 11" descr="134,180 Bibel Fotos - Kostenlose und Royalty-Free Stock-Fotos von Dreamstime">
            <a:extLst>
              <a:ext uri="{FF2B5EF4-FFF2-40B4-BE49-F238E27FC236}">
                <a16:creationId xmlns:a16="http://schemas.microsoft.com/office/drawing/2014/main" id="{32D46BF4-568B-41E4-BF18-6D152148D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feld 12">
            <a:extLst>
              <a:ext uri="{FF2B5EF4-FFF2-40B4-BE49-F238E27FC236}">
                <a16:creationId xmlns:a16="http://schemas.microsoft.com/office/drawing/2014/main" id="{E002D1A8-C183-4D4C-94F3-67AAE911682A}"/>
              </a:ext>
            </a:extLst>
          </p:cNvPr>
          <p:cNvSpPr txBox="1">
            <a:spLocks noChangeArrowheads="1"/>
          </p:cNvSpPr>
          <p:nvPr/>
        </p:nvSpPr>
        <p:spPr bwMode="auto">
          <a:xfrm>
            <a:off x="258763" y="290513"/>
            <a:ext cx="117729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2,10</a:t>
            </a:r>
          </a:p>
          <a:p>
            <a:pPr algn="ctr">
              <a:lnSpc>
                <a:spcPct val="107000"/>
              </a:lnSpc>
              <a:spcAft>
                <a:spcPts val="800"/>
              </a:spcAft>
              <a:buFontTx/>
              <a:buNone/>
            </a:pPr>
            <a:r>
              <a:rPr lang="de-CH" altLang="de-DE" i="1">
                <a:solidFill>
                  <a:srgbClr val="FF0000"/>
                </a:solidFill>
                <a:latin typeface="Arial Narrow" panose="020B0606020202030204" pitchFamily="34" charset="0"/>
                <a:ea typeface="Calibri" panose="020F0502020204030204" pitchFamily="34" charset="0"/>
                <a:cs typeface="Times New Roman" panose="02020603050405020304" pitchFamily="18" charset="0"/>
              </a:rPr>
              <a:t>Fürchte dich nicht vor dem, was du leiden wirst! Siehe, der Teufel wird ⟨einige⟩ von euch ins Gefängnis werfen, damit ihr geprüft werdet, und ihr werdet Bedrängnis haben zehn Tage. Sei treu bis zum Tod! Und ich werde dir den Siegeskranz des Lebens geben.</a:t>
            </a: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195F1BD-E9AE-40E5-8FA7-94FC0E9A221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2771" name="Group 3">
            <a:extLst>
              <a:ext uri="{FF2B5EF4-FFF2-40B4-BE49-F238E27FC236}">
                <a16:creationId xmlns:a16="http://schemas.microsoft.com/office/drawing/2014/main" id="{EC8848AB-B46F-4E54-9AFC-5DDAF5285F10}"/>
              </a:ext>
            </a:extLst>
          </p:cNvPr>
          <p:cNvGrpSpPr>
            <a:grpSpLocks/>
          </p:cNvGrpSpPr>
          <p:nvPr/>
        </p:nvGrpSpPr>
        <p:grpSpPr bwMode="auto">
          <a:xfrm>
            <a:off x="4579938" y="2635250"/>
            <a:ext cx="3032125" cy="1570038"/>
            <a:chOff x="0" y="4320"/>
            <a:chExt cx="1910" cy="989"/>
          </a:xfrm>
        </p:grpSpPr>
        <p:sp>
          <p:nvSpPr>
            <p:cNvPr id="32778" name="Rectangle 4">
              <a:extLst>
                <a:ext uri="{FF2B5EF4-FFF2-40B4-BE49-F238E27FC236}">
                  <a16:creationId xmlns:a16="http://schemas.microsoft.com/office/drawing/2014/main" id="{54D192B1-31BD-4BBF-9ABB-999BE89A9240}"/>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2779" name="Rectangle 5">
              <a:extLst>
                <a:ext uri="{FF2B5EF4-FFF2-40B4-BE49-F238E27FC236}">
                  <a16:creationId xmlns:a16="http://schemas.microsoft.com/office/drawing/2014/main" id="{29DD1922-0F8D-4D47-B881-87C5AF226BBD}"/>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2772" name="Rectangle 6">
            <a:extLst>
              <a:ext uri="{FF2B5EF4-FFF2-40B4-BE49-F238E27FC236}">
                <a16:creationId xmlns:a16="http://schemas.microsoft.com/office/drawing/2014/main" id="{87D37408-2DFC-499D-BDE0-C7AF05C6F52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2773" name="Rectangle 7">
            <a:extLst>
              <a:ext uri="{FF2B5EF4-FFF2-40B4-BE49-F238E27FC236}">
                <a16:creationId xmlns:a16="http://schemas.microsoft.com/office/drawing/2014/main" id="{BD32D54E-938E-4B51-B456-8EDB1EB3B4B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2774" name="AutoShape 10" descr="Bildergebnis für lepramission schweiz">
            <a:extLst>
              <a:ext uri="{FF2B5EF4-FFF2-40B4-BE49-F238E27FC236}">
                <a16:creationId xmlns:a16="http://schemas.microsoft.com/office/drawing/2014/main" id="{48D00255-8ED6-4079-9028-C2B629D6286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2775" name="AutoShape 12" descr="Bildergebnis für lepramission schweiz">
            <a:extLst>
              <a:ext uri="{FF2B5EF4-FFF2-40B4-BE49-F238E27FC236}">
                <a16:creationId xmlns:a16="http://schemas.microsoft.com/office/drawing/2014/main" id="{0009801C-0F5F-4650-B501-95BA7BCF8DBC}"/>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2776" name="Picture 11" descr="134,180 Bibel Fotos - Kostenlose und Royalty-Free Stock-Fotos von Dreamstime">
            <a:extLst>
              <a:ext uri="{FF2B5EF4-FFF2-40B4-BE49-F238E27FC236}">
                <a16:creationId xmlns:a16="http://schemas.microsoft.com/office/drawing/2014/main" id="{F05A9977-74F3-44B5-BB74-8FADC47D9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feld 12">
            <a:extLst>
              <a:ext uri="{FF2B5EF4-FFF2-40B4-BE49-F238E27FC236}">
                <a16:creationId xmlns:a16="http://schemas.microsoft.com/office/drawing/2014/main" id="{A7AB88ED-FE95-4405-B337-072992CB6291}"/>
              </a:ext>
            </a:extLst>
          </p:cNvPr>
          <p:cNvSpPr txBox="1">
            <a:spLocks noChangeArrowheads="1"/>
          </p:cNvSpPr>
          <p:nvPr/>
        </p:nvSpPr>
        <p:spPr bwMode="auto">
          <a:xfrm>
            <a:off x="258763" y="290513"/>
            <a:ext cx="117729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2,11</a:t>
            </a:r>
          </a:p>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Wer ein Ohr hat, höre, was der Geist den Gemeinden sagt! Wer überwindet, wird keinen Schaden erleiden von dem zweiten Tod.</a:t>
            </a:r>
            <a:endParaRPr lang="de-CH" altLang="de-DE"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FE4A1DA-6E62-4207-A7BC-D393DB946C92}"/>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4819" name="Group 3">
            <a:extLst>
              <a:ext uri="{FF2B5EF4-FFF2-40B4-BE49-F238E27FC236}">
                <a16:creationId xmlns:a16="http://schemas.microsoft.com/office/drawing/2014/main" id="{914A7951-C2E9-44D8-8799-CE7B094ACB86}"/>
              </a:ext>
            </a:extLst>
          </p:cNvPr>
          <p:cNvGrpSpPr>
            <a:grpSpLocks/>
          </p:cNvGrpSpPr>
          <p:nvPr/>
        </p:nvGrpSpPr>
        <p:grpSpPr bwMode="auto">
          <a:xfrm>
            <a:off x="4579938" y="2635250"/>
            <a:ext cx="3032125" cy="1570038"/>
            <a:chOff x="0" y="4320"/>
            <a:chExt cx="1910" cy="989"/>
          </a:xfrm>
        </p:grpSpPr>
        <p:sp>
          <p:nvSpPr>
            <p:cNvPr id="34827" name="Rectangle 4">
              <a:extLst>
                <a:ext uri="{FF2B5EF4-FFF2-40B4-BE49-F238E27FC236}">
                  <a16:creationId xmlns:a16="http://schemas.microsoft.com/office/drawing/2014/main" id="{90C1A724-1382-4ACA-8675-942730A5AA4B}"/>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4828" name="Rectangle 5">
              <a:extLst>
                <a:ext uri="{FF2B5EF4-FFF2-40B4-BE49-F238E27FC236}">
                  <a16:creationId xmlns:a16="http://schemas.microsoft.com/office/drawing/2014/main" id="{C478C7F5-33F6-49D1-8547-AE5E8C84A838}"/>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4820" name="Rectangle 6">
            <a:extLst>
              <a:ext uri="{FF2B5EF4-FFF2-40B4-BE49-F238E27FC236}">
                <a16:creationId xmlns:a16="http://schemas.microsoft.com/office/drawing/2014/main" id="{03ABE191-3878-4192-821F-FC91DCC6D7F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4821" name="Rectangle 7">
            <a:extLst>
              <a:ext uri="{FF2B5EF4-FFF2-40B4-BE49-F238E27FC236}">
                <a16:creationId xmlns:a16="http://schemas.microsoft.com/office/drawing/2014/main" id="{E6D27303-0493-45D1-92C6-A2C83C4025A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4822" name="AutoShape 10" descr="Bildergebnis für lepramission schweiz">
            <a:extLst>
              <a:ext uri="{FF2B5EF4-FFF2-40B4-BE49-F238E27FC236}">
                <a16:creationId xmlns:a16="http://schemas.microsoft.com/office/drawing/2014/main" id="{50A67E3A-8F1E-436F-ACA9-08BA8794F8E9}"/>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4823" name="AutoShape 12" descr="Bildergebnis für lepramission schweiz">
            <a:extLst>
              <a:ext uri="{FF2B5EF4-FFF2-40B4-BE49-F238E27FC236}">
                <a16:creationId xmlns:a16="http://schemas.microsoft.com/office/drawing/2014/main" id="{A7DBC59E-46A3-4987-9428-11377A47C8A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4824" name="Textfeld 11">
            <a:extLst>
              <a:ext uri="{FF2B5EF4-FFF2-40B4-BE49-F238E27FC236}">
                <a16:creationId xmlns:a16="http://schemas.microsoft.com/office/drawing/2014/main" id="{228B245B-4417-4706-B62E-E6C69AF3D361}"/>
              </a:ext>
            </a:extLst>
          </p:cNvPr>
          <p:cNvSpPr txBox="1">
            <a:spLocks noChangeArrowheads="1"/>
          </p:cNvSpPr>
          <p:nvPr/>
        </p:nvSpPr>
        <p:spPr bwMode="auto">
          <a:xfrm>
            <a:off x="4659313" y="6419850"/>
            <a:ext cx="3957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t>https://quotepark.com/fr/auteurs/richard-wurmbrand/</a:t>
            </a:r>
          </a:p>
        </p:txBody>
      </p:sp>
      <p:pic>
        <p:nvPicPr>
          <p:cNvPr id="34825" name="Picture 13" descr="Richard Wurmbrand citations (18 citations) | Citations célèbres">
            <a:extLst>
              <a:ext uri="{FF2B5EF4-FFF2-40B4-BE49-F238E27FC236}">
                <a16:creationId xmlns:a16="http://schemas.microsoft.com/office/drawing/2014/main" id="{4F8F8F70-764E-4AE7-9864-9D8A4E59A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33338"/>
            <a:ext cx="913765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5" descr="Richard Wurmbrandt">
            <a:extLst>
              <a:ext uri="{FF2B5EF4-FFF2-40B4-BE49-F238E27FC236}">
                <a16:creationId xmlns:a16="http://schemas.microsoft.com/office/drawing/2014/main" id="{6E005122-D786-4F7E-B238-97479B9DB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4371975"/>
            <a:ext cx="340995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2">
            <a:extLst>
              <a:ext uri="{FF2B5EF4-FFF2-40B4-BE49-F238E27FC236}">
                <a16:creationId xmlns:a16="http://schemas.microsoft.com/office/drawing/2014/main" id="{B5D19EF9-B6CF-4DA6-8CA0-AD54F61A3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035050"/>
            <a:ext cx="10528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feld 1">
            <a:extLst>
              <a:ext uri="{FF2B5EF4-FFF2-40B4-BE49-F238E27FC236}">
                <a16:creationId xmlns:a16="http://schemas.microsoft.com/office/drawing/2014/main" id="{64141AD6-0B83-42F9-9480-0400C0F9CFAC}"/>
              </a:ext>
            </a:extLst>
          </p:cNvPr>
          <p:cNvSpPr txBox="1">
            <a:spLocks noChangeArrowheads="1"/>
          </p:cNvSpPr>
          <p:nvPr/>
        </p:nvSpPr>
        <p:spPr bwMode="auto">
          <a:xfrm>
            <a:off x="3028950" y="4856163"/>
            <a:ext cx="61341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bg1"/>
                </a:solidFill>
                <a:latin typeface="Arial" panose="020B0604020202020204" pitchFamily="34" charset="0"/>
              </a:defRPr>
            </a:lvl1pPr>
            <a:lvl2pPr marL="742950" indent="-285750">
              <a:defRPr sz="4400">
                <a:solidFill>
                  <a:schemeClr val="bg1"/>
                </a:solidFill>
                <a:latin typeface="Arial" panose="020B0604020202020204" pitchFamily="34" charset="0"/>
              </a:defRPr>
            </a:lvl2pPr>
            <a:lvl3pPr marL="1143000" indent="-228600">
              <a:defRPr sz="4400">
                <a:solidFill>
                  <a:schemeClr val="bg1"/>
                </a:solidFill>
                <a:latin typeface="Arial" panose="020B0604020202020204" pitchFamily="34" charset="0"/>
              </a:defRPr>
            </a:lvl3pPr>
            <a:lvl4pPr marL="1600200" indent="-228600">
              <a:defRPr sz="4400">
                <a:solidFill>
                  <a:schemeClr val="bg1"/>
                </a:solidFill>
                <a:latin typeface="Arial" panose="020B0604020202020204" pitchFamily="34" charset="0"/>
              </a:defRPr>
            </a:lvl4pPr>
            <a:lvl5pPr marL="2057400" indent="-22860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algn="ctr"/>
            <a:r>
              <a:rPr lang="de-CH" altLang="de-DE" sz="5500" b="1">
                <a:solidFill>
                  <a:schemeClr val="tx1"/>
                </a:solidFill>
              </a:rPr>
              <a:t>Offb Teil 5 | 2,8-11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5DDE98A-7651-4124-92F1-AD46BF0ADF77}"/>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9219" name="Group 3">
            <a:extLst>
              <a:ext uri="{FF2B5EF4-FFF2-40B4-BE49-F238E27FC236}">
                <a16:creationId xmlns:a16="http://schemas.microsoft.com/office/drawing/2014/main" id="{0053F2A3-BF2F-4305-BDAD-5D8670933289}"/>
              </a:ext>
            </a:extLst>
          </p:cNvPr>
          <p:cNvGrpSpPr>
            <a:grpSpLocks/>
          </p:cNvGrpSpPr>
          <p:nvPr/>
        </p:nvGrpSpPr>
        <p:grpSpPr bwMode="auto">
          <a:xfrm>
            <a:off x="4579938" y="2635250"/>
            <a:ext cx="3032125" cy="1570038"/>
            <a:chOff x="0" y="4320"/>
            <a:chExt cx="1910" cy="989"/>
          </a:xfrm>
        </p:grpSpPr>
        <p:sp>
          <p:nvSpPr>
            <p:cNvPr id="9226" name="Rectangle 4">
              <a:extLst>
                <a:ext uri="{FF2B5EF4-FFF2-40B4-BE49-F238E27FC236}">
                  <a16:creationId xmlns:a16="http://schemas.microsoft.com/office/drawing/2014/main" id="{42548A95-E408-455A-A9DA-8B870C75715A}"/>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227" name="Rectangle 5">
              <a:extLst>
                <a:ext uri="{FF2B5EF4-FFF2-40B4-BE49-F238E27FC236}">
                  <a16:creationId xmlns:a16="http://schemas.microsoft.com/office/drawing/2014/main" id="{D4FB40FC-64F6-4FC9-8614-CC129C5EB03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9220" name="Rectangle 6">
            <a:extLst>
              <a:ext uri="{FF2B5EF4-FFF2-40B4-BE49-F238E27FC236}">
                <a16:creationId xmlns:a16="http://schemas.microsoft.com/office/drawing/2014/main" id="{D402B58E-3E8E-49B7-A771-6D2A5914D7E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21" name="Rectangle 7">
            <a:extLst>
              <a:ext uri="{FF2B5EF4-FFF2-40B4-BE49-F238E27FC236}">
                <a16:creationId xmlns:a16="http://schemas.microsoft.com/office/drawing/2014/main" id="{DC4EDB79-58A3-41FE-AB13-81651909D49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22" name="AutoShape 10" descr="Bildergebnis für lepramission schweiz">
            <a:extLst>
              <a:ext uri="{FF2B5EF4-FFF2-40B4-BE49-F238E27FC236}">
                <a16:creationId xmlns:a16="http://schemas.microsoft.com/office/drawing/2014/main" id="{C6504CCC-2A76-4FB8-B0B7-17C9258BC32E}"/>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223" name="AutoShape 12" descr="Bildergebnis für lepramission schweiz">
            <a:extLst>
              <a:ext uri="{FF2B5EF4-FFF2-40B4-BE49-F238E27FC236}">
                <a16:creationId xmlns:a16="http://schemas.microsoft.com/office/drawing/2014/main" id="{638298EB-4A75-479B-8953-C30787021D0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9224" name="Picture 11" descr="134,180 Bibel Fotos - Kostenlose und Royalty-Free Stock-Fotos von Dreamstime">
            <a:extLst>
              <a:ext uri="{FF2B5EF4-FFF2-40B4-BE49-F238E27FC236}">
                <a16:creationId xmlns:a16="http://schemas.microsoft.com/office/drawing/2014/main" id="{5B152F81-3596-41F9-BF2D-07379BD26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feld 12">
            <a:extLst>
              <a:ext uri="{FF2B5EF4-FFF2-40B4-BE49-F238E27FC236}">
                <a16:creationId xmlns:a16="http://schemas.microsoft.com/office/drawing/2014/main" id="{94F0D124-5837-42CE-A928-82130251A9A9}"/>
              </a:ext>
            </a:extLst>
          </p:cNvPr>
          <p:cNvSpPr txBox="1">
            <a:spLocks noChangeArrowheads="1"/>
          </p:cNvSpPr>
          <p:nvPr/>
        </p:nvSpPr>
        <p:spPr bwMode="auto">
          <a:xfrm>
            <a:off x="258763" y="290513"/>
            <a:ext cx="117729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dem Engel der Gemeinde in Smyrna schreibe: Dies sagt der Erste und der Letzte, der tot war und wieder lebendig wurde: Ich kenne deine Bedrängnis und deine Armut – du bist aber reich – und die Lästerung von denen, die sagen, sie seien Juden, und es nicht sind, sondern eine Synagoge des Satans. Fürchte dich nicht vor dem, was du leiden wirst! Siehe, der Teufel wird ⟨einige⟩ von euch ins Gefängnis werfen, damit ihr geprüft werdet, und ihr werdet Bedrängnis haben zehn Tage. Sei treu bis zum Tod! Und ich werde dir den Siegeskranz des Lebens geben. Wer ein Ohr hat, höre, was der Geist den Gemeinden sagt! Wer überwindet, wird keinen Schaden erleiden von dem zweiten Tod.</a:t>
            </a:r>
          </a:p>
          <a:p>
            <a:pPr algn="ctr">
              <a:lnSpc>
                <a:spcPct val="107000"/>
              </a:lnSpc>
              <a:spcAft>
                <a:spcPts val="800"/>
              </a:spcAft>
              <a:buFontTx/>
              <a:buNone/>
            </a:pPr>
            <a:r>
              <a:rPr lang="de-CH" altLang="de-DE" sz="2800">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2,8-11)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A2930B9-5B83-4F2D-9A0A-56A8A6B17569}"/>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1267" name="Group 3">
            <a:extLst>
              <a:ext uri="{FF2B5EF4-FFF2-40B4-BE49-F238E27FC236}">
                <a16:creationId xmlns:a16="http://schemas.microsoft.com/office/drawing/2014/main" id="{8E28830E-BA0E-4865-8C4B-1F742342E93B}"/>
              </a:ext>
            </a:extLst>
          </p:cNvPr>
          <p:cNvGrpSpPr>
            <a:grpSpLocks/>
          </p:cNvGrpSpPr>
          <p:nvPr/>
        </p:nvGrpSpPr>
        <p:grpSpPr bwMode="auto">
          <a:xfrm>
            <a:off x="4579938" y="2635250"/>
            <a:ext cx="3032125" cy="1570038"/>
            <a:chOff x="0" y="4320"/>
            <a:chExt cx="1910" cy="989"/>
          </a:xfrm>
        </p:grpSpPr>
        <p:sp>
          <p:nvSpPr>
            <p:cNvPr id="11272" name="Rectangle 4">
              <a:extLst>
                <a:ext uri="{FF2B5EF4-FFF2-40B4-BE49-F238E27FC236}">
                  <a16:creationId xmlns:a16="http://schemas.microsoft.com/office/drawing/2014/main" id="{DA0ECED3-DE94-442C-8309-D2CA1D56CD73}"/>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1273" name="Rectangle 5">
              <a:extLst>
                <a:ext uri="{FF2B5EF4-FFF2-40B4-BE49-F238E27FC236}">
                  <a16:creationId xmlns:a16="http://schemas.microsoft.com/office/drawing/2014/main" id="{A252F9C4-BDF1-4584-ADAD-41B3FEB9B9D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1268" name="Rectangle 6">
            <a:extLst>
              <a:ext uri="{FF2B5EF4-FFF2-40B4-BE49-F238E27FC236}">
                <a16:creationId xmlns:a16="http://schemas.microsoft.com/office/drawing/2014/main" id="{DE233BB5-E3B6-492E-AB99-9C99DC80095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1269" name="Rectangle 7">
            <a:extLst>
              <a:ext uri="{FF2B5EF4-FFF2-40B4-BE49-F238E27FC236}">
                <a16:creationId xmlns:a16="http://schemas.microsoft.com/office/drawing/2014/main" id="{C5B48D90-DD35-4228-B906-5FFFAD6EB37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1270" name="Textfeld 7">
            <a:extLst>
              <a:ext uri="{FF2B5EF4-FFF2-40B4-BE49-F238E27FC236}">
                <a16:creationId xmlns:a16="http://schemas.microsoft.com/office/drawing/2014/main" id="{08F77DB9-55FB-494E-AC1E-DCAC37A60B3B}"/>
              </a:ext>
            </a:extLst>
          </p:cNvPr>
          <p:cNvSpPr txBox="1">
            <a:spLocks noChangeArrowheads="1"/>
          </p:cNvSpPr>
          <p:nvPr/>
        </p:nvSpPr>
        <p:spPr bwMode="auto">
          <a:xfrm>
            <a:off x="1431925" y="1851025"/>
            <a:ext cx="89979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CH" altLang="de-DE" sz="5000" b="1">
                <a:latin typeface="Bradley Hand ITC" panose="03070402050302030203" pitchFamily="66" charset="0"/>
              </a:rPr>
              <a:t>Die Petrusbriefe</a:t>
            </a:r>
          </a:p>
          <a:p>
            <a:pPr algn="ctr" eaLnBrk="1" hangingPunct="1">
              <a:buFontTx/>
              <a:buNone/>
            </a:pPr>
            <a:r>
              <a:rPr lang="de-CH" altLang="de-DE" sz="9000" b="1">
                <a:latin typeface="Bradley Hand ITC" panose="03070402050302030203" pitchFamily="66" charset="0"/>
              </a:rPr>
              <a:t>2 Petrus</a:t>
            </a:r>
            <a:endParaRPr lang="de-CH" altLang="de-DE" sz="3500" b="1">
              <a:latin typeface="Bradley Hand ITC" panose="03070402050302030203" pitchFamily="66" charset="0"/>
            </a:endParaRPr>
          </a:p>
        </p:txBody>
      </p:sp>
      <p:pic>
        <p:nvPicPr>
          <p:cNvPr id="11271" name="Picture 11" descr="REVELATION INTRODUCTION - ppt download">
            <a:extLst>
              <a:ext uri="{FF2B5EF4-FFF2-40B4-BE49-F238E27FC236}">
                <a16:creationId xmlns:a16="http://schemas.microsoft.com/office/drawing/2014/main" id="{B83CD403-D570-43A7-B02D-8BCEAB52D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CAF283-0916-4546-ADA8-AD4EC517A6C7}"/>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p>
        </p:txBody>
      </p:sp>
      <p:sp>
        <p:nvSpPr>
          <p:cNvPr id="13315" name="AutoShape 10" descr="Bildergebnis für lepramission schweiz">
            <a:extLst>
              <a:ext uri="{FF2B5EF4-FFF2-40B4-BE49-F238E27FC236}">
                <a16:creationId xmlns:a16="http://schemas.microsoft.com/office/drawing/2014/main" id="{57AB4967-AE8C-4469-BA6E-90B8A6EB86C9}"/>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p>
        </p:txBody>
      </p:sp>
      <p:sp>
        <p:nvSpPr>
          <p:cNvPr id="13316" name="AutoShape 12" descr="Bildergebnis für lepramission schweiz">
            <a:extLst>
              <a:ext uri="{FF2B5EF4-FFF2-40B4-BE49-F238E27FC236}">
                <a16:creationId xmlns:a16="http://schemas.microsoft.com/office/drawing/2014/main" id="{35C8B654-37C8-4CDA-9ECE-BA873CA8625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p>
        </p:txBody>
      </p:sp>
      <p:sp>
        <p:nvSpPr>
          <p:cNvPr id="15365" name="Textfeld 14">
            <a:extLst>
              <a:ext uri="{FF2B5EF4-FFF2-40B4-BE49-F238E27FC236}">
                <a16:creationId xmlns:a16="http://schemas.microsoft.com/office/drawing/2014/main" id="{6736A448-F3BF-4EB2-97E9-B397F7E81868}"/>
              </a:ext>
            </a:extLst>
          </p:cNvPr>
          <p:cNvSpPr txBox="1">
            <a:spLocks noChangeArrowheads="1"/>
          </p:cNvSpPr>
          <p:nvPr/>
        </p:nvSpPr>
        <p:spPr bwMode="auto">
          <a:xfrm>
            <a:off x="982663" y="198438"/>
            <a:ext cx="11449050" cy="64770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FontTx/>
              <a:buNone/>
              <a:defRPr/>
            </a:pPr>
            <a:r>
              <a:rPr lang="de-CH" altLang="de-DE" dirty="0">
                <a:latin typeface="Arial Narrow" panose="020B0606020202030204" pitchFamily="34" charset="0"/>
                <a:ea typeface="Calibri" panose="020F0502020204030204" pitchFamily="34" charset="0"/>
                <a:cs typeface="Times New Roman" panose="02020603050405020304" pitchFamily="18" charset="0"/>
              </a:rPr>
              <a:t>Ephesus	«Wünschenswert» Gemeinde bis ins Jahr 100.</a:t>
            </a:r>
            <a:endParaRPr lang="de-CH" alt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r>
              <a:rPr lang="de-CH" altLang="de-DE" dirty="0">
                <a:highlight>
                  <a:srgbClr val="FFFF00"/>
                </a:highlight>
                <a:latin typeface="Arial Narrow" panose="020B0606020202030204" pitchFamily="34" charset="0"/>
                <a:ea typeface="Calibri" panose="020F0502020204030204" pitchFamily="34" charset="0"/>
                <a:cs typeface="Times New Roman" panose="02020603050405020304" pitchFamily="18" charset="0"/>
              </a:rPr>
              <a:t>Smyrna	«Myrrhe, Bitterkeit, heute Izmir». Gemeinde in der 				Verfolgung (100 bis ca. 311). </a:t>
            </a:r>
            <a:endParaRPr lang="de-CH" altLang="de-DE"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r>
              <a:rPr lang="de-CH" altLang="de-DE" dirty="0">
                <a:latin typeface="Arial Narrow" panose="020B0606020202030204" pitchFamily="34" charset="0"/>
                <a:ea typeface="Calibri" panose="020F0502020204030204" pitchFamily="34" charset="0"/>
                <a:cs typeface="Times New Roman" panose="02020603050405020304" pitchFamily="18" charset="0"/>
              </a:rPr>
              <a:t>Pergamon	«Gründlich verheiratet». Gemeinde bis ca. AD 550.</a:t>
            </a:r>
            <a:endParaRPr lang="de-CH" alt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r>
              <a:rPr lang="de-CH" altLang="de-DE" dirty="0" err="1">
                <a:latin typeface="Arial Narrow" panose="020B0606020202030204" pitchFamily="34" charset="0"/>
                <a:ea typeface="Calibri" panose="020F0502020204030204" pitchFamily="34" charset="0"/>
                <a:cs typeface="Times New Roman" panose="02020603050405020304" pitchFamily="18" charset="0"/>
              </a:rPr>
              <a:t>Thyatira</a:t>
            </a:r>
            <a:r>
              <a:rPr lang="de-CH" altLang="de-DE" dirty="0">
                <a:latin typeface="Arial Narrow" panose="020B0606020202030204" pitchFamily="34" charset="0"/>
                <a:ea typeface="Calibri" panose="020F0502020204030204" pitchFamily="34" charset="0"/>
                <a:cs typeface="Times New Roman" panose="02020603050405020304" pitchFamily="18" charset="0"/>
              </a:rPr>
              <a:t>	«Fortwährendes Opfer». Die Papstkirche im finsteren 				Mittelalter (538 – 1500).</a:t>
            </a:r>
            <a:endParaRPr lang="de-CH" alt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r>
              <a:rPr lang="de-CH" altLang="de-DE" dirty="0">
                <a:latin typeface="Arial Narrow" panose="020B0606020202030204" pitchFamily="34" charset="0"/>
                <a:ea typeface="Calibri" panose="020F0502020204030204" pitchFamily="34" charset="0"/>
                <a:cs typeface="Times New Roman" panose="02020603050405020304" pitchFamily="18" charset="0"/>
              </a:rPr>
              <a:t>Sardes	«die Entronnene, Erneuerung». Die Kirche nach der 				Reformation (31. Okt 1517 – ca.1750). </a:t>
            </a:r>
          </a:p>
          <a:p>
            <a:pPr>
              <a:lnSpc>
                <a:spcPct val="107000"/>
              </a:lnSpc>
              <a:spcBef>
                <a:spcPct val="0"/>
              </a:spcBef>
              <a:spcAft>
                <a:spcPts val="800"/>
              </a:spcAft>
              <a:buFontTx/>
              <a:buNone/>
              <a:defRPr/>
            </a:pPr>
            <a:r>
              <a:rPr lang="de-CH" altLang="de-DE" dirty="0">
                <a:latin typeface="Arial Narrow" panose="020B0606020202030204" pitchFamily="34" charset="0"/>
                <a:ea typeface="Calibri" panose="020F0502020204030204" pitchFamily="34" charset="0"/>
                <a:cs typeface="Times New Roman" panose="02020603050405020304" pitchFamily="18" charset="0"/>
              </a:rPr>
              <a:t>Philadelphia	«brüderliche Liebe». Die erweckte Gemeinde, ab 				1750 – ca. 1850. </a:t>
            </a:r>
          </a:p>
          <a:p>
            <a:pPr>
              <a:lnSpc>
                <a:spcPct val="107000"/>
              </a:lnSpc>
              <a:spcBef>
                <a:spcPct val="0"/>
              </a:spcBef>
              <a:spcAft>
                <a:spcPts val="800"/>
              </a:spcAft>
              <a:buFontTx/>
              <a:buNone/>
              <a:defRPr/>
            </a:pPr>
            <a:r>
              <a:rPr lang="de-CH" altLang="de-DE" dirty="0">
                <a:latin typeface="Arial Narrow" panose="020B0606020202030204" pitchFamily="34" charset="0"/>
                <a:ea typeface="Calibri" panose="020F0502020204030204" pitchFamily="34" charset="0"/>
                <a:cs typeface="Times New Roman" panose="02020603050405020304" pitchFamily="18" charset="0"/>
              </a:rPr>
              <a:t>Laodicea	«Herrschaft des Volkes». Endzeitgemeinde.</a:t>
            </a:r>
            <a:endParaRPr lang="de-CH" alt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25E8429F-E04C-45D7-AAB0-3EB2981CEC37}"/>
              </a:ext>
            </a:extLst>
          </p:cNvPr>
          <p:cNvSpPr txBox="1"/>
          <p:nvPr/>
        </p:nvSpPr>
        <p:spPr>
          <a:xfrm>
            <a:off x="3048000" y="-28706763"/>
            <a:ext cx="6096000" cy="11391900"/>
          </a:xfrm>
          <a:prstGeom prst="rect">
            <a:avLst/>
          </a:prstGeom>
          <a:noFill/>
        </p:spPr>
        <p:txBody>
          <a:bodyPr>
            <a:spAutoFit/>
          </a:bodyPr>
          <a:lstStyle/>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Ephesus	«Wünschenswert». Die Gemeinde, welche die erste Liebe verloren hat (Bild für die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Gemeinde bis ins Jahr 100).</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Smyrna	«Myrrhe, Bitterkeit, heute Izmir». Die Gemeinde in der Verfolgung (bis ca. 311,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der Wende durch Kaiser Konstantin, als das Christentum Staatsreligion wurde.</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Pergamon	«Gründlich verheiratet». Die Gemeinde nach der konstantinischen Wende, d.h. Kirche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als Staatsreligion (bis ca. AD 550).</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err="1">
                <a:solidFill>
                  <a:schemeClr val="tx1"/>
                </a:solidFill>
                <a:latin typeface="Arial Narrow" panose="020B0606020202030204" pitchFamily="34" charset="0"/>
                <a:ea typeface="Calibri" panose="020F0502020204030204" pitchFamily="34" charset="0"/>
                <a:cs typeface="Times New Roman" panose="02020603050405020304" pitchFamily="18" charset="0"/>
              </a:rPr>
              <a:t>Thyatira</a:t>
            </a: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«Fortwährendes Opfer». Heute Akhisar. Die Papstkirche im finsteren Mittelalter (538 –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1500).</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Sardes	«die Entronnene, Erneuerung». Die Kirche nach der Reformation (31. Okt 1517 – ca.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9916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1750). Leider begann schon bald nach der Reformation erneut der Niedergang der Kirche.</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Philadelphia	«brüderliche Liebe». Die erweckte Gemeinde, ab 1750 – ca. 1850. Whitefield (1714 –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1770), Finney (1792 – 1875), Booth (1829 – 1912), </a:t>
            </a:r>
            <a:r>
              <a:rPr lang="de-CH" sz="2000" dirty="0" err="1">
                <a:solidFill>
                  <a:schemeClr val="tx1"/>
                </a:solidFill>
                <a:latin typeface="Arial Narrow" panose="020B0606020202030204" pitchFamily="34" charset="0"/>
                <a:ea typeface="Calibri" panose="020F0502020204030204" pitchFamily="34" charset="0"/>
                <a:cs typeface="Times New Roman" panose="02020603050405020304" pitchFamily="18" charset="0"/>
              </a:rPr>
              <a:t>Spuregon</a:t>
            </a: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(1834 – 1892, Moody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9916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(1834 – 1892) u.a.m. Sie ist auf dem Fundament der Reformation aufgebaut: Allein die Gnade, allein der Glaube, allein die Schrift, allein Christus! Kein Tadel! Entstehung der Freikirchen. Beginn der Weltmissionsbewegung!</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Laodicea	«Herrschaft des Volkes». Endzeitgemeinde, Niedergang der Erweckungsbewegung, </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defRPr/>
            </a:pPr>
            <a:r>
              <a:rPr lang="de-CH" sz="20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geistlicher Zerfall der Freikirchen. Laodicea liegt am Lykos.</a:t>
            </a:r>
            <a:endParaRPr lang="de-CH"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319" name="Textfeld 18">
            <a:extLst>
              <a:ext uri="{FF2B5EF4-FFF2-40B4-BE49-F238E27FC236}">
                <a16:creationId xmlns:a16="http://schemas.microsoft.com/office/drawing/2014/main" id="{D6E09F23-D765-4F15-918D-B65C3C8E821F}"/>
              </a:ext>
            </a:extLst>
          </p:cNvPr>
          <p:cNvSpPr txBox="1">
            <a:spLocks noChangeArrowheads="1"/>
          </p:cNvSpPr>
          <p:nvPr/>
        </p:nvSpPr>
        <p:spPr bwMode="auto">
          <a:xfrm>
            <a:off x="3048000" y="-34351913"/>
            <a:ext cx="6096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400"/>
              <a:t>Ephesus	«Wünschenswert». Die Gemeinde, welche die erste Liebe verloren hat (Bild für die </a:t>
            </a:r>
          </a:p>
          <a:p>
            <a:pPr>
              <a:spcBef>
                <a:spcPct val="0"/>
              </a:spcBef>
              <a:buFontTx/>
              <a:buNone/>
            </a:pPr>
            <a:r>
              <a:rPr lang="de-CH" altLang="de-DE" sz="1400"/>
              <a:t>Gemeinde bis ins Jahr 100).</a:t>
            </a:r>
          </a:p>
          <a:p>
            <a:pPr>
              <a:spcBef>
                <a:spcPct val="0"/>
              </a:spcBef>
              <a:buFontTx/>
              <a:buNone/>
            </a:pPr>
            <a:r>
              <a:rPr lang="de-CH" altLang="de-DE" sz="1400"/>
              <a:t>Smyrna	«Myrrhe, Bitterkeit, heute Izmir». Die Gemeinde in der Verfolgung (bis ca. 311, </a:t>
            </a:r>
          </a:p>
          <a:p>
            <a:pPr>
              <a:spcBef>
                <a:spcPct val="0"/>
              </a:spcBef>
              <a:buFontTx/>
              <a:buNone/>
            </a:pPr>
            <a:r>
              <a:rPr lang="de-CH" altLang="de-DE" sz="1400"/>
              <a:t>der Wende durch Kaiser Konstantin, als das Christentum Staatsreligion wurde.</a:t>
            </a:r>
          </a:p>
          <a:p>
            <a:pPr>
              <a:spcBef>
                <a:spcPct val="0"/>
              </a:spcBef>
              <a:buFontTx/>
              <a:buNone/>
            </a:pPr>
            <a:r>
              <a:rPr lang="de-CH" altLang="de-DE" sz="1400"/>
              <a:t>Pergamon	«Gründlich verheiratet». Die Gemeinde nach der konstantinischen Wende, d.h. Kirche </a:t>
            </a:r>
          </a:p>
          <a:p>
            <a:pPr>
              <a:spcBef>
                <a:spcPct val="0"/>
              </a:spcBef>
              <a:buFontTx/>
              <a:buNone/>
            </a:pPr>
            <a:r>
              <a:rPr lang="de-CH" altLang="de-DE" sz="1400"/>
              <a:t>als Staatsreligion (bis ca. AD 550).</a:t>
            </a:r>
          </a:p>
          <a:p>
            <a:pPr>
              <a:spcBef>
                <a:spcPct val="0"/>
              </a:spcBef>
              <a:buFontTx/>
              <a:buNone/>
            </a:pPr>
            <a:r>
              <a:rPr lang="de-CH" altLang="de-DE" sz="1400"/>
              <a:t>Thyatira	«Fortwährendes Opfer». Heute Akhisar. Die Papstkirche im finsteren Mittelalter (538 – </a:t>
            </a:r>
          </a:p>
          <a:p>
            <a:pPr>
              <a:spcBef>
                <a:spcPct val="0"/>
              </a:spcBef>
              <a:buFontTx/>
              <a:buNone/>
            </a:pPr>
            <a:r>
              <a:rPr lang="de-CH" altLang="de-DE" sz="1400"/>
              <a:t>1500).</a:t>
            </a:r>
          </a:p>
          <a:p>
            <a:pPr>
              <a:spcBef>
                <a:spcPct val="0"/>
              </a:spcBef>
              <a:buFontTx/>
              <a:buNone/>
            </a:pPr>
            <a:r>
              <a:rPr lang="de-CH" altLang="de-DE" sz="1400"/>
              <a:t>Sardes	«die Entronnene, Erneuerung». Die Kirche nach der Reformation (31. Okt 1517 – ca. </a:t>
            </a:r>
          </a:p>
          <a:p>
            <a:pPr>
              <a:spcBef>
                <a:spcPct val="0"/>
              </a:spcBef>
              <a:buFontTx/>
              <a:buNone/>
            </a:pPr>
            <a:r>
              <a:rPr lang="de-CH" altLang="de-DE" sz="1400"/>
              <a:t>1750). Leider begann schon bald nach der Reformation erneut der Niedergang der Kirche.</a:t>
            </a:r>
          </a:p>
          <a:p>
            <a:pPr>
              <a:spcBef>
                <a:spcPct val="0"/>
              </a:spcBef>
              <a:buFontTx/>
              <a:buNone/>
            </a:pPr>
            <a:r>
              <a:rPr lang="de-CH" altLang="de-DE" sz="1400"/>
              <a:t>Philadelphia	«brüderliche Liebe». Die erweckte Gemeinde, ab 1750 – ca. 1850. Whitefield (1714 – </a:t>
            </a:r>
          </a:p>
          <a:p>
            <a:pPr>
              <a:spcBef>
                <a:spcPct val="0"/>
              </a:spcBef>
              <a:buFontTx/>
              <a:buNone/>
            </a:pPr>
            <a:r>
              <a:rPr lang="de-CH" altLang="de-DE" sz="1400"/>
              <a:t>1770), Finney (1792 – 1875), Booth (1829 – 1912), Spuregon (1834 – 1892, Moody </a:t>
            </a:r>
          </a:p>
          <a:p>
            <a:pPr>
              <a:spcBef>
                <a:spcPct val="0"/>
              </a:spcBef>
              <a:buFontTx/>
              <a:buNone/>
            </a:pPr>
            <a:r>
              <a:rPr lang="de-CH" altLang="de-DE" sz="1400"/>
              <a:t>(1834 – 1892) u.a.m. Sie ist auf dem Fundament der Reformation aufgebaut: Allein die Gnade, allein der Glaube, allein die Schrift, allein Christus! Kein Tadel! Entstehung der Freikirchen. Beginn der Weltmissionsbewegung!</a:t>
            </a:r>
          </a:p>
          <a:p>
            <a:pPr>
              <a:spcBef>
                <a:spcPct val="0"/>
              </a:spcBef>
              <a:buFontTx/>
              <a:buNone/>
            </a:pPr>
            <a:r>
              <a:rPr lang="de-CH" altLang="de-DE" sz="1400"/>
              <a:t>Laodicea	«Herrschaft des Volkes». Endzeitgemeinde, Niedergang der Erweckungsbewegung, </a:t>
            </a:r>
          </a:p>
          <a:p>
            <a:pPr>
              <a:spcBef>
                <a:spcPct val="0"/>
              </a:spcBef>
              <a:buFontTx/>
              <a:buNone/>
            </a:pPr>
            <a:r>
              <a:rPr lang="de-CH" altLang="de-DE" sz="1400"/>
              <a:t>geistlicher Zerfall der Freikirchen. Laodicea liegt am Lykos.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3C6A839-C266-4C50-99E6-EDD6780E1757}"/>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5363" name="Group 3">
            <a:extLst>
              <a:ext uri="{FF2B5EF4-FFF2-40B4-BE49-F238E27FC236}">
                <a16:creationId xmlns:a16="http://schemas.microsoft.com/office/drawing/2014/main" id="{03A4D102-9732-435F-A428-0BB762A5792F}"/>
              </a:ext>
            </a:extLst>
          </p:cNvPr>
          <p:cNvGrpSpPr>
            <a:grpSpLocks/>
          </p:cNvGrpSpPr>
          <p:nvPr/>
        </p:nvGrpSpPr>
        <p:grpSpPr bwMode="auto">
          <a:xfrm>
            <a:off x="4579938" y="2635250"/>
            <a:ext cx="3032125" cy="1570038"/>
            <a:chOff x="0" y="4320"/>
            <a:chExt cx="1910" cy="989"/>
          </a:xfrm>
        </p:grpSpPr>
        <p:sp>
          <p:nvSpPr>
            <p:cNvPr id="15370" name="Rectangle 4">
              <a:extLst>
                <a:ext uri="{FF2B5EF4-FFF2-40B4-BE49-F238E27FC236}">
                  <a16:creationId xmlns:a16="http://schemas.microsoft.com/office/drawing/2014/main" id="{9289F02E-708E-4D0F-8557-DDD9CAC400BF}"/>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5371" name="Rectangle 5">
              <a:extLst>
                <a:ext uri="{FF2B5EF4-FFF2-40B4-BE49-F238E27FC236}">
                  <a16:creationId xmlns:a16="http://schemas.microsoft.com/office/drawing/2014/main" id="{AD5C047F-3F1D-4969-A158-339612B573F8}"/>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5364" name="Rectangle 6">
            <a:extLst>
              <a:ext uri="{FF2B5EF4-FFF2-40B4-BE49-F238E27FC236}">
                <a16:creationId xmlns:a16="http://schemas.microsoft.com/office/drawing/2014/main" id="{F4A5F74F-B68F-4F01-B99D-A3FB7A44C24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5365" name="Rectangle 7">
            <a:extLst>
              <a:ext uri="{FF2B5EF4-FFF2-40B4-BE49-F238E27FC236}">
                <a16:creationId xmlns:a16="http://schemas.microsoft.com/office/drawing/2014/main" id="{09E7E733-D892-45D4-B8EC-3E8D73F1A66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5366" name="AutoShape 10" descr="Bildergebnis für lepramission schweiz">
            <a:extLst>
              <a:ext uri="{FF2B5EF4-FFF2-40B4-BE49-F238E27FC236}">
                <a16:creationId xmlns:a16="http://schemas.microsoft.com/office/drawing/2014/main" id="{BC86A76F-A6F7-44CB-99C0-706FC710282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5367" name="AutoShape 12" descr="Bildergebnis für lepramission schweiz">
            <a:extLst>
              <a:ext uri="{FF2B5EF4-FFF2-40B4-BE49-F238E27FC236}">
                <a16:creationId xmlns:a16="http://schemas.microsoft.com/office/drawing/2014/main" id="{D1F54289-538B-43AD-AE98-860509B114C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5368" name="Textfeld 11">
            <a:extLst>
              <a:ext uri="{FF2B5EF4-FFF2-40B4-BE49-F238E27FC236}">
                <a16:creationId xmlns:a16="http://schemas.microsoft.com/office/drawing/2014/main" id="{107D3222-B3A8-4EBD-B5D6-7A1D7502558F}"/>
              </a:ext>
            </a:extLst>
          </p:cNvPr>
          <p:cNvSpPr txBox="1">
            <a:spLocks noChangeArrowheads="1"/>
          </p:cNvSpPr>
          <p:nvPr/>
        </p:nvSpPr>
        <p:spPr bwMode="auto">
          <a:xfrm>
            <a:off x="3752850" y="6237288"/>
            <a:ext cx="4502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https://www.bibleworld.de/NT/Offenbarung/Offenbarung_0.htm</a:t>
            </a:r>
          </a:p>
        </p:txBody>
      </p:sp>
      <p:pic>
        <p:nvPicPr>
          <p:cNvPr id="15369" name="Picture 13" descr="POLYKARP von SMYRNA /n(c69-c155). Christlicher Märtyrer und Heiliger.  Polykarp verbrannt von den Römern in 155. Holzstich von einer 1832  amerikanische Ausgabe des John Foxes &amp;quot;Buch der Märtyrer Stockfotografie -  Alamy">
            <a:extLst>
              <a:ext uri="{FF2B5EF4-FFF2-40B4-BE49-F238E27FC236}">
                <a16:creationId xmlns:a16="http://schemas.microsoft.com/office/drawing/2014/main" id="{36ED69A8-3A58-4FB5-A299-ACC6F8D74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99"/>
          <a:stretch>
            <a:fillRect/>
          </a:stretch>
        </p:blipFill>
        <p:spPr bwMode="auto">
          <a:xfrm>
            <a:off x="1084263" y="0"/>
            <a:ext cx="1020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Breitbild</PresentationFormat>
  <Paragraphs>96</Paragraphs>
  <Slides>27</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Times New Roman</vt:lpstr>
      <vt:lpstr>Arial Rounded MT Bold</vt:lpstr>
      <vt:lpstr>Chiller</vt:lpstr>
      <vt:lpstr>Bradley Hand ITC</vt:lpstr>
      <vt:lpstr>Arial</vt:lpstr>
      <vt:lpstr>Calibri</vt:lpstr>
      <vt:lpstr>Arial Narrow</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Inniger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Gottesdienst vom 27. November.</dc:title>
  <dc:creator>Inniger</dc:creator>
  <cp:lastModifiedBy>RB</cp:lastModifiedBy>
  <cp:revision>1186</cp:revision>
  <dcterms:created xsi:type="dcterms:W3CDTF">2005-11-26T14:58:51Z</dcterms:created>
  <dcterms:modified xsi:type="dcterms:W3CDTF">2022-02-19T05:06:04Z</dcterms:modified>
</cp:coreProperties>
</file>