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handoutMasterIdLst>
    <p:handoutMasterId r:id="rId34"/>
  </p:handoutMasterIdLst>
  <p:sldIdLst>
    <p:sldId id="624" r:id="rId2"/>
    <p:sldId id="670" r:id="rId3"/>
    <p:sldId id="672" r:id="rId4"/>
    <p:sldId id="611" r:id="rId5"/>
    <p:sldId id="684" r:id="rId6"/>
    <p:sldId id="704" r:id="rId7"/>
    <p:sldId id="573" r:id="rId8"/>
    <p:sldId id="705" r:id="rId9"/>
    <p:sldId id="544" r:id="rId10"/>
    <p:sldId id="669" r:id="rId11"/>
    <p:sldId id="706" r:id="rId12"/>
    <p:sldId id="701" r:id="rId13"/>
    <p:sldId id="707" r:id="rId14"/>
    <p:sldId id="702" r:id="rId15"/>
    <p:sldId id="708" r:id="rId16"/>
    <p:sldId id="703" r:id="rId17"/>
    <p:sldId id="709" r:id="rId18"/>
    <p:sldId id="671" r:id="rId19"/>
    <p:sldId id="673" r:id="rId20"/>
    <p:sldId id="683" r:id="rId21"/>
    <p:sldId id="643" r:id="rId22"/>
    <p:sldId id="693" r:id="rId23"/>
    <p:sldId id="699" r:id="rId24"/>
    <p:sldId id="698" r:id="rId25"/>
    <p:sldId id="697" r:id="rId26"/>
    <p:sldId id="696" r:id="rId27"/>
    <p:sldId id="695" r:id="rId28"/>
    <p:sldId id="694" r:id="rId29"/>
    <p:sldId id="682" r:id="rId30"/>
    <p:sldId id="691" r:id="rId31"/>
    <p:sldId id="710" r:id="rId32"/>
  </p:sldIdLst>
  <p:sldSz cx="12192000" cy="6858000"/>
  <p:notesSz cx="6797675" cy="9926638"/>
  <p:embeddedFontLst>
    <p:embeddedFont>
      <p:font typeface="Arial Narrow" panose="020B0606020202030204" pitchFamily="34" charset="0"/>
      <p:regular r:id="rId35"/>
      <p:bold r:id="rId36"/>
      <p:italic r:id="rId37"/>
      <p:boldItalic r:id="rId38"/>
    </p:embeddedFont>
    <p:embeddedFont>
      <p:font typeface="Bradley Hand ITC" panose="03070402050302030203" pitchFamily="66" charset="0"/>
      <p:regular r:id="rId39"/>
    </p:embeddedFon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5pPr>
    <a:lvl6pPr marL="2286000" algn="l" defTabSz="914400" rtl="0" eaLnBrk="1" latinLnBrk="0" hangingPunct="1">
      <a:defRPr sz="4400" kern="1200">
        <a:solidFill>
          <a:schemeClr val="bg1"/>
        </a:solidFill>
        <a:latin typeface="Arial" panose="020B0604020202020204" pitchFamily="34" charset="0"/>
        <a:ea typeface="+mn-ea"/>
        <a:cs typeface="+mn-cs"/>
      </a:defRPr>
    </a:lvl6pPr>
    <a:lvl7pPr marL="2743200" algn="l" defTabSz="914400" rtl="0" eaLnBrk="1" latinLnBrk="0" hangingPunct="1">
      <a:defRPr sz="4400" kern="1200">
        <a:solidFill>
          <a:schemeClr val="bg1"/>
        </a:solidFill>
        <a:latin typeface="Arial" panose="020B0604020202020204" pitchFamily="34" charset="0"/>
        <a:ea typeface="+mn-ea"/>
        <a:cs typeface="+mn-cs"/>
      </a:defRPr>
    </a:lvl7pPr>
    <a:lvl8pPr marL="3200400" algn="l" defTabSz="914400" rtl="0" eaLnBrk="1" latinLnBrk="0" hangingPunct="1">
      <a:defRPr sz="4400" kern="1200">
        <a:solidFill>
          <a:schemeClr val="bg1"/>
        </a:solidFill>
        <a:latin typeface="Arial" panose="020B0604020202020204" pitchFamily="34" charset="0"/>
        <a:ea typeface="+mn-ea"/>
        <a:cs typeface="+mn-cs"/>
      </a:defRPr>
    </a:lvl8pPr>
    <a:lvl9pPr marL="3657600" algn="l" defTabSz="914400" rtl="0" eaLnBrk="1" latinLnBrk="0" hangingPunct="1">
      <a:defRPr sz="4400"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66FF33"/>
    <a:srgbClr val="FFFF00"/>
    <a:srgbClr val="0066FF"/>
    <a:srgbClr val="FF9900"/>
    <a:srgbClr val="A50021"/>
    <a:srgbClr val="FF5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88058" autoAdjust="0"/>
  </p:normalViewPr>
  <p:slideViewPr>
    <p:cSldViewPr>
      <p:cViewPr varScale="1">
        <p:scale>
          <a:sx n="134" d="100"/>
          <a:sy n="134" d="100"/>
        </p:scale>
        <p:origin x="65" y="213"/>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DCCED06-FE7E-474E-8DCE-772C1F51353B}"/>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92" tIns="45746" rIns="91492" bIns="45746" numCol="1" anchor="t" anchorCtr="0" compatLnSpc="1">
            <a:prstTxWarp prst="textNoShape">
              <a:avLst/>
            </a:prstTxWarp>
          </a:bodyPr>
          <a:lstStyle>
            <a:lvl1pPr algn="l" defTabSz="915825" eaLnBrk="1" hangingPunct="1">
              <a:spcBef>
                <a:spcPct val="0"/>
              </a:spcBef>
              <a:defRPr sz="1200">
                <a:solidFill>
                  <a:schemeClr val="tx1"/>
                </a:solidFill>
                <a:latin typeface="Arial" charset="0"/>
              </a:defRPr>
            </a:lvl1pPr>
          </a:lstStyle>
          <a:p>
            <a:pPr>
              <a:defRPr/>
            </a:pPr>
            <a:endParaRPr lang="de-CH"/>
          </a:p>
        </p:txBody>
      </p:sp>
      <p:sp>
        <p:nvSpPr>
          <p:cNvPr id="9219" name="Rectangle 3">
            <a:extLst>
              <a:ext uri="{FF2B5EF4-FFF2-40B4-BE49-F238E27FC236}">
                <a16:creationId xmlns:a16="http://schemas.microsoft.com/office/drawing/2014/main" id="{6AC7A7D7-47C4-42DD-A6FC-75361653D47C}"/>
              </a:ext>
            </a:extLst>
          </p:cNvPr>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492" tIns="45746" rIns="91492" bIns="45746" numCol="1" anchor="t" anchorCtr="0" compatLnSpc="1">
            <a:prstTxWarp prst="textNoShape">
              <a:avLst/>
            </a:prstTxWarp>
          </a:bodyPr>
          <a:lstStyle>
            <a:lvl1pPr algn="r" defTabSz="915825" eaLnBrk="1" hangingPunct="1">
              <a:spcBef>
                <a:spcPct val="0"/>
              </a:spcBef>
              <a:defRPr sz="1200">
                <a:solidFill>
                  <a:schemeClr val="tx1"/>
                </a:solidFill>
                <a:latin typeface="Arial" charset="0"/>
              </a:defRPr>
            </a:lvl1pPr>
          </a:lstStyle>
          <a:p>
            <a:pPr>
              <a:defRPr/>
            </a:pPr>
            <a:endParaRPr lang="de-CH"/>
          </a:p>
        </p:txBody>
      </p:sp>
      <p:sp>
        <p:nvSpPr>
          <p:cNvPr id="9220" name="Rectangle 4">
            <a:extLst>
              <a:ext uri="{FF2B5EF4-FFF2-40B4-BE49-F238E27FC236}">
                <a16:creationId xmlns:a16="http://schemas.microsoft.com/office/drawing/2014/main" id="{5528D282-00F7-45CB-8A6F-54D03EEFCC13}"/>
              </a:ext>
            </a:extLst>
          </p:cNvPr>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492" tIns="45746" rIns="91492" bIns="45746" numCol="1" anchor="b" anchorCtr="0" compatLnSpc="1">
            <a:prstTxWarp prst="textNoShape">
              <a:avLst/>
            </a:prstTxWarp>
          </a:bodyPr>
          <a:lstStyle>
            <a:lvl1pPr algn="l" defTabSz="915825" eaLnBrk="1" hangingPunct="1">
              <a:spcBef>
                <a:spcPct val="0"/>
              </a:spcBef>
              <a:defRPr sz="1200">
                <a:solidFill>
                  <a:schemeClr val="tx1"/>
                </a:solidFill>
                <a:latin typeface="Arial" charset="0"/>
              </a:defRPr>
            </a:lvl1pPr>
          </a:lstStyle>
          <a:p>
            <a:pPr>
              <a:defRPr/>
            </a:pPr>
            <a:endParaRPr lang="de-CH"/>
          </a:p>
        </p:txBody>
      </p:sp>
      <p:sp>
        <p:nvSpPr>
          <p:cNvPr id="9221" name="Rectangle 5">
            <a:extLst>
              <a:ext uri="{FF2B5EF4-FFF2-40B4-BE49-F238E27FC236}">
                <a16:creationId xmlns:a16="http://schemas.microsoft.com/office/drawing/2014/main" id="{9B07B3C0-F43B-48FB-A461-5135E1D2E981}"/>
              </a:ext>
            </a:extLst>
          </p:cNvPr>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492" tIns="45746" rIns="91492" bIns="45746" numCol="1" anchor="b" anchorCtr="0" compatLnSpc="1">
            <a:prstTxWarp prst="textNoShape">
              <a:avLst/>
            </a:prstTxWarp>
          </a:bodyPr>
          <a:lstStyle>
            <a:lvl1pPr algn="r" eaLnBrk="1" hangingPunct="1">
              <a:defRPr sz="1200">
                <a:solidFill>
                  <a:schemeClr val="tx1"/>
                </a:solidFill>
              </a:defRPr>
            </a:lvl1pPr>
          </a:lstStyle>
          <a:p>
            <a:fld id="{9620BA68-79CF-4C23-B0EF-F7220B27DCF3}" type="slidenum">
              <a:rPr lang="de-CH" altLang="de-DE"/>
              <a:pPr/>
              <a:t>‹Nr.›</a:t>
            </a:fld>
            <a:endParaRPr lang="de-CH"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8A5B1BB-58AD-4B5D-AE04-7047A4BD5CED}"/>
              </a:ext>
            </a:extLst>
          </p:cNvPr>
          <p:cNvSpPr>
            <a:spLocks noGrp="1"/>
          </p:cNvSpPr>
          <p:nvPr>
            <p:ph type="hdr" sz="quarter"/>
          </p:nvPr>
        </p:nvSpPr>
        <p:spPr>
          <a:xfrm>
            <a:off x="0" y="0"/>
            <a:ext cx="2946400" cy="495300"/>
          </a:xfrm>
          <a:prstGeom prst="rect">
            <a:avLst/>
          </a:prstGeom>
        </p:spPr>
        <p:txBody>
          <a:bodyPr vert="horz" lIns="88221" tIns="44111" rIns="88221" bIns="44111" rtlCol="0"/>
          <a:lstStyle>
            <a:lvl1pPr algn="l" eaLnBrk="1" hangingPunct="1">
              <a:spcBef>
                <a:spcPct val="20000"/>
              </a:spcBef>
              <a:defRPr sz="1200">
                <a:latin typeface="Arial" pitchFamily="34" charset="0"/>
              </a:defRPr>
            </a:lvl1pPr>
          </a:lstStyle>
          <a:p>
            <a:pPr>
              <a:defRPr/>
            </a:pPr>
            <a:endParaRPr lang="de-CH"/>
          </a:p>
        </p:txBody>
      </p:sp>
      <p:sp>
        <p:nvSpPr>
          <p:cNvPr id="3" name="Datumsplatzhalter 2">
            <a:extLst>
              <a:ext uri="{FF2B5EF4-FFF2-40B4-BE49-F238E27FC236}">
                <a16:creationId xmlns:a16="http://schemas.microsoft.com/office/drawing/2014/main" id="{BC224F6F-B4B0-4BB7-805E-B6F8111BDB43}"/>
              </a:ext>
            </a:extLst>
          </p:cNvPr>
          <p:cNvSpPr>
            <a:spLocks noGrp="1"/>
          </p:cNvSpPr>
          <p:nvPr>
            <p:ph type="dt" idx="1"/>
          </p:nvPr>
        </p:nvSpPr>
        <p:spPr>
          <a:xfrm>
            <a:off x="3849688" y="0"/>
            <a:ext cx="2946400" cy="495300"/>
          </a:xfrm>
          <a:prstGeom prst="rect">
            <a:avLst/>
          </a:prstGeom>
        </p:spPr>
        <p:txBody>
          <a:bodyPr vert="horz" lIns="88221" tIns="44111" rIns="88221" bIns="44111" rtlCol="0"/>
          <a:lstStyle>
            <a:lvl1pPr algn="r" eaLnBrk="1" hangingPunct="1">
              <a:spcBef>
                <a:spcPct val="20000"/>
              </a:spcBef>
              <a:defRPr sz="1200">
                <a:latin typeface="Arial" pitchFamily="34" charset="0"/>
              </a:defRPr>
            </a:lvl1pPr>
          </a:lstStyle>
          <a:p>
            <a:pPr>
              <a:defRPr/>
            </a:pPr>
            <a:fld id="{72C0B562-A184-4B07-81FC-098D380760F3}" type="datetimeFigureOut">
              <a:rPr lang="de-CH"/>
              <a:pPr>
                <a:defRPr/>
              </a:pPr>
              <a:t>08.01.2022</a:t>
            </a:fld>
            <a:endParaRPr lang="de-CH"/>
          </a:p>
        </p:txBody>
      </p:sp>
      <p:sp>
        <p:nvSpPr>
          <p:cNvPr id="4" name="Folienbildplatzhalter 3">
            <a:extLst>
              <a:ext uri="{FF2B5EF4-FFF2-40B4-BE49-F238E27FC236}">
                <a16:creationId xmlns:a16="http://schemas.microsoft.com/office/drawing/2014/main" id="{2C7BE107-50C6-4450-B837-5B1D6692821A}"/>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88221" tIns="44111" rIns="88221" bIns="44111" rtlCol="0" anchor="ctr"/>
          <a:lstStyle/>
          <a:p>
            <a:pPr lvl="0"/>
            <a:endParaRPr lang="de-CH" noProof="0"/>
          </a:p>
        </p:txBody>
      </p:sp>
      <p:sp>
        <p:nvSpPr>
          <p:cNvPr id="5" name="Notizenplatzhalter 4">
            <a:extLst>
              <a:ext uri="{FF2B5EF4-FFF2-40B4-BE49-F238E27FC236}">
                <a16:creationId xmlns:a16="http://schemas.microsoft.com/office/drawing/2014/main" id="{AC6ECFEC-8616-4DA4-A0E3-6776B0C32853}"/>
              </a:ext>
            </a:extLst>
          </p:cNvPr>
          <p:cNvSpPr>
            <a:spLocks noGrp="1"/>
          </p:cNvSpPr>
          <p:nvPr>
            <p:ph type="body" sz="quarter" idx="3"/>
          </p:nvPr>
        </p:nvSpPr>
        <p:spPr>
          <a:xfrm>
            <a:off x="679450" y="4714875"/>
            <a:ext cx="5438775" cy="4467225"/>
          </a:xfrm>
          <a:prstGeom prst="rect">
            <a:avLst/>
          </a:prstGeom>
        </p:spPr>
        <p:txBody>
          <a:bodyPr vert="horz" lIns="88221" tIns="44111" rIns="88221" bIns="44111"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a:extLst>
              <a:ext uri="{FF2B5EF4-FFF2-40B4-BE49-F238E27FC236}">
                <a16:creationId xmlns:a16="http://schemas.microsoft.com/office/drawing/2014/main" id="{28AD7ADF-425F-464C-AAFA-F005E6FB9D85}"/>
              </a:ext>
            </a:extLst>
          </p:cNvPr>
          <p:cNvSpPr>
            <a:spLocks noGrp="1"/>
          </p:cNvSpPr>
          <p:nvPr>
            <p:ph type="ftr" sz="quarter" idx="4"/>
          </p:nvPr>
        </p:nvSpPr>
        <p:spPr>
          <a:xfrm>
            <a:off x="0" y="9429750"/>
            <a:ext cx="2946400" cy="495300"/>
          </a:xfrm>
          <a:prstGeom prst="rect">
            <a:avLst/>
          </a:prstGeom>
        </p:spPr>
        <p:txBody>
          <a:bodyPr vert="horz" lIns="88221" tIns="44111" rIns="88221" bIns="44111" rtlCol="0" anchor="b"/>
          <a:lstStyle>
            <a:lvl1pPr algn="l" eaLnBrk="1" hangingPunct="1">
              <a:spcBef>
                <a:spcPct val="20000"/>
              </a:spcBef>
              <a:defRPr sz="1200">
                <a:latin typeface="Arial" pitchFamily="34" charset="0"/>
              </a:defRPr>
            </a:lvl1pPr>
          </a:lstStyle>
          <a:p>
            <a:pPr>
              <a:defRPr/>
            </a:pPr>
            <a:endParaRPr lang="de-CH"/>
          </a:p>
        </p:txBody>
      </p:sp>
      <p:sp>
        <p:nvSpPr>
          <p:cNvPr id="7" name="Foliennummernplatzhalter 6">
            <a:extLst>
              <a:ext uri="{FF2B5EF4-FFF2-40B4-BE49-F238E27FC236}">
                <a16:creationId xmlns:a16="http://schemas.microsoft.com/office/drawing/2014/main" id="{1A62E8C8-455C-45B5-99C0-A79A549FED1E}"/>
              </a:ext>
            </a:extLst>
          </p:cNvPr>
          <p:cNvSpPr>
            <a:spLocks noGrp="1"/>
          </p:cNvSpPr>
          <p:nvPr>
            <p:ph type="sldNum" sz="quarter" idx="5"/>
          </p:nvPr>
        </p:nvSpPr>
        <p:spPr>
          <a:xfrm>
            <a:off x="3849688" y="9429750"/>
            <a:ext cx="2946400" cy="495300"/>
          </a:xfrm>
          <a:prstGeom prst="rect">
            <a:avLst/>
          </a:prstGeom>
        </p:spPr>
        <p:txBody>
          <a:bodyPr vert="horz" wrap="square" lIns="88221" tIns="44111" rIns="88221" bIns="44111" numCol="1" anchor="b" anchorCtr="0" compatLnSpc="1">
            <a:prstTxWarp prst="textNoShape">
              <a:avLst/>
            </a:prstTxWarp>
          </a:bodyPr>
          <a:lstStyle>
            <a:lvl1pPr algn="r" eaLnBrk="1" hangingPunct="1">
              <a:spcBef>
                <a:spcPct val="20000"/>
              </a:spcBef>
              <a:defRPr sz="1200"/>
            </a:lvl1pPr>
          </a:lstStyle>
          <a:p>
            <a:fld id="{4415B3EA-4134-420A-B7FF-2E950AFFC30B}" type="slidenum">
              <a:rPr lang="de-CH" altLang="de-DE"/>
              <a:pPr/>
              <a:t>‹Nr.›</a:t>
            </a:fld>
            <a:endParaRPr lang="de-CH"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a:extLst>
              <a:ext uri="{FF2B5EF4-FFF2-40B4-BE49-F238E27FC236}">
                <a16:creationId xmlns:a16="http://schemas.microsoft.com/office/drawing/2014/main" id="{BC4BD5C7-CE2C-40B6-835D-7536F1733E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izenplatzhalter 2">
            <a:extLst>
              <a:ext uri="{FF2B5EF4-FFF2-40B4-BE49-F238E27FC236}">
                <a16:creationId xmlns:a16="http://schemas.microsoft.com/office/drawing/2014/main" id="{446B2E57-885F-4334-AD36-2D4AF48C9D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8196" name="Foliennummernplatzhalter 3">
            <a:extLst>
              <a:ext uri="{FF2B5EF4-FFF2-40B4-BE49-F238E27FC236}">
                <a16:creationId xmlns:a16="http://schemas.microsoft.com/office/drawing/2014/main" id="{EEDE06BB-50E4-40B9-AEC1-DEC96AFBAC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B581076E-D609-4C50-B0F9-C9C2B4B3C91D}" type="slidenum">
              <a:rPr lang="de-CH" altLang="de-DE">
                <a:solidFill>
                  <a:schemeClr val="bg1"/>
                </a:solidFill>
                <a:latin typeface="Arial" panose="020B0604020202020204" pitchFamily="34" charset="0"/>
              </a:rPr>
              <a:pPr>
                <a:spcBef>
                  <a:spcPct val="20000"/>
                </a:spcBef>
              </a:pPr>
              <a:t>2</a:t>
            </a:fld>
            <a:endParaRPr lang="de-CH" altLang="de-DE">
              <a:solidFill>
                <a:schemeClr val="bg1"/>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4F9FAB48-9D62-4CE1-8BF1-F7EE189D02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a:extLst>
              <a:ext uri="{FF2B5EF4-FFF2-40B4-BE49-F238E27FC236}">
                <a16:creationId xmlns:a16="http://schemas.microsoft.com/office/drawing/2014/main" id="{C4F42B10-0881-4889-B771-2980049E04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6628" name="Foliennummernplatzhalter 3">
            <a:extLst>
              <a:ext uri="{FF2B5EF4-FFF2-40B4-BE49-F238E27FC236}">
                <a16:creationId xmlns:a16="http://schemas.microsoft.com/office/drawing/2014/main" id="{E9F56A83-3314-4E06-8B76-D30E0D4C18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76945525-D13B-45DD-96BA-2BB0A48C51DC}" type="slidenum">
              <a:rPr lang="de-CH" altLang="de-DE">
                <a:solidFill>
                  <a:schemeClr val="bg1"/>
                </a:solidFill>
                <a:latin typeface="Arial" panose="020B0604020202020204" pitchFamily="34" charset="0"/>
              </a:rPr>
              <a:pPr>
                <a:spcBef>
                  <a:spcPct val="20000"/>
                </a:spcBef>
              </a:pPr>
              <a:t>18</a:t>
            </a:fld>
            <a:endParaRPr lang="de-CH" altLang="de-DE">
              <a:solidFill>
                <a:schemeClr val="bg1"/>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91D2FE96-C1EB-47B1-98E1-E10A9E71AA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a:extLst>
              <a:ext uri="{FF2B5EF4-FFF2-40B4-BE49-F238E27FC236}">
                <a16:creationId xmlns:a16="http://schemas.microsoft.com/office/drawing/2014/main" id="{7B527A0F-B9A8-4179-A29C-DD362CDB7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8676" name="Foliennummernplatzhalter 3">
            <a:extLst>
              <a:ext uri="{FF2B5EF4-FFF2-40B4-BE49-F238E27FC236}">
                <a16:creationId xmlns:a16="http://schemas.microsoft.com/office/drawing/2014/main" id="{D662032C-08F9-494E-B2A8-E584CA595D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86C85328-49DA-4A0D-B0E5-1F88E102DB5E}" type="slidenum">
              <a:rPr lang="de-CH" altLang="de-DE">
                <a:solidFill>
                  <a:schemeClr val="bg1"/>
                </a:solidFill>
                <a:latin typeface="Arial" panose="020B0604020202020204" pitchFamily="34" charset="0"/>
              </a:rPr>
              <a:pPr>
                <a:spcBef>
                  <a:spcPct val="20000"/>
                </a:spcBef>
              </a:pPr>
              <a:t>19</a:t>
            </a:fld>
            <a:endParaRPr lang="de-CH" altLang="de-DE">
              <a:solidFill>
                <a:schemeClr val="bg1"/>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529BA1CE-5F06-4C4F-B2EE-4C88842593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a:extLst>
              <a:ext uri="{FF2B5EF4-FFF2-40B4-BE49-F238E27FC236}">
                <a16:creationId xmlns:a16="http://schemas.microsoft.com/office/drawing/2014/main" id="{1236C3CE-C501-4333-8280-97C6741901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0724" name="Foliennummernplatzhalter 3">
            <a:extLst>
              <a:ext uri="{FF2B5EF4-FFF2-40B4-BE49-F238E27FC236}">
                <a16:creationId xmlns:a16="http://schemas.microsoft.com/office/drawing/2014/main" id="{8C0888AF-CC65-4D1A-BA34-CCD411ABAD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F7E68D6A-97CF-417B-B879-C46611E4232B}" type="slidenum">
              <a:rPr lang="de-CH" altLang="de-DE">
                <a:solidFill>
                  <a:schemeClr val="bg1"/>
                </a:solidFill>
                <a:latin typeface="Arial" panose="020B0604020202020204" pitchFamily="34" charset="0"/>
              </a:rPr>
              <a:pPr>
                <a:spcBef>
                  <a:spcPct val="20000"/>
                </a:spcBef>
              </a:pPr>
              <a:t>20</a:t>
            </a:fld>
            <a:endParaRPr lang="de-CH" altLang="de-DE">
              <a:solidFill>
                <a:schemeClr val="bg1"/>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a:extLst>
              <a:ext uri="{FF2B5EF4-FFF2-40B4-BE49-F238E27FC236}">
                <a16:creationId xmlns:a16="http://schemas.microsoft.com/office/drawing/2014/main" id="{9FEFDB20-DE09-445C-B25F-C95F3532E3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a:extLst>
              <a:ext uri="{FF2B5EF4-FFF2-40B4-BE49-F238E27FC236}">
                <a16:creationId xmlns:a16="http://schemas.microsoft.com/office/drawing/2014/main" id="{CF5E3CC0-3E18-475C-9018-A847D4627B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2772" name="Foliennummernplatzhalter 3">
            <a:extLst>
              <a:ext uri="{FF2B5EF4-FFF2-40B4-BE49-F238E27FC236}">
                <a16:creationId xmlns:a16="http://schemas.microsoft.com/office/drawing/2014/main" id="{6695FB42-FF74-4CDE-B851-D5516E876C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A9669417-31E1-4B73-9EC3-13908B458D10}" type="slidenum">
              <a:rPr lang="de-CH" altLang="de-DE">
                <a:solidFill>
                  <a:schemeClr val="bg1"/>
                </a:solidFill>
                <a:latin typeface="Arial" panose="020B0604020202020204" pitchFamily="34" charset="0"/>
              </a:rPr>
              <a:pPr>
                <a:spcBef>
                  <a:spcPct val="20000"/>
                </a:spcBef>
              </a:pPr>
              <a:t>21</a:t>
            </a:fld>
            <a:endParaRPr lang="de-CH" altLang="de-DE">
              <a:solidFill>
                <a:schemeClr val="bg1"/>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a:extLst>
              <a:ext uri="{FF2B5EF4-FFF2-40B4-BE49-F238E27FC236}">
                <a16:creationId xmlns:a16="http://schemas.microsoft.com/office/drawing/2014/main" id="{3D3515A3-254E-47FF-AA0E-7B05A9ABBA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a:extLst>
              <a:ext uri="{FF2B5EF4-FFF2-40B4-BE49-F238E27FC236}">
                <a16:creationId xmlns:a16="http://schemas.microsoft.com/office/drawing/2014/main" id="{4A1EABA4-B7D0-4132-89A1-C44629011A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4820" name="Foliennummernplatzhalter 3">
            <a:extLst>
              <a:ext uri="{FF2B5EF4-FFF2-40B4-BE49-F238E27FC236}">
                <a16:creationId xmlns:a16="http://schemas.microsoft.com/office/drawing/2014/main" id="{0E3AA07B-2782-486A-A899-B625676FB5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4B491F7E-2456-4973-9B5A-ADA205C954D8}" type="slidenum">
              <a:rPr lang="de-CH" altLang="de-DE">
                <a:solidFill>
                  <a:schemeClr val="bg1"/>
                </a:solidFill>
                <a:latin typeface="Arial" panose="020B0604020202020204" pitchFamily="34" charset="0"/>
              </a:rPr>
              <a:pPr>
                <a:spcBef>
                  <a:spcPct val="20000"/>
                </a:spcBef>
              </a:pPr>
              <a:t>22</a:t>
            </a:fld>
            <a:endParaRPr lang="de-CH" altLang="de-DE">
              <a:solidFill>
                <a:schemeClr val="bg1"/>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a:extLst>
              <a:ext uri="{FF2B5EF4-FFF2-40B4-BE49-F238E27FC236}">
                <a16:creationId xmlns:a16="http://schemas.microsoft.com/office/drawing/2014/main" id="{112EC5A0-D483-4F2D-9F3C-97B663E52E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a:extLst>
              <a:ext uri="{FF2B5EF4-FFF2-40B4-BE49-F238E27FC236}">
                <a16:creationId xmlns:a16="http://schemas.microsoft.com/office/drawing/2014/main" id="{97F902FD-7D44-4D9F-9A71-E6FABFD594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6868" name="Foliennummernplatzhalter 3">
            <a:extLst>
              <a:ext uri="{FF2B5EF4-FFF2-40B4-BE49-F238E27FC236}">
                <a16:creationId xmlns:a16="http://schemas.microsoft.com/office/drawing/2014/main" id="{9B467286-0685-493B-A6D4-72860797F2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76504D5-2AA1-4D27-939E-1B7A6309BC66}" type="slidenum">
              <a:rPr lang="de-CH" altLang="de-DE">
                <a:solidFill>
                  <a:schemeClr val="bg1"/>
                </a:solidFill>
                <a:latin typeface="Arial" panose="020B0604020202020204" pitchFamily="34" charset="0"/>
              </a:rPr>
              <a:pPr>
                <a:spcBef>
                  <a:spcPct val="20000"/>
                </a:spcBef>
              </a:pPr>
              <a:t>23</a:t>
            </a:fld>
            <a:endParaRPr lang="de-CH" altLang="de-DE">
              <a:solidFill>
                <a:schemeClr val="bg1"/>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a:extLst>
              <a:ext uri="{FF2B5EF4-FFF2-40B4-BE49-F238E27FC236}">
                <a16:creationId xmlns:a16="http://schemas.microsoft.com/office/drawing/2014/main" id="{2708A684-94E4-4131-AA96-CE183AF5F8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a:extLst>
              <a:ext uri="{FF2B5EF4-FFF2-40B4-BE49-F238E27FC236}">
                <a16:creationId xmlns:a16="http://schemas.microsoft.com/office/drawing/2014/main" id="{FE254601-2116-4C0F-9671-3C16EB1726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8916" name="Foliennummernplatzhalter 3">
            <a:extLst>
              <a:ext uri="{FF2B5EF4-FFF2-40B4-BE49-F238E27FC236}">
                <a16:creationId xmlns:a16="http://schemas.microsoft.com/office/drawing/2014/main" id="{0C8D8A68-F89C-4B0A-A21A-92CBBC8FCF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4DB8D52E-BD3F-4CFB-9732-42A5E0F4DAFD}" type="slidenum">
              <a:rPr lang="de-CH" altLang="de-DE">
                <a:solidFill>
                  <a:schemeClr val="bg1"/>
                </a:solidFill>
                <a:latin typeface="Arial" panose="020B0604020202020204" pitchFamily="34" charset="0"/>
              </a:rPr>
              <a:pPr>
                <a:spcBef>
                  <a:spcPct val="20000"/>
                </a:spcBef>
              </a:pPr>
              <a:t>24</a:t>
            </a:fld>
            <a:endParaRPr lang="de-CH" altLang="de-DE">
              <a:solidFill>
                <a:schemeClr val="bg1"/>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a:extLst>
              <a:ext uri="{FF2B5EF4-FFF2-40B4-BE49-F238E27FC236}">
                <a16:creationId xmlns:a16="http://schemas.microsoft.com/office/drawing/2014/main" id="{28204581-F759-4CEC-A0A4-AB6F1CD765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a:extLst>
              <a:ext uri="{FF2B5EF4-FFF2-40B4-BE49-F238E27FC236}">
                <a16:creationId xmlns:a16="http://schemas.microsoft.com/office/drawing/2014/main" id="{925574A7-C6E2-4FB0-91FC-2258BFBFE6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40964" name="Foliennummernplatzhalter 3">
            <a:extLst>
              <a:ext uri="{FF2B5EF4-FFF2-40B4-BE49-F238E27FC236}">
                <a16:creationId xmlns:a16="http://schemas.microsoft.com/office/drawing/2014/main" id="{54C75DB0-E0AC-4C2A-8152-F55E06917E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82525223-7E1A-4D87-8C3D-ADDFB36A7ABD}" type="slidenum">
              <a:rPr lang="de-CH" altLang="de-DE">
                <a:solidFill>
                  <a:schemeClr val="bg1"/>
                </a:solidFill>
                <a:latin typeface="Arial" panose="020B0604020202020204" pitchFamily="34" charset="0"/>
              </a:rPr>
              <a:pPr>
                <a:spcBef>
                  <a:spcPct val="20000"/>
                </a:spcBef>
              </a:pPr>
              <a:t>25</a:t>
            </a:fld>
            <a:endParaRPr lang="de-CH" altLang="de-DE">
              <a:solidFill>
                <a:schemeClr val="bg1"/>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a:extLst>
              <a:ext uri="{FF2B5EF4-FFF2-40B4-BE49-F238E27FC236}">
                <a16:creationId xmlns:a16="http://schemas.microsoft.com/office/drawing/2014/main" id="{3769BCF4-E2C6-4AD9-8395-EE12584895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a:extLst>
              <a:ext uri="{FF2B5EF4-FFF2-40B4-BE49-F238E27FC236}">
                <a16:creationId xmlns:a16="http://schemas.microsoft.com/office/drawing/2014/main" id="{29EA2555-6233-4014-B91B-E1C2CDAB56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43012" name="Foliennummernplatzhalter 3">
            <a:extLst>
              <a:ext uri="{FF2B5EF4-FFF2-40B4-BE49-F238E27FC236}">
                <a16:creationId xmlns:a16="http://schemas.microsoft.com/office/drawing/2014/main" id="{4C639605-E574-4771-92C5-FEDB70FA1F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B2A511A8-3365-4F9E-A96F-96F3A64A03ED}" type="slidenum">
              <a:rPr lang="de-CH" altLang="de-DE">
                <a:solidFill>
                  <a:schemeClr val="bg1"/>
                </a:solidFill>
                <a:latin typeface="Arial" panose="020B0604020202020204" pitchFamily="34" charset="0"/>
              </a:rPr>
              <a:pPr>
                <a:spcBef>
                  <a:spcPct val="20000"/>
                </a:spcBef>
              </a:pPr>
              <a:t>26</a:t>
            </a:fld>
            <a:endParaRPr lang="de-CH" altLang="de-DE">
              <a:solidFill>
                <a:schemeClr val="bg1"/>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9AD50C4A-F46B-4D14-A15F-B8AC0715E9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a:extLst>
              <a:ext uri="{FF2B5EF4-FFF2-40B4-BE49-F238E27FC236}">
                <a16:creationId xmlns:a16="http://schemas.microsoft.com/office/drawing/2014/main" id="{315A8824-6203-45AD-93AC-6D32B5D39E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45060" name="Foliennummernplatzhalter 3">
            <a:extLst>
              <a:ext uri="{FF2B5EF4-FFF2-40B4-BE49-F238E27FC236}">
                <a16:creationId xmlns:a16="http://schemas.microsoft.com/office/drawing/2014/main" id="{1E98AA9B-FED9-4D6D-AB5C-A945CB9ECB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B15F0052-5631-4ACC-AC78-D55E73F3CE58}" type="slidenum">
              <a:rPr lang="de-CH" altLang="de-DE">
                <a:solidFill>
                  <a:schemeClr val="bg1"/>
                </a:solidFill>
                <a:latin typeface="Arial" panose="020B0604020202020204" pitchFamily="34" charset="0"/>
              </a:rPr>
              <a:pPr>
                <a:spcBef>
                  <a:spcPct val="20000"/>
                </a:spcBef>
              </a:pPr>
              <a:t>27</a:t>
            </a:fld>
            <a:endParaRPr lang="de-CH" altLang="de-DE">
              <a:solidFill>
                <a:schemeClr val="bg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a:extLst>
              <a:ext uri="{FF2B5EF4-FFF2-40B4-BE49-F238E27FC236}">
                <a16:creationId xmlns:a16="http://schemas.microsoft.com/office/drawing/2014/main" id="{9A946024-1E66-419F-8738-CD7DAC8D95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a:extLst>
              <a:ext uri="{FF2B5EF4-FFF2-40B4-BE49-F238E27FC236}">
                <a16:creationId xmlns:a16="http://schemas.microsoft.com/office/drawing/2014/main" id="{3E5E76DF-444C-49B1-A730-CDCB16F3BD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0244" name="Foliennummernplatzhalter 3">
            <a:extLst>
              <a:ext uri="{FF2B5EF4-FFF2-40B4-BE49-F238E27FC236}">
                <a16:creationId xmlns:a16="http://schemas.microsoft.com/office/drawing/2014/main" id="{B48BADF0-5CF7-4D24-986F-792C0E26A1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6E7F5CE8-094D-4090-BFD7-4A1135CC6DD2}" type="slidenum">
              <a:rPr lang="de-CH" altLang="de-DE">
                <a:solidFill>
                  <a:schemeClr val="bg1"/>
                </a:solidFill>
                <a:latin typeface="Arial" panose="020B0604020202020204" pitchFamily="34" charset="0"/>
              </a:rPr>
              <a:pPr>
                <a:spcBef>
                  <a:spcPct val="20000"/>
                </a:spcBef>
              </a:pPr>
              <a:t>3</a:t>
            </a:fld>
            <a:endParaRPr lang="de-CH" altLang="de-DE">
              <a:solidFill>
                <a:schemeClr val="bg1"/>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F4DCD9E0-088C-4688-9D14-6067E118D9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a:extLst>
              <a:ext uri="{FF2B5EF4-FFF2-40B4-BE49-F238E27FC236}">
                <a16:creationId xmlns:a16="http://schemas.microsoft.com/office/drawing/2014/main" id="{364ABECA-7CF5-46AC-A308-FB4749F04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47108" name="Foliennummernplatzhalter 3">
            <a:extLst>
              <a:ext uri="{FF2B5EF4-FFF2-40B4-BE49-F238E27FC236}">
                <a16:creationId xmlns:a16="http://schemas.microsoft.com/office/drawing/2014/main" id="{2E7DA498-21D2-4C29-A0AA-3703E43BA8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D5C5127-F49E-4753-9C3A-A0C023A5106C}" type="slidenum">
              <a:rPr lang="de-CH" altLang="de-DE">
                <a:solidFill>
                  <a:schemeClr val="bg1"/>
                </a:solidFill>
                <a:latin typeface="Arial" panose="020B0604020202020204" pitchFamily="34" charset="0"/>
              </a:rPr>
              <a:pPr>
                <a:spcBef>
                  <a:spcPct val="20000"/>
                </a:spcBef>
              </a:pPr>
              <a:t>28</a:t>
            </a:fld>
            <a:endParaRPr lang="de-CH" altLang="de-DE">
              <a:solidFill>
                <a:schemeClr val="bg1"/>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a:extLst>
              <a:ext uri="{FF2B5EF4-FFF2-40B4-BE49-F238E27FC236}">
                <a16:creationId xmlns:a16="http://schemas.microsoft.com/office/drawing/2014/main" id="{F8582CF3-B642-47D5-88A0-C2DECF6F01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a:extLst>
              <a:ext uri="{FF2B5EF4-FFF2-40B4-BE49-F238E27FC236}">
                <a16:creationId xmlns:a16="http://schemas.microsoft.com/office/drawing/2014/main" id="{A5D0840B-4093-48AC-AA33-DEC6A4C8D1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49156" name="Foliennummernplatzhalter 3">
            <a:extLst>
              <a:ext uri="{FF2B5EF4-FFF2-40B4-BE49-F238E27FC236}">
                <a16:creationId xmlns:a16="http://schemas.microsoft.com/office/drawing/2014/main" id="{884863EF-4433-46F5-B493-130856684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197DA161-741B-42F4-A96B-EB26CA799C01}" type="slidenum">
              <a:rPr lang="de-CH" altLang="de-DE">
                <a:solidFill>
                  <a:schemeClr val="bg1"/>
                </a:solidFill>
                <a:latin typeface="Arial" panose="020B0604020202020204" pitchFamily="34" charset="0"/>
              </a:rPr>
              <a:pPr>
                <a:spcBef>
                  <a:spcPct val="20000"/>
                </a:spcBef>
              </a:pPr>
              <a:t>29</a:t>
            </a:fld>
            <a:endParaRPr lang="de-CH" altLang="de-DE">
              <a:solidFill>
                <a:schemeClr val="bg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a:extLst>
              <a:ext uri="{FF2B5EF4-FFF2-40B4-BE49-F238E27FC236}">
                <a16:creationId xmlns:a16="http://schemas.microsoft.com/office/drawing/2014/main" id="{DE4BFA47-5043-46B5-9C0B-BA5DD732C0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a:extLst>
              <a:ext uri="{FF2B5EF4-FFF2-40B4-BE49-F238E27FC236}">
                <a16:creationId xmlns:a16="http://schemas.microsoft.com/office/drawing/2014/main" id="{8EA30AE7-E071-4B1D-B131-850C97219E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2292" name="Foliennummernplatzhalter 3">
            <a:extLst>
              <a:ext uri="{FF2B5EF4-FFF2-40B4-BE49-F238E27FC236}">
                <a16:creationId xmlns:a16="http://schemas.microsoft.com/office/drawing/2014/main" id="{EAEB20D6-625F-4939-A45B-8A738D3733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37223B5-2B6C-4382-A523-B9758B2CCC24}" type="slidenum">
              <a:rPr lang="de-CH" altLang="de-DE">
                <a:solidFill>
                  <a:schemeClr val="bg1"/>
                </a:solidFill>
                <a:latin typeface="Arial" panose="020B0604020202020204" pitchFamily="34" charset="0"/>
              </a:rPr>
              <a:pPr>
                <a:spcBef>
                  <a:spcPct val="20000"/>
                </a:spcBef>
              </a:pPr>
              <a:t>5</a:t>
            </a:fld>
            <a:endParaRPr lang="de-CH" altLang="de-DE">
              <a:solidFill>
                <a:schemeClr val="bg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a:extLst>
              <a:ext uri="{FF2B5EF4-FFF2-40B4-BE49-F238E27FC236}">
                <a16:creationId xmlns:a16="http://schemas.microsoft.com/office/drawing/2014/main" id="{B156F8E2-D9BA-433B-93AA-1A97E93BE8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a:extLst>
              <a:ext uri="{FF2B5EF4-FFF2-40B4-BE49-F238E27FC236}">
                <a16:creationId xmlns:a16="http://schemas.microsoft.com/office/drawing/2014/main" id="{D53F2286-947A-45B9-B0A2-A4D95F6621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14340" name="Foliennummernplatzhalter 3">
            <a:extLst>
              <a:ext uri="{FF2B5EF4-FFF2-40B4-BE49-F238E27FC236}">
                <a16:creationId xmlns:a16="http://schemas.microsoft.com/office/drawing/2014/main" id="{6BA2F485-ECA9-498F-BCEC-DFBEF5B27C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17296DF2-AB2F-4166-AE24-161FA7C0D18A}" type="slidenum">
              <a:rPr lang="de-CH" altLang="de-DE">
                <a:solidFill>
                  <a:schemeClr val="bg1"/>
                </a:solidFill>
                <a:latin typeface="Arial" panose="020B0604020202020204" pitchFamily="34" charset="0"/>
              </a:rPr>
              <a:pPr>
                <a:spcBef>
                  <a:spcPct val="20000"/>
                </a:spcBef>
              </a:pPr>
              <a:t>7</a:t>
            </a:fld>
            <a:endParaRPr lang="de-CH" altLang="de-DE">
              <a:solidFill>
                <a:schemeClr val="bg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a:extLst>
              <a:ext uri="{FF2B5EF4-FFF2-40B4-BE49-F238E27FC236}">
                <a16:creationId xmlns:a16="http://schemas.microsoft.com/office/drawing/2014/main" id="{CBFB5C90-B19F-452A-AEC2-01EAA3FE9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a:extLst>
              <a:ext uri="{FF2B5EF4-FFF2-40B4-BE49-F238E27FC236}">
                <a16:creationId xmlns:a16="http://schemas.microsoft.com/office/drawing/2014/main" id="{5F69F5D3-2846-4CCA-93A4-979D4BB71E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16388" name="Foliennummernplatzhalter 3">
            <a:extLst>
              <a:ext uri="{FF2B5EF4-FFF2-40B4-BE49-F238E27FC236}">
                <a16:creationId xmlns:a16="http://schemas.microsoft.com/office/drawing/2014/main" id="{28212963-D00F-4A5E-993D-1FA289C83B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83A2B467-971D-46D0-A088-6ABBE60CAF7D}" type="slidenum">
              <a:rPr lang="de-CH" altLang="de-DE">
                <a:solidFill>
                  <a:schemeClr val="bg1"/>
                </a:solidFill>
                <a:latin typeface="Arial" panose="020B0604020202020204" pitchFamily="34" charset="0"/>
              </a:rPr>
              <a:pPr>
                <a:spcBef>
                  <a:spcPct val="20000"/>
                </a:spcBef>
              </a:pPr>
              <a:t>9</a:t>
            </a:fld>
            <a:endParaRPr lang="de-CH" altLang="de-DE">
              <a:solidFill>
                <a:schemeClr val="bg1"/>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a:extLst>
              <a:ext uri="{FF2B5EF4-FFF2-40B4-BE49-F238E27FC236}">
                <a16:creationId xmlns:a16="http://schemas.microsoft.com/office/drawing/2014/main" id="{9F75F42B-C770-4463-ADA5-9FCE1E6081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a:extLst>
              <a:ext uri="{FF2B5EF4-FFF2-40B4-BE49-F238E27FC236}">
                <a16:creationId xmlns:a16="http://schemas.microsoft.com/office/drawing/2014/main" id="{CD6C2D71-8CCB-40B9-9971-BB83F1AC18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8436" name="Foliennummernplatzhalter 3">
            <a:extLst>
              <a:ext uri="{FF2B5EF4-FFF2-40B4-BE49-F238E27FC236}">
                <a16:creationId xmlns:a16="http://schemas.microsoft.com/office/drawing/2014/main" id="{EA308C0A-B0A4-41F3-B164-C4A7F0BC1C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9BE7643-80F3-4317-81EE-C06E8F963557}" type="slidenum">
              <a:rPr lang="de-CH" altLang="de-DE">
                <a:solidFill>
                  <a:schemeClr val="bg1"/>
                </a:solidFill>
                <a:latin typeface="Arial" panose="020B0604020202020204" pitchFamily="34" charset="0"/>
              </a:rPr>
              <a:pPr>
                <a:spcBef>
                  <a:spcPct val="20000"/>
                </a:spcBef>
              </a:pPr>
              <a:t>10</a:t>
            </a:fld>
            <a:endParaRPr lang="de-CH" altLang="de-DE">
              <a:solidFill>
                <a:schemeClr val="bg1"/>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4A76212A-0C56-4F90-B45E-1BDF4FEB58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a:extLst>
              <a:ext uri="{FF2B5EF4-FFF2-40B4-BE49-F238E27FC236}">
                <a16:creationId xmlns:a16="http://schemas.microsoft.com/office/drawing/2014/main" id="{E4AB5031-1905-497B-8839-00A5D9E76D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0484" name="Foliennummernplatzhalter 3">
            <a:extLst>
              <a:ext uri="{FF2B5EF4-FFF2-40B4-BE49-F238E27FC236}">
                <a16:creationId xmlns:a16="http://schemas.microsoft.com/office/drawing/2014/main" id="{EC9A6215-8D98-4B40-B7CE-FF14CD5DB6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35AC19D4-938B-431A-A31B-5C1964F1BFBC}" type="slidenum">
              <a:rPr lang="de-CH" altLang="de-DE">
                <a:solidFill>
                  <a:schemeClr val="bg1"/>
                </a:solidFill>
                <a:latin typeface="Arial" panose="020B0604020202020204" pitchFamily="34" charset="0"/>
              </a:rPr>
              <a:pPr>
                <a:spcBef>
                  <a:spcPct val="20000"/>
                </a:spcBef>
              </a:pPr>
              <a:t>12</a:t>
            </a:fld>
            <a:endParaRPr lang="de-CH" altLang="de-DE">
              <a:solidFill>
                <a:schemeClr val="bg1"/>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EAB89254-6526-4040-80EB-E956C1BA77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a:extLst>
              <a:ext uri="{FF2B5EF4-FFF2-40B4-BE49-F238E27FC236}">
                <a16:creationId xmlns:a16="http://schemas.microsoft.com/office/drawing/2014/main" id="{225B188E-1E1D-41D2-876F-CE5AAFC4B9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2532" name="Foliennummernplatzhalter 3">
            <a:extLst>
              <a:ext uri="{FF2B5EF4-FFF2-40B4-BE49-F238E27FC236}">
                <a16:creationId xmlns:a16="http://schemas.microsoft.com/office/drawing/2014/main" id="{A45AFAC0-5E0A-4EF3-BBCF-F8C2156024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0B92D601-A154-4A4D-9984-7137B625333E}" type="slidenum">
              <a:rPr lang="de-CH" altLang="de-DE">
                <a:solidFill>
                  <a:schemeClr val="bg1"/>
                </a:solidFill>
                <a:latin typeface="Arial" panose="020B0604020202020204" pitchFamily="34" charset="0"/>
              </a:rPr>
              <a:pPr>
                <a:spcBef>
                  <a:spcPct val="20000"/>
                </a:spcBef>
              </a:pPr>
              <a:t>14</a:t>
            </a:fld>
            <a:endParaRPr lang="de-CH" altLang="de-DE">
              <a:solidFill>
                <a:schemeClr val="bg1"/>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5CFFD238-340A-4AAF-9E09-5821CB915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a:extLst>
              <a:ext uri="{FF2B5EF4-FFF2-40B4-BE49-F238E27FC236}">
                <a16:creationId xmlns:a16="http://schemas.microsoft.com/office/drawing/2014/main" id="{CBED339C-905C-4133-A3B3-676E62F51E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4580" name="Foliennummernplatzhalter 3">
            <a:extLst>
              <a:ext uri="{FF2B5EF4-FFF2-40B4-BE49-F238E27FC236}">
                <a16:creationId xmlns:a16="http://schemas.microsoft.com/office/drawing/2014/main" id="{3F4CBE93-442E-436B-98C0-772A846088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A544333E-6BCD-4320-9436-C6297907D3B1}" type="slidenum">
              <a:rPr lang="de-CH" altLang="de-DE">
                <a:solidFill>
                  <a:schemeClr val="bg1"/>
                </a:solidFill>
                <a:latin typeface="Arial" panose="020B0604020202020204" pitchFamily="34" charset="0"/>
              </a:rPr>
              <a:pPr>
                <a:spcBef>
                  <a:spcPct val="20000"/>
                </a:spcBef>
              </a:pPr>
              <a:t>16</a:t>
            </a:fld>
            <a:endParaRPr lang="de-CH" altLang="de-DE">
              <a:solidFill>
                <a:schemeClr val="bg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Rectangle 4">
            <a:extLst>
              <a:ext uri="{FF2B5EF4-FFF2-40B4-BE49-F238E27FC236}">
                <a16:creationId xmlns:a16="http://schemas.microsoft.com/office/drawing/2014/main" id="{C310834F-5212-4901-857F-2E6E75754A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E72D51-F203-4EB7-9092-4E64645A6F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F49BA1-690F-40AB-8204-C5458FBB975C}"/>
              </a:ext>
            </a:extLst>
          </p:cNvPr>
          <p:cNvSpPr>
            <a:spLocks noGrp="1" noChangeArrowheads="1"/>
          </p:cNvSpPr>
          <p:nvPr>
            <p:ph type="sldNum" sz="quarter" idx="12"/>
          </p:nvPr>
        </p:nvSpPr>
        <p:spPr>
          <a:ln/>
        </p:spPr>
        <p:txBody>
          <a:bodyPr/>
          <a:lstStyle>
            <a:lvl1pPr>
              <a:defRPr/>
            </a:lvl1pPr>
          </a:lstStyle>
          <a:p>
            <a:fld id="{1DA0C08B-F5D9-420E-A91C-3651C916C823}" type="slidenum">
              <a:rPr lang="en-US" altLang="de-DE"/>
              <a:pPr/>
              <a:t>‹Nr.›</a:t>
            </a:fld>
            <a:endParaRPr lang="en-US" altLang="de-DE"/>
          </a:p>
        </p:txBody>
      </p:sp>
    </p:spTree>
    <p:extLst>
      <p:ext uri="{BB962C8B-B14F-4D97-AF65-F5344CB8AC3E}">
        <p14:creationId xmlns:p14="http://schemas.microsoft.com/office/powerpoint/2010/main" val="246108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95952EB6-1CF0-4F6C-BA85-CA70CEB80E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447A9C-B2B7-4D28-83D0-07BF0E8745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853177-F8B2-4DC2-BE9C-D226DC24C610}"/>
              </a:ext>
            </a:extLst>
          </p:cNvPr>
          <p:cNvSpPr>
            <a:spLocks noGrp="1" noChangeArrowheads="1"/>
          </p:cNvSpPr>
          <p:nvPr>
            <p:ph type="sldNum" sz="quarter" idx="12"/>
          </p:nvPr>
        </p:nvSpPr>
        <p:spPr>
          <a:ln/>
        </p:spPr>
        <p:txBody>
          <a:bodyPr/>
          <a:lstStyle>
            <a:lvl1pPr>
              <a:defRPr/>
            </a:lvl1pPr>
          </a:lstStyle>
          <a:p>
            <a:fld id="{EB81731C-1730-433B-8C06-992C5C16B1E3}" type="slidenum">
              <a:rPr lang="en-US" altLang="de-DE"/>
              <a:pPr/>
              <a:t>‹Nr.›</a:t>
            </a:fld>
            <a:endParaRPr lang="en-US" altLang="de-DE"/>
          </a:p>
        </p:txBody>
      </p:sp>
    </p:spTree>
    <p:extLst>
      <p:ext uri="{BB962C8B-B14F-4D97-AF65-F5344CB8AC3E}">
        <p14:creationId xmlns:p14="http://schemas.microsoft.com/office/powerpoint/2010/main" val="41528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0A269C9E-0D83-4B3C-AED3-D5E8A6733A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D31921-2E05-4DF1-ABB7-7A9F933B1B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BC11E5-D901-4333-BCED-92BD0FD9DCE7}"/>
              </a:ext>
            </a:extLst>
          </p:cNvPr>
          <p:cNvSpPr>
            <a:spLocks noGrp="1" noChangeArrowheads="1"/>
          </p:cNvSpPr>
          <p:nvPr>
            <p:ph type="sldNum" sz="quarter" idx="12"/>
          </p:nvPr>
        </p:nvSpPr>
        <p:spPr>
          <a:ln/>
        </p:spPr>
        <p:txBody>
          <a:bodyPr/>
          <a:lstStyle>
            <a:lvl1pPr>
              <a:defRPr/>
            </a:lvl1pPr>
          </a:lstStyle>
          <a:p>
            <a:fld id="{6CEBAF10-1FD1-4746-A459-91F131E61CA1}" type="slidenum">
              <a:rPr lang="en-US" altLang="de-DE"/>
              <a:pPr/>
              <a:t>‹Nr.›</a:t>
            </a:fld>
            <a:endParaRPr lang="en-US" altLang="de-DE"/>
          </a:p>
        </p:txBody>
      </p:sp>
    </p:spTree>
    <p:extLst>
      <p:ext uri="{BB962C8B-B14F-4D97-AF65-F5344CB8AC3E}">
        <p14:creationId xmlns:p14="http://schemas.microsoft.com/office/powerpoint/2010/main" val="190630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bg>
      <p:bgPr>
        <a:solidFill>
          <a:schemeClr val="bg1"/>
        </a:solidFill>
        <a:effectLst/>
      </p:bgPr>
    </p:bg>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868BB9B6-C139-46D7-BEA0-731D89C4E520}"/>
              </a:ext>
            </a:extLst>
          </p:cNvPr>
          <p:cNvSpPr>
            <a:spLocks noGrp="1"/>
          </p:cNvSpPr>
          <p:nvPr>
            <p:ph type="dt" sz="half" idx="10"/>
          </p:nvPr>
        </p:nvSpPr>
        <p:spPr/>
        <p:txBody>
          <a:bodyPr/>
          <a:lstStyle>
            <a:lvl1pPr>
              <a:defRPr/>
            </a:lvl1pPr>
          </a:lstStyle>
          <a:p>
            <a:pPr>
              <a:defRPr/>
            </a:pPr>
            <a:fld id="{4241700E-44EA-42F3-B3C0-4C849B3A26E3}" type="datetimeFigureOut">
              <a:rPr lang="de-CH"/>
              <a:pPr>
                <a:defRPr/>
              </a:pPr>
              <a:t>08.01.2022</a:t>
            </a:fld>
            <a:endParaRPr lang="de-CH"/>
          </a:p>
        </p:txBody>
      </p:sp>
      <p:sp>
        <p:nvSpPr>
          <p:cNvPr id="3" name="Fußzeilenplatzhalter 4">
            <a:extLst>
              <a:ext uri="{FF2B5EF4-FFF2-40B4-BE49-F238E27FC236}">
                <a16:creationId xmlns:a16="http://schemas.microsoft.com/office/drawing/2014/main" id="{2AC4CA7B-ED5F-4892-A0A1-47A357BE3786}"/>
              </a:ext>
            </a:extLst>
          </p:cNvPr>
          <p:cNvSpPr>
            <a:spLocks noGrp="1"/>
          </p:cNvSpPr>
          <p:nvPr>
            <p:ph type="ftr" sz="quarter" idx="11"/>
          </p:nvPr>
        </p:nvSpPr>
        <p:spPr/>
        <p:txBody>
          <a:bodyPr/>
          <a:lstStyle>
            <a:lvl1pPr>
              <a:defRPr/>
            </a:lvl1pPr>
          </a:lstStyle>
          <a:p>
            <a:pPr>
              <a:defRPr/>
            </a:pPr>
            <a:endParaRPr lang="de-CH"/>
          </a:p>
        </p:txBody>
      </p:sp>
      <p:sp>
        <p:nvSpPr>
          <p:cNvPr id="4" name="Foliennummernplatzhalter 5">
            <a:extLst>
              <a:ext uri="{FF2B5EF4-FFF2-40B4-BE49-F238E27FC236}">
                <a16:creationId xmlns:a16="http://schemas.microsoft.com/office/drawing/2014/main" id="{C6F39658-484D-4A54-9A0E-AF80D5EE6724}"/>
              </a:ext>
            </a:extLst>
          </p:cNvPr>
          <p:cNvSpPr>
            <a:spLocks noGrp="1"/>
          </p:cNvSpPr>
          <p:nvPr>
            <p:ph type="sldNum" sz="quarter" idx="12"/>
          </p:nvPr>
        </p:nvSpPr>
        <p:spPr/>
        <p:txBody>
          <a:bodyPr/>
          <a:lstStyle>
            <a:lvl1pPr>
              <a:defRPr/>
            </a:lvl1pPr>
          </a:lstStyle>
          <a:p>
            <a:fld id="{58636584-0A98-4F49-98B8-A027E20A1C77}" type="slidenum">
              <a:rPr lang="de-CH" altLang="de-DE"/>
              <a:pPr/>
              <a:t>‹Nr.›</a:t>
            </a:fld>
            <a:endParaRPr lang="de-CH" altLang="de-DE"/>
          </a:p>
        </p:txBody>
      </p:sp>
    </p:spTree>
    <p:extLst>
      <p:ext uri="{BB962C8B-B14F-4D97-AF65-F5344CB8AC3E}">
        <p14:creationId xmlns:p14="http://schemas.microsoft.com/office/powerpoint/2010/main" val="6282177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17D294-3B8F-4D72-BAFD-655B43807FB3}"/>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CF19B0E-B77F-445E-BA9D-61CFB5C9F5F8}"/>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EE4F603-00BC-4273-8668-0BF704E8D7BF}"/>
              </a:ext>
            </a:extLst>
          </p:cNvPr>
          <p:cNvSpPr>
            <a:spLocks noGrp="1" noChangeArrowheads="1"/>
          </p:cNvSpPr>
          <p:nvPr>
            <p:ph type="sldNum" sz="quarter" idx="12"/>
          </p:nvPr>
        </p:nvSpPr>
        <p:spPr/>
        <p:txBody>
          <a:bodyPr/>
          <a:lstStyle>
            <a:lvl1pPr>
              <a:defRPr/>
            </a:lvl1pPr>
          </a:lstStyle>
          <a:p>
            <a:fld id="{E29880BA-8D92-45FA-AD3E-66F0B45581D6}" type="slidenum">
              <a:rPr lang="en-US" altLang="de-DE"/>
              <a:pPr/>
              <a:t>‹Nr.›</a:t>
            </a:fld>
            <a:endParaRPr lang="en-US" altLang="de-DE"/>
          </a:p>
        </p:txBody>
      </p:sp>
    </p:spTree>
    <p:extLst>
      <p:ext uri="{BB962C8B-B14F-4D97-AF65-F5344CB8AC3E}">
        <p14:creationId xmlns:p14="http://schemas.microsoft.com/office/powerpoint/2010/main" val="170853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a:extLst>
              <a:ext uri="{FF2B5EF4-FFF2-40B4-BE49-F238E27FC236}">
                <a16:creationId xmlns:a16="http://schemas.microsoft.com/office/drawing/2014/main" id="{1B96BD9C-6A1D-43A9-B683-2B480B1625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54FBFA-9EFD-4DB8-9177-D8BC87267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8121B0-D4B4-48EB-91EF-AF40EC9BE400}"/>
              </a:ext>
            </a:extLst>
          </p:cNvPr>
          <p:cNvSpPr>
            <a:spLocks noGrp="1" noChangeArrowheads="1"/>
          </p:cNvSpPr>
          <p:nvPr>
            <p:ph type="sldNum" sz="quarter" idx="12"/>
          </p:nvPr>
        </p:nvSpPr>
        <p:spPr>
          <a:ln/>
        </p:spPr>
        <p:txBody>
          <a:bodyPr/>
          <a:lstStyle>
            <a:lvl1pPr>
              <a:defRPr/>
            </a:lvl1pPr>
          </a:lstStyle>
          <a:p>
            <a:fld id="{7D091746-653C-4CDC-980D-EC2D08BD4FD0}" type="slidenum">
              <a:rPr lang="en-US" altLang="de-DE"/>
              <a:pPr/>
              <a:t>‹Nr.›</a:t>
            </a:fld>
            <a:endParaRPr lang="en-US" altLang="de-DE"/>
          </a:p>
        </p:txBody>
      </p:sp>
    </p:spTree>
    <p:extLst>
      <p:ext uri="{BB962C8B-B14F-4D97-AF65-F5344CB8AC3E}">
        <p14:creationId xmlns:p14="http://schemas.microsoft.com/office/powerpoint/2010/main" val="175258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a:extLst>
              <a:ext uri="{FF2B5EF4-FFF2-40B4-BE49-F238E27FC236}">
                <a16:creationId xmlns:a16="http://schemas.microsoft.com/office/drawing/2014/main" id="{CDE966E9-9581-4554-98AD-BFCEC1C939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008C0E-C716-471E-9DA9-7009292A99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D289B0-2D76-45DC-8499-E962E9799350}"/>
              </a:ext>
            </a:extLst>
          </p:cNvPr>
          <p:cNvSpPr>
            <a:spLocks noGrp="1" noChangeArrowheads="1"/>
          </p:cNvSpPr>
          <p:nvPr>
            <p:ph type="sldNum" sz="quarter" idx="12"/>
          </p:nvPr>
        </p:nvSpPr>
        <p:spPr>
          <a:ln/>
        </p:spPr>
        <p:txBody>
          <a:bodyPr/>
          <a:lstStyle>
            <a:lvl1pPr>
              <a:defRPr/>
            </a:lvl1pPr>
          </a:lstStyle>
          <a:p>
            <a:fld id="{38A67887-5299-4366-9A50-5ECEBB4D4AD1}" type="slidenum">
              <a:rPr lang="en-US" altLang="de-DE"/>
              <a:pPr/>
              <a:t>‹Nr.›</a:t>
            </a:fld>
            <a:endParaRPr lang="en-US" altLang="de-DE"/>
          </a:p>
        </p:txBody>
      </p:sp>
    </p:spTree>
    <p:extLst>
      <p:ext uri="{BB962C8B-B14F-4D97-AF65-F5344CB8AC3E}">
        <p14:creationId xmlns:p14="http://schemas.microsoft.com/office/powerpoint/2010/main" val="289122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a:extLst>
              <a:ext uri="{FF2B5EF4-FFF2-40B4-BE49-F238E27FC236}">
                <a16:creationId xmlns:a16="http://schemas.microsoft.com/office/drawing/2014/main" id="{85EC80A8-F9EC-4CBD-856A-E562A361FA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16AA230-5AEF-4D7E-86AE-6E35A5906B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B4FB5F6-AD9D-495E-A222-D66CD6844BEE}"/>
              </a:ext>
            </a:extLst>
          </p:cNvPr>
          <p:cNvSpPr>
            <a:spLocks noGrp="1" noChangeArrowheads="1"/>
          </p:cNvSpPr>
          <p:nvPr>
            <p:ph type="sldNum" sz="quarter" idx="12"/>
          </p:nvPr>
        </p:nvSpPr>
        <p:spPr>
          <a:ln/>
        </p:spPr>
        <p:txBody>
          <a:bodyPr/>
          <a:lstStyle>
            <a:lvl1pPr>
              <a:defRPr/>
            </a:lvl1pPr>
          </a:lstStyle>
          <a:p>
            <a:fld id="{DB2016C7-89E3-40B0-93C6-4909C713BE97}" type="slidenum">
              <a:rPr lang="en-US" altLang="de-DE"/>
              <a:pPr/>
              <a:t>‹Nr.›</a:t>
            </a:fld>
            <a:endParaRPr lang="en-US" altLang="de-DE"/>
          </a:p>
        </p:txBody>
      </p:sp>
    </p:spTree>
    <p:extLst>
      <p:ext uri="{BB962C8B-B14F-4D97-AF65-F5344CB8AC3E}">
        <p14:creationId xmlns:p14="http://schemas.microsoft.com/office/powerpoint/2010/main" val="400808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a:extLst>
              <a:ext uri="{FF2B5EF4-FFF2-40B4-BE49-F238E27FC236}">
                <a16:creationId xmlns:a16="http://schemas.microsoft.com/office/drawing/2014/main" id="{E012A418-4268-4586-BFB4-FE50C6D5296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0A09E1C-86DC-4F78-B514-B0F89B85E3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40F2276-C8D0-4456-8CBB-23AB0C6A2A11}"/>
              </a:ext>
            </a:extLst>
          </p:cNvPr>
          <p:cNvSpPr>
            <a:spLocks noGrp="1" noChangeArrowheads="1"/>
          </p:cNvSpPr>
          <p:nvPr>
            <p:ph type="sldNum" sz="quarter" idx="12"/>
          </p:nvPr>
        </p:nvSpPr>
        <p:spPr>
          <a:ln/>
        </p:spPr>
        <p:txBody>
          <a:bodyPr/>
          <a:lstStyle>
            <a:lvl1pPr>
              <a:defRPr/>
            </a:lvl1pPr>
          </a:lstStyle>
          <a:p>
            <a:fld id="{1BAC2ACD-958E-4356-B4C7-27B63827FB55}" type="slidenum">
              <a:rPr lang="en-US" altLang="de-DE"/>
              <a:pPr/>
              <a:t>‹Nr.›</a:t>
            </a:fld>
            <a:endParaRPr lang="en-US" altLang="de-DE"/>
          </a:p>
        </p:txBody>
      </p:sp>
    </p:spTree>
    <p:extLst>
      <p:ext uri="{BB962C8B-B14F-4D97-AF65-F5344CB8AC3E}">
        <p14:creationId xmlns:p14="http://schemas.microsoft.com/office/powerpoint/2010/main" val="198684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9347D3-65EE-4B7D-B2C3-F584C0D5FB2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EC52C8F-22DC-4645-8636-9DF857B5B0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A8CEC20-714F-4ACC-B8DB-A79EEA668B8D}"/>
              </a:ext>
            </a:extLst>
          </p:cNvPr>
          <p:cNvSpPr>
            <a:spLocks noGrp="1" noChangeArrowheads="1"/>
          </p:cNvSpPr>
          <p:nvPr>
            <p:ph type="sldNum" sz="quarter" idx="12"/>
          </p:nvPr>
        </p:nvSpPr>
        <p:spPr>
          <a:ln/>
        </p:spPr>
        <p:txBody>
          <a:bodyPr/>
          <a:lstStyle>
            <a:lvl1pPr>
              <a:defRPr/>
            </a:lvl1pPr>
          </a:lstStyle>
          <a:p>
            <a:fld id="{8D0A851C-E879-4F36-8067-3391C5362CA6}" type="slidenum">
              <a:rPr lang="en-US" altLang="de-DE"/>
              <a:pPr/>
              <a:t>‹Nr.›</a:t>
            </a:fld>
            <a:endParaRPr lang="en-US" altLang="de-DE"/>
          </a:p>
        </p:txBody>
      </p:sp>
    </p:spTree>
    <p:extLst>
      <p:ext uri="{BB962C8B-B14F-4D97-AF65-F5344CB8AC3E}">
        <p14:creationId xmlns:p14="http://schemas.microsoft.com/office/powerpoint/2010/main" val="166948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6ED1DB97-5BB4-4FB5-BBB2-E03C6C4A5E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B52F1C-45D9-4EFB-8011-9FBC65DF21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D6ADBA-58B6-43C7-A523-6B3E60DC196B}"/>
              </a:ext>
            </a:extLst>
          </p:cNvPr>
          <p:cNvSpPr>
            <a:spLocks noGrp="1" noChangeArrowheads="1"/>
          </p:cNvSpPr>
          <p:nvPr>
            <p:ph type="sldNum" sz="quarter" idx="12"/>
          </p:nvPr>
        </p:nvSpPr>
        <p:spPr>
          <a:ln/>
        </p:spPr>
        <p:txBody>
          <a:bodyPr/>
          <a:lstStyle>
            <a:lvl1pPr>
              <a:defRPr/>
            </a:lvl1pPr>
          </a:lstStyle>
          <a:p>
            <a:fld id="{81695974-DD78-4080-86F9-DB9A2AB24FB1}" type="slidenum">
              <a:rPr lang="en-US" altLang="de-DE"/>
              <a:pPr/>
              <a:t>‹Nr.›</a:t>
            </a:fld>
            <a:endParaRPr lang="en-US" altLang="de-DE"/>
          </a:p>
        </p:txBody>
      </p:sp>
    </p:spTree>
    <p:extLst>
      <p:ext uri="{BB962C8B-B14F-4D97-AF65-F5344CB8AC3E}">
        <p14:creationId xmlns:p14="http://schemas.microsoft.com/office/powerpoint/2010/main" val="368056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C9DA9125-E3D5-413F-9D34-8B8BAA29F0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235000-D0A6-426D-8A73-1E7FB2C266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3427F0-323D-419D-875C-B58FEF6F9225}"/>
              </a:ext>
            </a:extLst>
          </p:cNvPr>
          <p:cNvSpPr>
            <a:spLocks noGrp="1" noChangeArrowheads="1"/>
          </p:cNvSpPr>
          <p:nvPr>
            <p:ph type="sldNum" sz="quarter" idx="12"/>
          </p:nvPr>
        </p:nvSpPr>
        <p:spPr>
          <a:ln/>
        </p:spPr>
        <p:txBody>
          <a:bodyPr/>
          <a:lstStyle>
            <a:lvl1pPr>
              <a:defRPr/>
            </a:lvl1pPr>
          </a:lstStyle>
          <a:p>
            <a:fld id="{2B2AB40F-E66E-480D-B7DA-BB8B2310FAA9}" type="slidenum">
              <a:rPr lang="en-US" altLang="de-DE"/>
              <a:pPr/>
              <a:t>‹Nr.›</a:t>
            </a:fld>
            <a:endParaRPr lang="en-US" altLang="de-DE"/>
          </a:p>
        </p:txBody>
      </p:sp>
    </p:spTree>
    <p:extLst>
      <p:ext uri="{BB962C8B-B14F-4D97-AF65-F5344CB8AC3E}">
        <p14:creationId xmlns:p14="http://schemas.microsoft.com/office/powerpoint/2010/main" val="411575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1A37A7-1843-45B2-BEB3-2CFADCE46BF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Titelmasterformat durch Klicken bearbeiten</a:t>
            </a:r>
          </a:p>
        </p:txBody>
      </p:sp>
      <p:sp>
        <p:nvSpPr>
          <p:cNvPr id="1027" name="Rectangle 3">
            <a:extLst>
              <a:ext uri="{FF2B5EF4-FFF2-40B4-BE49-F238E27FC236}">
                <a16:creationId xmlns:a16="http://schemas.microsoft.com/office/drawing/2014/main" id="{0465FC82-D919-4A56-A814-6B47A4744998}"/>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Textmasterformate durch Klicken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28" name="Rectangle 4">
            <a:extLst>
              <a:ext uri="{FF2B5EF4-FFF2-40B4-BE49-F238E27FC236}">
                <a16:creationId xmlns:a16="http://schemas.microsoft.com/office/drawing/2014/main" id="{ADE864E7-4A2A-4C4E-8EBD-9394D404DB3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0C94A8A3-35EF-4DB3-816F-9E6979D43C1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chemeClr val="tx1"/>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39540417-8455-426B-984A-C9EDB89E1BF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2BFC2DF0-7A41-4E12-BD27-1AC5F97A0D8E}" type="slidenum">
              <a:rPr lang="en-US" altLang="de-DE"/>
              <a:pPr/>
              <a:t>‹Nr.›</a:t>
            </a:fld>
            <a:endParaRPr lang="en-US" altLang="de-DE"/>
          </a:p>
        </p:txBody>
      </p:sp>
    </p:spTree>
  </p:cSld>
  <p:clrMap bg1="lt1" tx1="dk1" bg2="lt2" tx2="dk2" accent1="accent1" accent2="accent2" accent3="accent3" accent4="accent4" accent5="accent5" accent6="accent6" hlink="hlink" folHlink="folHlink"/>
  <p:sldLayoutIdLst>
    <p:sldLayoutId id="2147484347" r:id="rId1"/>
    <p:sldLayoutId id="214748435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206137" y="4855618"/>
            <a:ext cx="5779724" cy="938719"/>
          </a:xfrm>
          <a:prstGeom prst="rect">
            <a:avLst/>
          </a:prstGeom>
          <a:noFill/>
        </p:spPr>
        <p:txBody>
          <a:bodyPr wrap="none" rtlCol="0">
            <a:spAutoFit/>
          </a:bodyPr>
          <a:lstStyle/>
          <a:p>
            <a:pPr algn="ctr"/>
            <a:r>
              <a:rPr lang="de-CH" sz="5500" b="1" dirty="0">
                <a:solidFill>
                  <a:schemeClr val="tx1"/>
                </a:solidFill>
              </a:rPr>
              <a:t>Offb Teil 4 | 2,1-7</a:t>
            </a:r>
          </a:p>
        </p:txBody>
      </p:sp>
    </p:spTree>
    <p:extLst>
      <p:ext uri="{BB962C8B-B14F-4D97-AF65-F5344CB8AC3E}">
        <p14:creationId xmlns:p14="http://schemas.microsoft.com/office/powerpoint/2010/main" val="267903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A477AA7-77A2-4971-9164-56C78ECDC865}"/>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p>
        </p:txBody>
      </p:sp>
      <p:sp>
        <p:nvSpPr>
          <p:cNvPr id="17411" name="AutoShape 10" descr="Bildergebnis für lepramission schweiz">
            <a:extLst>
              <a:ext uri="{FF2B5EF4-FFF2-40B4-BE49-F238E27FC236}">
                <a16:creationId xmlns:a16="http://schemas.microsoft.com/office/drawing/2014/main" id="{E8CCD4DF-8C54-4CFE-9D5C-5CA7CA87B755}"/>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p>
        </p:txBody>
      </p:sp>
      <p:sp>
        <p:nvSpPr>
          <p:cNvPr id="17412" name="AutoShape 12" descr="Bildergebnis für lepramission schweiz">
            <a:extLst>
              <a:ext uri="{FF2B5EF4-FFF2-40B4-BE49-F238E27FC236}">
                <a16:creationId xmlns:a16="http://schemas.microsoft.com/office/drawing/2014/main" id="{EDD5F395-06C0-46CA-9133-E4B257532CFA}"/>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p>
        </p:txBody>
      </p:sp>
      <p:sp>
        <p:nvSpPr>
          <p:cNvPr id="17413" name="Textfeld 14">
            <a:extLst>
              <a:ext uri="{FF2B5EF4-FFF2-40B4-BE49-F238E27FC236}">
                <a16:creationId xmlns:a16="http://schemas.microsoft.com/office/drawing/2014/main" id="{204D804E-A605-4B51-A823-F948E01725DC}"/>
              </a:ext>
            </a:extLst>
          </p:cNvPr>
          <p:cNvSpPr txBox="1">
            <a:spLocks noChangeArrowheads="1"/>
          </p:cNvSpPr>
          <p:nvPr/>
        </p:nvSpPr>
        <p:spPr bwMode="auto">
          <a:xfrm>
            <a:off x="982663" y="198438"/>
            <a:ext cx="114490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FontTx/>
              <a:buNone/>
            </a:pPr>
            <a:r>
              <a:rPr lang="de-CH" altLang="de-DE">
                <a:latin typeface="Arial Narrow" panose="020B0606020202030204" pitchFamily="34" charset="0"/>
                <a:ea typeface="Calibri" panose="020F0502020204030204" pitchFamily="34" charset="0"/>
                <a:cs typeface="Times New Roman" panose="02020603050405020304" pitchFamily="18" charset="0"/>
              </a:rPr>
              <a:t>Ephesus	«Wünschenswert» Gemeinde bis ins Jahr 100.</a:t>
            </a:r>
            <a:endParaRPr lang="de-CH" altLang="de-DE">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pPr>
            <a:r>
              <a:rPr lang="de-CH" altLang="de-DE">
                <a:latin typeface="Arial Narrow" panose="020B0606020202030204" pitchFamily="34" charset="0"/>
                <a:ea typeface="Calibri" panose="020F0502020204030204" pitchFamily="34" charset="0"/>
                <a:cs typeface="Times New Roman" panose="02020603050405020304" pitchFamily="18" charset="0"/>
              </a:rPr>
              <a:t>Smyrna	«Myrrhe, Bitterkeit, heute Izmir». Gemeinde in der 				Verfolgung (bis ca. 311). </a:t>
            </a:r>
            <a:endParaRPr lang="de-CH" altLang="de-DE">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pPr>
            <a:r>
              <a:rPr lang="de-CH" altLang="de-DE">
                <a:latin typeface="Arial Narrow" panose="020B0606020202030204" pitchFamily="34" charset="0"/>
                <a:ea typeface="Calibri" panose="020F0502020204030204" pitchFamily="34" charset="0"/>
                <a:cs typeface="Times New Roman" panose="02020603050405020304" pitchFamily="18" charset="0"/>
              </a:rPr>
              <a:t>Pergamon	«Gründlich verheiratet». Gemeinde bis ca. AD 550.</a:t>
            </a:r>
            <a:endParaRPr lang="de-CH" altLang="de-DE">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pPr>
            <a:r>
              <a:rPr lang="de-CH" altLang="de-DE">
                <a:latin typeface="Arial Narrow" panose="020B0606020202030204" pitchFamily="34" charset="0"/>
                <a:ea typeface="Calibri" panose="020F0502020204030204" pitchFamily="34" charset="0"/>
                <a:cs typeface="Times New Roman" panose="02020603050405020304" pitchFamily="18" charset="0"/>
              </a:rPr>
              <a:t>Thyatira	«Fortwährendes Opfer». Die Papstkirche im finsteren 				Mittelalter (538 – 1500).</a:t>
            </a:r>
            <a:endParaRPr lang="de-CH" altLang="de-DE">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pPr>
            <a:r>
              <a:rPr lang="de-CH" altLang="de-DE">
                <a:latin typeface="Arial Narrow" panose="020B0606020202030204" pitchFamily="34" charset="0"/>
                <a:ea typeface="Calibri" panose="020F0502020204030204" pitchFamily="34" charset="0"/>
                <a:cs typeface="Times New Roman" panose="02020603050405020304" pitchFamily="18" charset="0"/>
              </a:rPr>
              <a:t>Sardes	«die Entronnene, Erneuerung». Die Kirche nach der 				Reformation (31. Okt 1517 – ca.1750). </a:t>
            </a:r>
          </a:p>
          <a:p>
            <a:pPr>
              <a:lnSpc>
                <a:spcPct val="107000"/>
              </a:lnSpc>
              <a:spcBef>
                <a:spcPct val="0"/>
              </a:spcBef>
              <a:spcAft>
                <a:spcPts val="800"/>
              </a:spcAft>
              <a:buFontTx/>
              <a:buNone/>
            </a:pPr>
            <a:r>
              <a:rPr lang="de-CH" altLang="de-DE">
                <a:latin typeface="Arial Narrow" panose="020B0606020202030204" pitchFamily="34" charset="0"/>
                <a:ea typeface="Calibri" panose="020F0502020204030204" pitchFamily="34" charset="0"/>
                <a:cs typeface="Times New Roman" panose="02020603050405020304" pitchFamily="18" charset="0"/>
              </a:rPr>
              <a:t>Philadelphia	«brüderliche Liebe». Die erweckte Gemeinde, ab 				1750 – ca. 1850. </a:t>
            </a:r>
          </a:p>
          <a:p>
            <a:pPr>
              <a:lnSpc>
                <a:spcPct val="107000"/>
              </a:lnSpc>
              <a:spcBef>
                <a:spcPct val="0"/>
              </a:spcBef>
              <a:spcAft>
                <a:spcPts val="800"/>
              </a:spcAft>
              <a:buFontTx/>
              <a:buNone/>
            </a:pPr>
            <a:r>
              <a:rPr lang="de-CH" altLang="de-DE">
                <a:latin typeface="Arial Narrow" panose="020B0606020202030204" pitchFamily="34" charset="0"/>
                <a:ea typeface="Calibri" panose="020F0502020204030204" pitchFamily="34" charset="0"/>
                <a:cs typeface="Times New Roman" panose="02020603050405020304" pitchFamily="18" charset="0"/>
              </a:rPr>
              <a:t>Laodicea	«Herrschaft des Volkes». Endzeitgemeinde.</a:t>
            </a:r>
            <a:endParaRPr lang="de-CH" altLang="de-DE">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feld 16">
            <a:extLst>
              <a:ext uri="{FF2B5EF4-FFF2-40B4-BE49-F238E27FC236}">
                <a16:creationId xmlns:a16="http://schemas.microsoft.com/office/drawing/2014/main" id="{963CCAEB-B8DD-4A11-A9FC-240D84DD4E77}"/>
              </a:ext>
            </a:extLst>
          </p:cNvPr>
          <p:cNvSpPr txBox="1"/>
          <p:nvPr/>
        </p:nvSpPr>
        <p:spPr>
          <a:xfrm>
            <a:off x="3048000" y="-28706763"/>
            <a:ext cx="6096000" cy="11391900"/>
          </a:xfrm>
          <a:prstGeom prst="rect">
            <a:avLst/>
          </a:prstGeom>
          <a:noFill/>
        </p:spPr>
        <p:txBody>
          <a:bodyPr>
            <a:spAutoFit/>
          </a:bodyPr>
          <a:lstStyle/>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Ephesus	«Wünschenswert». Die Gemeinde, welche die erste Liebe verloren hat (Bild für die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Gemeinde bis ins Jahr 100).</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Smyrna	«Myrrhe, Bitterkeit, heute Izmir». Die Gemeinde in der Verfolgung (bis ca. 311,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der Wende durch Kaiser Konstantin, als das Christentum Staatsreligion wurde.</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Pergamon	«Gründlich verheiratet». Die Gemeinde nach der konstantinischen Wende, d.h. Kirche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als Staatsreligion (bis ca. AD 550).</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err="1">
                <a:solidFill>
                  <a:schemeClr val="tx1"/>
                </a:solidFill>
                <a:latin typeface="Arial Narrow" panose="020B0606020202030204" pitchFamily="34" charset="0"/>
                <a:ea typeface="Calibri" panose="020F0502020204030204" pitchFamily="34" charset="0"/>
                <a:cs typeface="Times New Roman" panose="02020603050405020304" pitchFamily="18" charset="0"/>
              </a:rPr>
              <a:t>Thyatira</a:t>
            </a: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«Fortwährendes Opfer». Heute Akhisar. Die Papstkirche im finsteren Mittelalter (538 –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1500).</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Sardes	«die Entronnene, Erneuerung». Die Kirche nach der Reformation (31. Okt 1517 – ca.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9916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1750). Leider begann schon bald nach der Reformation erneut der Niedergang der Kirche.</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Philadelphia	«brüderliche Liebe». Die erweckte Gemeinde, ab 1750 – ca. 1850. Whitefield (1714 –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1770), Finney (1792 – 1875), Booth (1829 – 1912), </a:t>
            </a:r>
            <a:r>
              <a:rPr lang="de-CH" sz="2000" dirty="0" err="1">
                <a:solidFill>
                  <a:schemeClr val="tx1"/>
                </a:solidFill>
                <a:latin typeface="Arial Narrow" panose="020B0606020202030204" pitchFamily="34" charset="0"/>
                <a:ea typeface="Calibri" panose="020F0502020204030204" pitchFamily="34" charset="0"/>
                <a:cs typeface="Times New Roman" panose="02020603050405020304" pitchFamily="18" charset="0"/>
              </a:rPr>
              <a:t>Spuregon</a:t>
            </a: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(1834 – 1892, Moody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9916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(1834 – 1892) u.a.m. Sie ist auf dem Fundament der Reformation aufgebaut: Allein die Gnade, allein der Glaube, allein die Schrift, allein Christus! Kein Tadel! Entstehung der Freikirchen. Beginn der Weltmissionsbewegung!</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Laodicea	«Herrschaft des Volkes». Endzeitgemeinde, Niedergang der Erweckungsbewegung,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geistlicher Zerfall der Freikirchen. Laodicea liegt am Lykos.</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415" name="Textfeld 18">
            <a:extLst>
              <a:ext uri="{FF2B5EF4-FFF2-40B4-BE49-F238E27FC236}">
                <a16:creationId xmlns:a16="http://schemas.microsoft.com/office/drawing/2014/main" id="{5084AF8C-6EC7-4C93-BAA3-DC1B5E4CF134}"/>
              </a:ext>
            </a:extLst>
          </p:cNvPr>
          <p:cNvSpPr txBox="1">
            <a:spLocks noChangeArrowheads="1"/>
          </p:cNvSpPr>
          <p:nvPr/>
        </p:nvSpPr>
        <p:spPr bwMode="auto">
          <a:xfrm>
            <a:off x="3048000" y="-34351913"/>
            <a:ext cx="6096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400"/>
              <a:t>Ephesus	«Wünschenswert». Die Gemeinde, welche die erste Liebe verloren hat (Bild für die </a:t>
            </a:r>
          </a:p>
          <a:p>
            <a:pPr>
              <a:spcBef>
                <a:spcPct val="0"/>
              </a:spcBef>
              <a:buFontTx/>
              <a:buNone/>
            </a:pPr>
            <a:r>
              <a:rPr lang="de-CH" altLang="de-DE" sz="1400"/>
              <a:t>Gemeinde bis ins Jahr 100).</a:t>
            </a:r>
          </a:p>
          <a:p>
            <a:pPr>
              <a:spcBef>
                <a:spcPct val="0"/>
              </a:spcBef>
              <a:buFontTx/>
              <a:buNone/>
            </a:pPr>
            <a:r>
              <a:rPr lang="de-CH" altLang="de-DE" sz="1400"/>
              <a:t>Smyrna	«Myrrhe, Bitterkeit, heute Izmir». Die Gemeinde in der Verfolgung (bis ca. 311, </a:t>
            </a:r>
          </a:p>
          <a:p>
            <a:pPr>
              <a:spcBef>
                <a:spcPct val="0"/>
              </a:spcBef>
              <a:buFontTx/>
              <a:buNone/>
            </a:pPr>
            <a:r>
              <a:rPr lang="de-CH" altLang="de-DE" sz="1400"/>
              <a:t>der Wende durch Kaiser Konstantin, als das Christentum Staatsreligion wurde.</a:t>
            </a:r>
          </a:p>
          <a:p>
            <a:pPr>
              <a:spcBef>
                <a:spcPct val="0"/>
              </a:spcBef>
              <a:buFontTx/>
              <a:buNone/>
            </a:pPr>
            <a:r>
              <a:rPr lang="de-CH" altLang="de-DE" sz="1400"/>
              <a:t>Pergamon	«Gründlich verheiratet». Die Gemeinde nach der konstantinischen Wende, d.h. Kirche </a:t>
            </a:r>
          </a:p>
          <a:p>
            <a:pPr>
              <a:spcBef>
                <a:spcPct val="0"/>
              </a:spcBef>
              <a:buFontTx/>
              <a:buNone/>
            </a:pPr>
            <a:r>
              <a:rPr lang="de-CH" altLang="de-DE" sz="1400"/>
              <a:t>als Staatsreligion (bis ca. AD 550).</a:t>
            </a:r>
          </a:p>
          <a:p>
            <a:pPr>
              <a:spcBef>
                <a:spcPct val="0"/>
              </a:spcBef>
              <a:buFontTx/>
              <a:buNone/>
            </a:pPr>
            <a:r>
              <a:rPr lang="de-CH" altLang="de-DE" sz="1400"/>
              <a:t>Thyatira	«Fortwährendes Opfer». Heute Akhisar. Die Papstkirche im finsteren Mittelalter (538 – </a:t>
            </a:r>
          </a:p>
          <a:p>
            <a:pPr>
              <a:spcBef>
                <a:spcPct val="0"/>
              </a:spcBef>
              <a:buFontTx/>
              <a:buNone/>
            </a:pPr>
            <a:r>
              <a:rPr lang="de-CH" altLang="de-DE" sz="1400"/>
              <a:t>1500).</a:t>
            </a:r>
          </a:p>
          <a:p>
            <a:pPr>
              <a:spcBef>
                <a:spcPct val="0"/>
              </a:spcBef>
              <a:buFontTx/>
              <a:buNone/>
            </a:pPr>
            <a:r>
              <a:rPr lang="de-CH" altLang="de-DE" sz="1400"/>
              <a:t>Sardes	«die Entronnene, Erneuerung». Die Kirche nach der Reformation (31. Okt 1517 – ca. </a:t>
            </a:r>
          </a:p>
          <a:p>
            <a:pPr>
              <a:spcBef>
                <a:spcPct val="0"/>
              </a:spcBef>
              <a:buFontTx/>
              <a:buNone/>
            </a:pPr>
            <a:r>
              <a:rPr lang="de-CH" altLang="de-DE" sz="1400"/>
              <a:t>1750). Leider begann schon bald nach der Reformation erneut der Niedergang der Kirche.</a:t>
            </a:r>
          </a:p>
          <a:p>
            <a:pPr>
              <a:spcBef>
                <a:spcPct val="0"/>
              </a:spcBef>
              <a:buFontTx/>
              <a:buNone/>
            </a:pPr>
            <a:r>
              <a:rPr lang="de-CH" altLang="de-DE" sz="1400"/>
              <a:t>Philadelphia	«brüderliche Liebe». Die erweckte Gemeinde, ab 1750 – ca. 1850. Whitefield (1714 – </a:t>
            </a:r>
          </a:p>
          <a:p>
            <a:pPr>
              <a:spcBef>
                <a:spcPct val="0"/>
              </a:spcBef>
              <a:buFontTx/>
              <a:buNone/>
            </a:pPr>
            <a:r>
              <a:rPr lang="de-CH" altLang="de-DE" sz="1400"/>
              <a:t>1770), Finney (1792 – 1875), Booth (1829 – 1912), Spuregon (1834 – 1892, Moody </a:t>
            </a:r>
          </a:p>
          <a:p>
            <a:pPr>
              <a:spcBef>
                <a:spcPct val="0"/>
              </a:spcBef>
              <a:buFontTx/>
              <a:buNone/>
            </a:pPr>
            <a:r>
              <a:rPr lang="de-CH" altLang="de-DE" sz="1400"/>
              <a:t>(1834 – 1892) u.a.m. Sie ist auf dem Fundament der Reformation aufgebaut: Allein die Gnade, allein der Glaube, allein die Schrift, allein Christus! Kein Tadel! Entstehung der Freikirchen. Beginn der Weltmissionsbewegung!</a:t>
            </a:r>
          </a:p>
          <a:p>
            <a:pPr>
              <a:spcBef>
                <a:spcPct val="0"/>
              </a:spcBef>
              <a:buFontTx/>
              <a:buNone/>
            </a:pPr>
            <a:r>
              <a:rPr lang="de-CH" altLang="de-DE" sz="1400"/>
              <a:t>Laodicea	«Herrschaft des Volkes». Endzeitgemeinde, Niedergang der Erweckungsbewegung, </a:t>
            </a:r>
          </a:p>
          <a:p>
            <a:pPr>
              <a:spcBef>
                <a:spcPct val="0"/>
              </a:spcBef>
              <a:buFontTx/>
              <a:buNone/>
            </a:pPr>
            <a:r>
              <a:rPr lang="de-CH" altLang="de-DE" sz="1400"/>
              <a:t>geistlicher Zerfall der Freikirchen. Laodicea liegt am Lykos.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0F03948-35A7-4E72-9335-6C4C70251C79}"/>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9459" name="Group 3">
            <a:extLst>
              <a:ext uri="{FF2B5EF4-FFF2-40B4-BE49-F238E27FC236}">
                <a16:creationId xmlns:a16="http://schemas.microsoft.com/office/drawing/2014/main" id="{BD246474-0A53-443C-9198-893211414516}"/>
              </a:ext>
            </a:extLst>
          </p:cNvPr>
          <p:cNvGrpSpPr>
            <a:grpSpLocks/>
          </p:cNvGrpSpPr>
          <p:nvPr/>
        </p:nvGrpSpPr>
        <p:grpSpPr bwMode="auto">
          <a:xfrm>
            <a:off x="4579938" y="2635250"/>
            <a:ext cx="3032125" cy="1570038"/>
            <a:chOff x="0" y="4320"/>
            <a:chExt cx="1910" cy="989"/>
          </a:xfrm>
        </p:grpSpPr>
        <p:sp>
          <p:nvSpPr>
            <p:cNvPr id="19465" name="Rectangle 4">
              <a:extLst>
                <a:ext uri="{FF2B5EF4-FFF2-40B4-BE49-F238E27FC236}">
                  <a16:creationId xmlns:a16="http://schemas.microsoft.com/office/drawing/2014/main" id="{891D6928-3F52-49B8-927A-358A2A89C7EA}"/>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9466" name="Rectangle 5">
              <a:extLst>
                <a:ext uri="{FF2B5EF4-FFF2-40B4-BE49-F238E27FC236}">
                  <a16:creationId xmlns:a16="http://schemas.microsoft.com/office/drawing/2014/main" id="{C3316178-FC54-4AE8-8A68-E6143D9E670C}"/>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9460" name="Rectangle 6">
            <a:extLst>
              <a:ext uri="{FF2B5EF4-FFF2-40B4-BE49-F238E27FC236}">
                <a16:creationId xmlns:a16="http://schemas.microsoft.com/office/drawing/2014/main" id="{19152999-B37D-4C2C-9D1C-8220B4355C2A}"/>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9461" name="Rectangle 7">
            <a:extLst>
              <a:ext uri="{FF2B5EF4-FFF2-40B4-BE49-F238E27FC236}">
                <a16:creationId xmlns:a16="http://schemas.microsoft.com/office/drawing/2014/main" id="{FB9D7353-0772-4B86-8EA1-1CE00D990B0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9462" name="AutoShape 10" descr="Bildergebnis für lepramission schweiz">
            <a:extLst>
              <a:ext uri="{FF2B5EF4-FFF2-40B4-BE49-F238E27FC236}">
                <a16:creationId xmlns:a16="http://schemas.microsoft.com/office/drawing/2014/main" id="{01FF53B1-C565-4807-A9FD-53F8E4E3E3CE}"/>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9463" name="AutoShape 12" descr="Bildergebnis für lepramission schweiz">
            <a:extLst>
              <a:ext uri="{FF2B5EF4-FFF2-40B4-BE49-F238E27FC236}">
                <a16:creationId xmlns:a16="http://schemas.microsoft.com/office/drawing/2014/main" id="{B6E95438-A580-4D4D-A665-CA489F8E3741}"/>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9464" name="Textfeld 11">
            <a:extLst>
              <a:ext uri="{FF2B5EF4-FFF2-40B4-BE49-F238E27FC236}">
                <a16:creationId xmlns:a16="http://schemas.microsoft.com/office/drawing/2014/main" id="{72E279D1-E39B-444B-A80E-7511ED402B74}"/>
              </a:ext>
            </a:extLst>
          </p:cNvPr>
          <p:cNvSpPr txBox="1">
            <a:spLocks noChangeArrowheads="1"/>
          </p:cNvSpPr>
          <p:nvPr/>
        </p:nvSpPr>
        <p:spPr bwMode="auto">
          <a:xfrm>
            <a:off x="227013" y="1835150"/>
            <a:ext cx="117379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4000"/>
              <a:t>«Die Sendschreiben sind ein Musterbeispiel für Seelsorge und ein Lehrstück, wie Jesus erzieht. Liebe und Wahrheit sind untrennbar miteinander verbunden. Liebe ohne Wahrheit macht blind, Wahrheit ohne Liebe macht bitter.» </a:t>
            </a:r>
            <a:r>
              <a:rPr lang="de-CH" altLang="de-DE" sz="2800"/>
              <a:t>(Zitat).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apier Alt Textur - Kostenloses Foto auf Pixabay">
            <a:extLst>
              <a:ext uri="{FF2B5EF4-FFF2-40B4-BE49-F238E27FC236}">
                <a16:creationId xmlns:a16="http://schemas.microsoft.com/office/drawing/2014/main" id="{CCF18361-3CDE-40E2-9971-38A3173EB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0"/>
            <a:ext cx="9582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5745DDA0-19FF-4538-B231-D569EB1AE732}"/>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1508" name="Group 3">
            <a:extLst>
              <a:ext uri="{FF2B5EF4-FFF2-40B4-BE49-F238E27FC236}">
                <a16:creationId xmlns:a16="http://schemas.microsoft.com/office/drawing/2014/main" id="{4FFEE06B-F670-4B08-BDAB-0298B573B743}"/>
              </a:ext>
            </a:extLst>
          </p:cNvPr>
          <p:cNvGrpSpPr>
            <a:grpSpLocks/>
          </p:cNvGrpSpPr>
          <p:nvPr/>
        </p:nvGrpSpPr>
        <p:grpSpPr bwMode="auto">
          <a:xfrm>
            <a:off x="4579938" y="2635250"/>
            <a:ext cx="3032125" cy="1570038"/>
            <a:chOff x="0" y="4320"/>
            <a:chExt cx="1910" cy="989"/>
          </a:xfrm>
        </p:grpSpPr>
        <p:sp>
          <p:nvSpPr>
            <p:cNvPr id="21514" name="Rectangle 4">
              <a:extLst>
                <a:ext uri="{FF2B5EF4-FFF2-40B4-BE49-F238E27FC236}">
                  <a16:creationId xmlns:a16="http://schemas.microsoft.com/office/drawing/2014/main" id="{6F46E372-27DE-4066-9BCB-41DDC94CEFB9}"/>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1515" name="Rectangle 5">
              <a:extLst>
                <a:ext uri="{FF2B5EF4-FFF2-40B4-BE49-F238E27FC236}">
                  <a16:creationId xmlns:a16="http://schemas.microsoft.com/office/drawing/2014/main" id="{21961D5F-06BE-42E1-9256-7C178A091171}"/>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1509" name="Rectangle 6">
            <a:extLst>
              <a:ext uri="{FF2B5EF4-FFF2-40B4-BE49-F238E27FC236}">
                <a16:creationId xmlns:a16="http://schemas.microsoft.com/office/drawing/2014/main" id="{F1F14A78-E78D-41D7-9619-F48F3611D960}"/>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1510" name="Rectangle 7">
            <a:extLst>
              <a:ext uri="{FF2B5EF4-FFF2-40B4-BE49-F238E27FC236}">
                <a16:creationId xmlns:a16="http://schemas.microsoft.com/office/drawing/2014/main" id="{95146DDB-C830-4837-BF29-6742B314D15F}"/>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1511" name="AutoShape 10" descr="Bildergebnis für lepramission schweiz">
            <a:extLst>
              <a:ext uri="{FF2B5EF4-FFF2-40B4-BE49-F238E27FC236}">
                <a16:creationId xmlns:a16="http://schemas.microsoft.com/office/drawing/2014/main" id="{BEC67221-C2B1-41E7-BDC6-8F1D08781BC1}"/>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1512" name="AutoShape 12" descr="Bildergebnis für lepramission schweiz">
            <a:extLst>
              <a:ext uri="{FF2B5EF4-FFF2-40B4-BE49-F238E27FC236}">
                <a16:creationId xmlns:a16="http://schemas.microsoft.com/office/drawing/2014/main" id="{C3F5F355-BE9F-4EB7-9D5B-A63EFBF179DD}"/>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1513" name="Textfeld 11">
            <a:extLst>
              <a:ext uri="{FF2B5EF4-FFF2-40B4-BE49-F238E27FC236}">
                <a16:creationId xmlns:a16="http://schemas.microsoft.com/office/drawing/2014/main" id="{3D22C12E-850D-4B63-BE79-F357DE706E9C}"/>
              </a:ext>
            </a:extLst>
          </p:cNvPr>
          <p:cNvSpPr txBox="1">
            <a:spLocks noChangeArrowheads="1"/>
          </p:cNvSpPr>
          <p:nvPr/>
        </p:nvSpPr>
        <p:spPr bwMode="auto">
          <a:xfrm>
            <a:off x="227013" y="1844675"/>
            <a:ext cx="117379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4000" b="1"/>
              <a:t>Briefmuster:</a:t>
            </a:r>
          </a:p>
          <a:p>
            <a:pPr algn="ctr">
              <a:spcBef>
                <a:spcPct val="0"/>
              </a:spcBef>
              <a:buFontTx/>
              <a:buNone/>
            </a:pPr>
            <a:r>
              <a:rPr lang="de-CH" altLang="de-DE" sz="4000"/>
              <a:t>Absender</a:t>
            </a:r>
          </a:p>
          <a:p>
            <a:pPr algn="ctr">
              <a:spcBef>
                <a:spcPct val="0"/>
              </a:spcBef>
              <a:buFontTx/>
              <a:buNone/>
            </a:pPr>
            <a:r>
              <a:rPr lang="de-CH" altLang="de-DE" sz="4000"/>
              <a:t>Diagnose</a:t>
            </a:r>
          </a:p>
          <a:p>
            <a:pPr algn="ctr">
              <a:spcBef>
                <a:spcPct val="0"/>
              </a:spcBef>
              <a:buFontTx/>
              <a:buNone/>
            </a:pPr>
            <a:r>
              <a:rPr lang="de-CH" altLang="de-DE" sz="4000"/>
              <a:t>Therapie</a:t>
            </a:r>
          </a:p>
          <a:p>
            <a:pPr algn="ctr">
              <a:spcBef>
                <a:spcPct val="0"/>
              </a:spcBef>
              <a:buFontTx/>
              <a:buNone/>
            </a:pPr>
            <a:r>
              <a:rPr lang="de-CH" altLang="de-DE" sz="4000"/>
              <a:t>Warnung/Verheissung</a:t>
            </a:r>
          </a:p>
          <a:p>
            <a:pPr algn="ctr">
              <a:spcBef>
                <a:spcPct val="0"/>
              </a:spcBef>
              <a:buFontTx/>
              <a:buNone/>
            </a:pPr>
            <a:r>
              <a:rPr lang="de-CH" altLang="de-DE" sz="4000"/>
              <a:t>Aufforderung zum Hören</a:t>
            </a:r>
            <a:endParaRPr lang="de-CH" altLang="de-DE"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apier Alt Textur - Kostenloses Foto auf Pixabay">
            <a:extLst>
              <a:ext uri="{FF2B5EF4-FFF2-40B4-BE49-F238E27FC236}">
                <a16:creationId xmlns:a16="http://schemas.microsoft.com/office/drawing/2014/main" id="{16ED239A-50E6-45B9-AD0D-1B67315B3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28575"/>
            <a:ext cx="954405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11DA72FF-8E6D-435A-82A8-E5027FC7468F}"/>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3556" name="Group 3">
            <a:extLst>
              <a:ext uri="{FF2B5EF4-FFF2-40B4-BE49-F238E27FC236}">
                <a16:creationId xmlns:a16="http://schemas.microsoft.com/office/drawing/2014/main" id="{2A84F5EF-B954-41C5-BA4F-97BE5B409421}"/>
              </a:ext>
            </a:extLst>
          </p:cNvPr>
          <p:cNvGrpSpPr>
            <a:grpSpLocks/>
          </p:cNvGrpSpPr>
          <p:nvPr/>
        </p:nvGrpSpPr>
        <p:grpSpPr bwMode="auto">
          <a:xfrm>
            <a:off x="4579938" y="2635250"/>
            <a:ext cx="3032125" cy="1570038"/>
            <a:chOff x="0" y="4320"/>
            <a:chExt cx="1910" cy="989"/>
          </a:xfrm>
        </p:grpSpPr>
        <p:sp>
          <p:nvSpPr>
            <p:cNvPr id="23562" name="Rectangle 4">
              <a:extLst>
                <a:ext uri="{FF2B5EF4-FFF2-40B4-BE49-F238E27FC236}">
                  <a16:creationId xmlns:a16="http://schemas.microsoft.com/office/drawing/2014/main" id="{6AA8244E-1EF3-4045-85BF-C1176DA85F0D}"/>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3563" name="Rectangle 5">
              <a:extLst>
                <a:ext uri="{FF2B5EF4-FFF2-40B4-BE49-F238E27FC236}">
                  <a16:creationId xmlns:a16="http://schemas.microsoft.com/office/drawing/2014/main" id="{5F423829-7E6A-4144-8CE9-8DA59AEC1150}"/>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3557" name="Rectangle 6">
            <a:extLst>
              <a:ext uri="{FF2B5EF4-FFF2-40B4-BE49-F238E27FC236}">
                <a16:creationId xmlns:a16="http://schemas.microsoft.com/office/drawing/2014/main" id="{CA293934-1083-4537-83AA-A551335888E6}"/>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3558" name="Rectangle 7">
            <a:extLst>
              <a:ext uri="{FF2B5EF4-FFF2-40B4-BE49-F238E27FC236}">
                <a16:creationId xmlns:a16="http://schemas.microsoft.com/office/drawing/2014/main" id="{4B09FDD7-1659-45CB-80B7-4F05CF0F235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3559" name="AutoShape 10" descr="Bildergebnis für lepramission schweiz">
            <a:extLst>
              <a:ext uri="{FF2B5EF4-FFF2-40B4-BE49-F238E27FC236}">
                <a16:creationId xmlns:a16="http://schemas.microsoft.com/office/drawing/2014/main" id="{646B6F84-8E53-42C7-8B11-D32DA89DE2ED}"/>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3560" name="AutoShape 12" descr="Bildergebnis für lepramission schweiz">
            <a:extLst>
              <a:ext uri="{FF2B5EF4-FFF2-40B4-BE49-F238E27FC236}">
                <a16:creationId xmlns:a16="http://schemas.microsoft.com/office/drawing/2014/main" id="{C07F4624-7D41-4660-AD78-2954B91FE07D}"/>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3561" name="Textfeld 11">
            <a:extLst>
              <a:ext uri="{FF2B5EF4-FFF2-40B4-BE49-F238E27FC236}">
                <a16:creationId xmlns:a16="http://schemas.microsoft.com/office/drawing/2014/main" id="{E8FE9435-0187-485C-9D45-3FF8EB6C2FA3}"/>
              </a:ext>
            </a:extLst>
          </p:cNvPr>
          <p:cNvSpPr txBox="1">
            <a:spLocks noChangeArrowheads="1"/>
          </p:cNvSpPr>
          <p:nvPr/>
        </p:nvSpPr>
        <p:spPr bwMode="auto">
          <a:xfrm>
            <a:off x="319088" y="1820863"/>
            <a:ext cx="117379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4000" b="1"/>
              <a:t>Wörtliche Satzteile in allen</a:t>
            </a:r>
          </a:p>
          <a:p>
            <a:pPr algn="ctr">
              <a:spcBef>
                <a:spcPct val="0"/>
              </a:spcBef>
              <a:buFontTx/>
              <a:buNone/>
            </a:pPr>
            <a:r>
              <a:rPr lang="de-CH" altLang="de-DE" sz="4000" b="1"/>
              <a:t>Sendschreiben:</a:t>
            </a:r>
          </a:p>
          <a:p>
            <a:pPr algn="ctr">
              <a:spcBef>
                <a:spcPct val="0"/>
              </a:spcBef>
              <a:buFontTx/>
              <a:buNone/>
            </a:pPr>
            <a:r>
              <a:rPr lang="de-CH" altLang="de-DE" sz="4000"/>
              <a:t>Dem Engel der Gemeinde schreibe …</a:t>
            </a:r>
          </a:p>
          <a:p>
            <a:pPr algn="ctr">
              <a:spcBef>
                <a:spcPct val="0"/>
              </a:spcBef>
              <a:buFontTx/>
              <a:buNone/>
            </a:pPr>
            <a:r>
              <a:rPr lang="de-CH" altLang="de-DE" sz="4000"/>
              <a:t>Wer überwindet …</a:t>
            </a:r>
          </a:p>
          <a:p>
            <a:pPr algn="ctr">
              <a:spcBef>
                <a:spcPct val="0"/>
              </a:spcBef>
              <a:buFontTx/>
              <a:buNone/>
            </a:pPr>
            <a:r>
              <a:rPr lang="de-CH" altLang="de-DE" sz="4000"/>
              <a:t>Wer Ohren hat zu hören, der höre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 descr="Der Artemistempel von Ephesos (6) - Video: | hr-fernsehen.de | Sendungen A-Z">
            <a:extLst>
              <a:ext uri="{FF2B5EF4-FFF2-40B4-BE49-F238E27FC236}">
                <a16:creationId xmlns:a16="http://schemas.microsoft.com/office/drawing/2014/main" id="{0CB61CED-982B-4CED-8EE3-FDE5E33B7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50F56641-5D08-4D35-9B10-B744C8BB361F}"/>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5604" name="Group 3">
            <a:extLst>
              <a:ext uri="{FF2B5EF4-FFF2-40B4-BE49-F238E27FC236}">
                <a16:creationId xmlns:a16="http://schemas.microsoft.com/office/drawing/2014/main" id="{8013F2C9-98AC-47E7-81C4-0079FEBD775B}"/>
              </a:ext>
            </a:extLst>
          </p:cNvPr>
          <p:cNvGrpSpPr>
            <a:grpSpLocks/>
          </p:cNvGrpSpPr>
          <p:nvPr/>
        </p:nvGrpSpPr>
        <p:grpSpPr bwMode="auto">
          <a:xfrm>
            <a:off x="4579938" y="2635250"/>
            <a:ext cx="3032125" cy="1570038"/>
            <a:chOff x="0" y="4320"/>
            <a:chExt cx="1910" cy="989"/>
          </a:xfrm>
        </p:grpSpPr>
        <p:sp>
          <p:nvSpPr>
            <p:cNvPr id="25611" name="Rectangle 4">
              <a:extLst>
                <a:ext uri="{FF2B5EF4-FFF2-40B4-BE49-F238E27FC236}">
                  <a16:creationId xmlns:a16="http://schemas.microsoft.com/office/drawing/2014/main" id="{3661D2EC-15C4-4E77-A68E-B15213A12C48}"/>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5612" name="Rectangle 5">
              <a:extLst>
                <a:ext uri="{FF2B5EF4-FFF2-40B4-BE49-F238E27FC236}">
                  <a16:creationId xmlns:a16="http://schemas.microsoft.com/office/drawing/2014/main" id="{74EA304B-2CFA-491D-A7F0-C0E75FD58653}"/>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5605" name="Rectangle 6">
            <a:extLst>
              <a:ext uri="{FF2B5EF4-FFF2-40B4-BE49-F238E27FC236}">
                <a16:creationId xmlns:a16="http://schemas.microsoft.com/office/drawing/2014/main" id="{CD89E02E-AF1C-4D93-A93C-3A122C4538D1}"/>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5606" name="Rectangle 7">
            <a:extLst>
              <a:ext uri="{FF2B5EF4-FFF2-40B4-BE49-F238E27FC236}">
                <a16:creationId xmlns:a16="http://schemas.microsoft.com/office/drawing/2014/main" id="{C0879F54-A220-42DE-BAE9-BEA765A2C93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5607" name="AutoShape 10" descr="Bildergebnis für lepramission schweiz">
            <a:extLst>
              <a:ext uri="{FF2B5EF4-FFF2-40B4-BE49-F238E27FC236}">
                <a16:creationId xmlns:a16="http://schemas.microsoft.com/office/drawing/2014/main" id="{213EC735-6509-45AE-9F6C-9698A04F721A}"/>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5608" name="AutoShape 12" descr="Bildergebnis für lepramission schweiz">
            <a:extLst>
              <a:ext uri="{FF2B5EF4-FFF2-40B4-BE49-F238E27FC236}">
                <a16:creationId xmlns:a16="http://schemas.microsoft.com/office/drawing/2014/main" id="{2B07E3FE-E225-4E80-BFA0-6C566AEA64A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5609" name="Textfeld 11">
            <a:extLst>
              <a:ext uri="{FF2B5EF4-FFF2-40B4-BE49-F238E27FC236}">
                <a16:creationId xmlns:a16="http://schemas.microsoft.com/office/drawing/2014/main" id="{25C898E0-C073-4F68-BA91-DAA3CC0965B5}"/>
              </a:ext>
            </a:extLst>
          </p:cNvPr>
          <p:cNvSpPr txBox="1">
            <a:spLocks noChangeArrowheads="1"/>
          </p:cNvSpPr>
          <p:nvPr/>
        </p:nvSpPr>
        <p:spPr bwMode="auto">
          <a:xfrm>
            <a:off x="1127125" y="6524625"/>
            <a:ext cx="9221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https://www.hr-fernsehen.de/sendungen-a-z/der-artemistempel-von-ephesos-6,video-136006.html</a:t>
            </a:r>
          </a:p>
        </p:txBody>
      </p:sp>
      <p:pic>
        <p:nvPicPr>
          <p:cNvPr id="25610" name="Picture 14" descr="Der Tempel der Artemis in Ephesus | weltwunder-online.de">
            <a:extLst>
              <a:ext uri="{FF2B5EF4-FFF2-40B4-BE49-F238E27FC236}">
                <a16:creationId xmlns:a16="http://schemas.microsoft.com/office/drawing/2014/main" id="{AF2C8B63-716F-43D9-A5F6-5C62450DE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600" y="4556125"/>
            <a:ext cx="25654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Entdecken Sie die Hausbesichtigung von Ephesus und der Jungfrau Maria 2022  – Kusadasi (Tiefpreisgarantie)">
            <a:extLst>
              <a:ext uri="{FF2B5EF4-FFF2-40B4-BE49-F238E27FC236}">
                <a16:creationId xmlns:a16="http://schemas.microsoft.com/office/drawing/2014/main" id="{C1DF362A-E355-4A85-A6B6-8FD14337E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33338"/>
            <a:ext cx="1029652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7330ED72-4F2D-4328-B48A-847369ABDA63}"/>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7652" name="Group 3">
            <a:extLst>
              <a:ext uri="{FF2B5EF4-FFF2-40B4-BE49-F238E27FC236}">
                <a16:creationId xmlns:a16="http://schemas.microsoft.com/office/drawing/2014/main" id="{919EEA84-D997-4560-8D53-8107C63FFCC8}"/>
              </a:ext>
            </a:extLst>
          </p:cNvPr>
          <p:cNvGrpSpPr>
            <a:grpSpLocks/>
          </p:cNvGrpSpPr>
          <p:nvPr/>
        </p:nvGrpSpPr>
        <p:grpSpPr bwMode="auto">
          <a:xfrm>
            <a:off x="4579938" y="2635250"/>
            <a:ext cx="3032125" cy="1570038"/>
            <a:chOff x="0" y="4320"/>
            <a:chExt cx="1910" cy="989"/>
          </a:xfrm>
        </p:grpSpPr>
        <p:sp>
          <p:nvSpPr>
            <p:cNvPr id="27658" name="Rectangle 4">
              <a:extLst>
                <a:ext uri="{FF2B5EF4-FFF2-40B4-BE49-F238E27FC236}">
                  <a16:creationId xmlns:a16="http://schemas.microsoft.com/office/drawing/2014/main" id="{7BA4C748-7042-427C-B8BC-E4BD24A07F5D}"/>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7659" name="Rectangle 5">
              <a:extLst>
                <a:ext uri="{FF2B5EF4-FFF2-40B4-BE49-F238E27FC236}">
                  <a16:creationId xmlns:a16="http://schemas.microsoft.com/office/drawing/2014/main" id="{4BD58116-08B4-41B2-8DFA-6E14A5618B59}"/>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7653" name="Rectangle 6">
            <a:extLst>
              <a:ext uri="{FF2B5EF4-FFF2-40B4-BE49-F238E27FC236}">
                <a16:creationId xmlns:a16="http://schemas.microsoft.com/office/drawing/2014/main" id="{3CCEF6C8-30CA-4AD2-9D8D-5C2D9E98C1E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7654" name="Rectangle 7">
            <a:extLst>
              <a:ext uri="{FF2B5EF4-FFF2-40B4-BE49-F238E27FC236}">
                <a16:creationId xmlns:a16="http://schemas.microsoft.com/office/drawing/2014/main" id="{A1E2FEC1-9CCF-4F3C-9314-C40E36C2347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7655" name="AutoShape 10" descr="Bildergebnis für lepramission schweiz">
            <a:extLst>
              <a:ext uri="{FF2B5EF4-FFF2-40B4-BE49-F238E27FC236}">
                <a16:creationId xmlns:a16="http://schemas.microsoft.com/office/drawing/2014/main" id="{4CCA9314-4C41-4B48-BA28-58634761CCD0}"/>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7656" name="AutoShape 12" descr="Bildergebnis für lepramission schweiz">
            <a:extLst>
              <a:ext uri="{FF2B5EF4-FFF2-40B4-BE49-F238E27FC236}">
                <a16:creationId xmlns:a16="http://schemas.microsoft.com/office/drawing/2014/main" id="{011DDDAA-C9C3-4E48-95C5-AF9B3F884D53}"/>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7657" name="Textfeld 11">
            <a:extLst>
              <a:ext uri="{FF2B5EF4-FFF2-40B4-BE49-F238E27FC236}">
                <a16:creationId xmlns:a16="http://schemas.microsoft.com/office/drawing/2014/main" id="{9588C877-1AD9-4F84-B63A-2423646635E7}"/>
              </a:ext>
            </a:extLst>
          </p:cNvPr>
          <p:cNvSpPr txBox="1">
            <a:spLocks noChangeArrowheads="1"/>
          </p:cNvSpPr>
          <p:nvPr/>
        </p:nvSpPr>
        <p:spPr bwMode="auto">
          <a:xfrm>
            <a:off x="2817813" y="6343650"/>
            <a:ext cx="6096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500"/>
              <a:t>https://www.viator.com/de-CH/tours/Kusadasi/Discover-Ephesus-and-Virgin-Marys-House-Tour/d582-21844P153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descr="Offb 1,1-3 Einführung">
            <a:extLst>
              <a:ext uri="{FF2B5EF4-FFF2-40B4-BE49-F238E27FC236}">
                <a16:creationId xmlns:a16="http://schemas.microsoft.com/office/drawing/2014/main" id="{98D14B42-277E-4870-B589-B66A1596D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963" y="-7938"/>
            <a:ext cx="4225925"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FDF0ED4B-8D9D-44DE-BC82-3F8EC212800E}"/>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7172" name="Group 3">
            <a:extLst>
              <a:ext uri="{FF2B5EF4-FFF2-40B4-BE49-F238E27FC236}">
                <a16:creationId xmlns:a16="http://schemas.microsoft.com/office/drawing/2014/main" id="{2D646160-6C35-493E-B9A6-FDA370AB4A7F}"/>
              </a:ext>
            </a:extLst>
          </p:cNvPr>
          <p:cNvGrpSpPr>
            <a:grpSpLocks/>
          </p:cNvGrpSpPr>
          <p:nvPr/>
        </p:nvGrpSpPr>
        <p:grpSpPr bwMode="auto">
          <a:xfrm>
            <a:off x="4579938" y="2635250"/>
            <a:ext cx="3032125" cy="1570038"/>
            <a:chOff x="0" y="4320"/>
            <a:chExt cx="1910" cy="989"/>
          </a:xfrm>
        </p:grpSpPr>
        <p:sp>
          <p:nvSpPr>
            <p:cNvPr id="7178" name="Rectangle 4">
              <a:extLst>
                <a:ext uri="{FF2B5EF4-FFF2-40B4-BE49-F238E27FC236}">
                  <a16:creationId xmlns:a16="http://schemas.microsoft.com/office/drawing/2014/main" id="{C570477E-9882-4574-ADDE-355419F9046E}"/>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7179" name="Rectangle 5">
              <a:extLst>
                <a:ext uri="{FF2B5EF4-FFF2-40B4-BE49-F238E27FC236}">
                  <a16:creationId xmlns:a16="http://schemas.microsoft.com/office/drawing/2014/main" id="{CAE4E97C-8FFC-4E70-9C3C-8413F4D373A3}"/>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7173" name="Rectangle 6">
            <a:extLst>
              <a:ext uri="{FF2B5EF4-FFF2-40B4-BE49-F238E27FC236}">
                <a16:creationId xmlns:a16="http://schemas.microsoft.com/office/drawing/2014/main" id="{9F023246-147E-4A6C-AADE-1BB8DCD9D50E}"/>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174" name="Rectangle 7">
            <a:extLst>
              <a:ext uri="{FF2B5EF4-FFF2-40B4-BE49-F238E27FC236}">
                <a16:creationId xmlns:a16="http://schemas.microsoft.com/office/drawing/2014/main" id="{E3AD1209-846C-4039-AB1E-97BF630AB69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175" name="AutoShape 10" descr="Bildergebnis für lepramission schweiz">
            <a:extLst>
              <a:ext uri="{FF2B5EF4-FFF2-40B4-BE49-F238E27FC236}">
                <a16:creationId xmlns:a16="http://schemas.microsoft.com/office/drawing/2014/main" id="{56D1AFC6-50DC-4A3C-9F2C-1962F1FEAF3B}"/>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7176" name="AutoShape 12" descr="Bildergebnis für lepramission schweiz">
            <a:extLst>
              <a:ext uri="{FF2B5EF4-FFF2-40B4-BE49-F238E27FC236}">
                <a16:creationId xmlns:a16="http://schemas.microsoft.com/office/drawing/2014/main" id="{1FAE1EFE-6F08-4131-8020-2CCBD3B50F6F}"/>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7177" name="Textfeld 11">
            <a:extLst>
              <a:ext uri="{FF2B5EF4-FFF2-40B4-BE49-F238E27FC236}">
                <a16:creationId xmlns:a16="http://schemas.microsoft.com/office/drawing/2014/main" id="{C620019E-7DB6-42AA-A06E-100EEA52EB5C}"/>
              </a:ext>
            </a:extLst>
          </p:cNvPr>
          <p:cNvSpPr txBox="1">
            <a:spLocks noChangeArrowheads="1"/>
          </p:cNvSpPr>
          <p:nvPr/>
        </p:nvSpPr>
        <p:spPr bwMode="auto">
          <a:xfrm>
            <a:off x="3752850" y="6237288"/>
            <a:ext cx="4502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https://www.bibleworld.de/NT/Offenbarung/Offenbarung_0.htm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2" descr="Archäologische Fundstätte Von Ephesus, Die Türkei Ansicht Des Großartigen  Theaters, 133 BC Redaktionelles Stockbild - Bild von gering, erbe: 52286214">
            <a:extLst>
              <a:ext uri="{FF2B5EF4-FFF2-40B4-BE49-F238E27FC236}">
                <a16:creationId xmlns:a16="http://schemas.microsoft.com/office/drawing/2014/main" id="{3B703EF7-9896-4D28-81BC-6FD2CEBAF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22225"/>
            <a:ext cx="10512425"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A8843292-698D-434D-8883-04CF49FE4944}"/>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9700" name="Group 3">
            <a:extLst>
              <a:ext uri="{FF2B5EF4-FFF2-40B4-BE49-F238E27FC236}">
                <a16:creationId xmlns:a16="http://schemas.microsoft.com/office/drawing/2014/main" id="{F4EA05B3-D5FE-4C89-AAD2-F0AC20A83715}"/>
              </a:ext>
            </a:extLst>
          </p:cNvPr>
          <p:cNvGrpSpPr>
            <a:grpSpLocks/>
          </p:cNvGrpSpPr>
          <p:nvPr/>
        </p:nvGrpSpPr>
        <p:grpSpPr bwMode="auto">
          <a:xfrm>
            <a:off x="4579938" y="2635250"/>
            <a:ext cx="3032125" cy="1570038"/>
            <a:chOff x="0" y="4320"/>
            <a:chExt cx="1910" cy="989"/>
          </a:xfrm>
        </p:grpSpPr>
        <p:sp>
          <p:nvSpPr>
            <p:cNvPr id="29706" name="Rectangle 4">
              <a:extLst>
                <a:ext uri="{FF2B5EF4-FFF2-40B4-BE49-F238E27FC236}">
                  <a16:creationId xmlns:a16="http://schemas.microsoft.com/office/drawing/2014/main" id="{647F4B67-F42B-4C73-A171-6F0015DAA7F5}"/>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9707" name="Rectangle 5">
              <a:extLst>
                <a:ext uri="{FF2B5EF4-FFF2-40B4-BE49-F238E27FC236}">
                  <a16:creationId xmlns:a16="http://schemas.microsoft.com/office/drawing/2014/main" id="{6E68641D-81BA-4562-9B3E-1257F07B833B}"/>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9701" name="Rectangle 6">
            <a:extLst>
              <a:ext uri="{FF2B5EF4-FFF2-40B4-BE49-F238E27FC236}">
                <a16:creationId xmlns:a16="http://schemas.microsoft.com/office/drawing/2014/main" id="{31E4C447-5566-437C-AD2E-30D91E80F2FF}"/>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9702" name="Rectangle 7">
            <a:extLst>
              <a:ext uri="{FF2B5EF4-FFF2-40B4-BE49-F238E27FC236}">
                <a16:creationId xmlns:a16="http://schemas.microsoft.com/office/drawing/2014/main" id="{5D8750E4-8252-411E-AA20-BBCF3F3E320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9703" name="AutoShape 10" descr="Bildergebnis für lepramission schweiz">
            <a:extLst>
              <a:ext uri="{FF2B5EF4-FFF2-40B4-BE49-F238E27FC236}">
                <a16:creationId xmlns:a16="http://schemas.microsoft.com/office/drawing/2014/main" id="{F4E68151-8506-4819-A067-8337D15995D7}"/>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9704" name="AutoShape 12" descr="Bildergebnis für lepramission schweiz">
            <a:extLst>
              <a:ext uri="{FF2B5EF4-FFF2-40B4-BE49-F238E27FC236}">
                <a16:creationId xmlns:a16="http://schemas.microsoft.com/office/drawing/2014/main" id="{B7ED3BD7-8B7D-4A07-9087-E335E7E43E92}"/>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9705" name="Textfeld 10">
            <a:extLst>
              <a:ext uri="{FF2B5EF4-FFF2-40B4-BE49-F238E27FC236}">
                <a16:creationId xmlns:a16="http://schemas.microsoft.com/office/drawing/2014/main" id="{3BBC13C9-17D4-4AF8-A484-4890724019AC}"/>
              </a:ext>
            </a:extLst>
          </p:cNvPr>
          <p:cNvSpPr txBox="1">
            <a:spLocks noChangeArrowheads="1"/>
          </p:cNvSpPr>
          <p:nvPr/>
        </p:nvSpPr>
        <p:spPr bwMode="auto">
          <a:xfrm>
            <a:off x="371475" y="6524625"/>
            <a:ext cx="11449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t>https://de.dreamstime.com/redaktionelles-stockbild-arch%C3%A4ologische-fundst%C3%A4tte-von-ephesus-die-t%C3%BCrkei-ansicht-des-gro%C3%9Fartigen-theaters-bc-image52286214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3542011-15EE-41B4-9D4B-6C015ABA3926}"/>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1747" name="Group 3">
            <a:extLst>
              <a:ext uri="{FF2B5EF4-FFF2-40B4-BE49-F238E27FC236}">
                <a16:creationId xmlns:a16="http://schemas.microsoft.com/office/drawing/2014/main" id="{B476C360-D480-4556-AE05-EEAFB3DC3339}"/>
              </a:ext>
            </a:extLst>
          </p:cNvPr>
          <p:cNvGrpSpPr>
            <a:grpSpLocks/>
          </p:cNvGrpSpPr>
          <p:nvPr/>
        </p:nvGrpSpPr>
        <p:grpSpPr bwMode="auto">
          <a:xfrm>
            <a:off x="4579938" y="2635250"/>
            <a:ext cx="3032125" cy="1570038"/>
            <a:chOff x="0" y="4320"/>
            <a:chExt cx="1910" cy="989"/>
          </a:xfrm>
        </p:grpSpPr>
        <p:sp>
          <p:nvSpPr>
            <p:cNvPr id="31754" name="Rectangle 4">
              <a:extLst>
                <a:ext uri="{FF2B5EF4-FFF2-40B4-BE49-F238E27FC236}">
                  <a16:creationId xmlns:a16="http://schemas.microsoft.com/office/drawing/2014/main" id="{8792A5A2-03E2-4AA6-A711-3498715EAF3E}"/>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1755" name="Rectangle 5">
              <a:extLst>
                <a:ext uri="{FF2B5EF4-FFF2-40B4-BE49-F238E27FC236}">
                  <a16:creationId xmlns:a16="http://schemas.microsoft.com/office/drawing/2014/main" id="{4646E7B4-D5E5-49BF-B0DC-77CAFA7C00AE}"/>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1748" name="Rectangle 6">
            <a:extLst>
              <a:ext uri="{FF2B5EF4-FFF2-40B4-BE49-F238E27FC236}">
                <a16:creationId xmlns:a16="http://schemas.microsoft.com/office/drawing/2014/main" id="{FCBC1CC7-269F-4498-840A-EB87C768CA3A}"/>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1749" name="Rectangle 7">
            <a:extLst>
              <a:ext uri="{FF2B5EF4-FFF2-40B4-BE49-F238E27FC236}">
                <a16:creationId xmlns:a16="http://schemas.microsoft.com/office/drawing/2014/main" id="{DD6EA6E9-EC37-4391-9D05-F9537FE2F11A}"/>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1750" name="AutoShape 10" descr="Bildergebnis für lepramission schweiz">
            <a:extLst>
              <a:ext uri="{FF2B5EF4-FFF2-40B4-BE49-F238E27FC236}">
                <a16:creationId xmlns:a16="http://schemas.microsoft.com/office/drawing/2014/main" id="{6B94F690-6DEC-422A-BC95-ABF67E9DBA6A}"/>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1751" name="AutoShape 12" descr="Bildergebnis für lepramission schweiz">
            <a:extLst>
              <a:ext uri="{FF2B5EF4-FFF2-40B4-BE49-F238E27FC236}">
                <a16:creationId xmlns:a16="http://schemas.microsoft.com/office/drawing/2014/main" id="{D40B3848-5998-47D9-8F0D-698125599FAE}"/>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31752" name="Picture 11" descr="134,180 Bibel Fotos - Kostenlose und Royalty-Free Stock-Fotos von Dreamstime">
            <a:extLst>
              <a:ext uri="{FF2B5EF4-FFF2-40B4-BE49-F238E27FC236}">
                <a16:creationId xmlns:a16="http://schemas.microsoft.com/office/drawing/2014/main" id="{EF60BCD4-E1A1-444C-8A20-0E96EC052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feld 12">
            <a:extLst>
              <a:ext uri="{FF2B5EF4-FFF2-40B4-BE49-F238E27FC236}">
                <a16:creationId xmlns:a16="http://schemas.microsoft.com/office/drawing/2014/main" id="{F665ECCB-4A60-4535-B8BA-4FCA566E6DDC}"/>
              </a:ext>
            </a:extLst>
          </p:cNvPr>
          <p:cNvSpPr txBox="1">
            <a:spLocks noChangeArrowheads="1"/>
          </p:cNvSpPr>
          <p:nvPr/>
        </p:nvSpPr>
        <p:spPr bwMode="auto">
          <a:xfrm>
            <a:off x="258763" y="290513"/>
            <a:ext cx="117729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endPar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2,1</a:t>
            </a:r>
          </a:p>
          <a:p>
            <a:pPr algn="ctr">
              <a:lnSpc>
                <a:spcPct val="107000"/>
              </a:lnSpc>
              <a:spcAft>
                <a:spcPts val="800"/>
              </a:spcAft>
              <a:buFontTx/>
              <a:buNone/>
            </a:pPr>
            <a:r>
              <a:rPr lang="de-CH" altLang="de-DE" i="1">
                <a:solidFill>
                  <a:srgbClr val="FF0000"/>
                </a:solidFill>
                <a:latin typeface="Arial Narrow" panose="020B0606020202030204" pitchFamily="34" charset="0"/>
                <a:ea typeface="Calibri" panose="020F0502020204030204" pitchFamily="34" charset="0"/>
                <a:cs typeface="Times New Roman" panose="02020603050405020304" pitchFamily="18" charset="0"/>
              </a:rPr>
              <a:t>Dem Engel der Gemeinde in Ephesus schreibe: Dies sagt der, der die sieben Sterne in seiner Rechten hält, der inmitten der sieben goldenen Leuchter wandelt:</a:t>
            </a:r>
            <a:endParaRPr lang="de-CH" altLang="de-DE">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4983B4E-25F1-4B1A-AACB-DAB127B955F8}"/>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3795" name="Group 3">
            <a:extLst>
              <a:ext uri="{FF2B5EF4-FFF2-40B4-BE49-F238E27FC236}">
                <a16:creationId xmlns:a16="http://schemas.microsoft.com/office/drawing/2014/main" id="{64FF7E69-313A-42AE-9BC7-A9C5DBA44437}"/>
              </a:ext>
            </a:extLst>
          </p:cNvPr>
          <p:cNvGrpSpPr>
            <a:grpSpLocks/>
          </p:cNvGrpSpPr>
          <p:nvPr/>
        </p:nvGrpSpPr>
        <p:grpSpPr bwMode="auto">
          <a:xfrm>
            <a:off x="4579938" y="2635250"/>
            <a:ext cx="3032125" cy="1570038"/>
            <a:chOff x="0" y="4320"/>
            <a:chExt cx="1910" cy="989"/>
          </a:xfrm>
        </p:grpSpPr>
        <p:sp>
          <p:nvSpPr>
            <p:cNvPr id="33802" name="Rectangle 4">
              <a:extLst>
                <a:ext uri="{FF2B5EF4-FFF2-40B4-BE49-F238E27FC236}">
                  <a16:creationId xmlns:a16="http://schemas.microsoft.com/office/drawing/2014/main" id="{0AA2D247-EA61-41CE-AD7F-A7602D874C94}"/>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3803" name="Rectangle 5">
              <a:extLst>
                <a:ext uri="{FF2B5EF4-FFF2-40B4-BE49-F238E27FC236}">
                  <a16:creationId xmlns:a16="http://schemas.microsoft.com/office/drawing/2014/main" id="{546FDB69-C84E-4169-A2B0-B3A9B0C4EA14}"/>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3796" name="Rectangle 6">
            <a:extLst>
              <a:ext uri="{FF2B5EF4-FFF2-40B4-BE49-F238E27FC236}">
                <a16:creationId xmlns:a16="http://schemas.microsoft.com/office/drawing/2014/main" id="{2817E7D1-AAE3-4DBD-950C-36105CB57C5C}"/>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3797" name="Rectangle 7">
            <a:extLst>
              <a:ext uri="{FF2B5EF4-FFF2-40B4-BE49-F238E27FC236}">
                <a16:creationId xmlns:a16="http://schemas.microsoft.com/office/drawing/2014/main" id="{59F6BCF9-825E-47AE-9150-B3B7640366B0}"/>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3798" name="AutoShape 10" descr="Bildergebnis für lepramission schweiz">
            <a:extLst>
              <a:ext uri="{FF2B5EF4-FFF2-40B4-BE49-F238E27FC236}">
                <a16:creationId xmlns:a16="http://schemas.microsoft.com/office/drawing/2014/main" id="{71170A6B-E6D8-4909-A71D-CBCA3AE9A1E3}"/>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3799" name="AutoShape 12" descr="Bildergebnis für lepramission schweiz">
            <a:extLst>
              <a:ext uri="{FF2B5EF4-FFF2-40B4-BE49-F238E27FC236}">
                <a16:creationId xmlns:a16="http://schemas.microsoft.com/office/drawing/2014/main" id="{B62A5AE9-B4AC-4F6C-866D-E9AD261CC22C}"/>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33800" name="Picture 11" descr="134,180 Bibel Fotos - Kostenlose und Royalty-Free Stock-Fotos von Dreamstime">
            <a:extLst>
              <a:ext uri="{FF2B5EF4-FFF2-40B4-BE49-F238E27FC236}">
                <a16:creationId xmlns:a16="http://schemas.microsoft.com/office/drawing/2014/main" id="{AD19F0A8-BFAA-4415-8457-90E2826CF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feld 12">
            <a:extLst>
              <a:ext uri="{FF2B5EF4-FFF2-40B4-BE49-F238E27FC236}">
                <a16:creationId xmlns:a16="http://schemas.microsoft.com/office/drawing/2014/main" id="{CA82063B-733F-44B5-9C82-3A9DA1F6B49A}"/>
              </a:ext>
            </a:extLst>
          </p:cNvPr>
          <p:cNvSpPr txBox="1">
            <a:spLocks noChangeArrowheads="1"/>
          </p:cNvSpPr>
          <p:nvPr/>
        </p:nvSpPr>
        <p:spPr bwMode="auto">
          <a:xfrm>
            <a:off x="258763" y="290513"/>
            <a:ext cx="117729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endPar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2,2</a:t>
            </a:r>
          </a:p>
          <a:p>
            <a:pPr algn="ctr">
              <a:lnSpc>
                <a:spcPct val="107000"/>
              </a:lnSpc>
              <a:spcAft>
                <a:spcPts val="800"/>
              </a:spcAft>
              <a:buFontTx/>
              <a:buNone/>
            </a:pPr>
            <a:r>
              <a:rPr lang="de-CH" altLang="de-DE" i="1">
                <a:solidFill>
                  <a:srgbClr val="FF0000"/>
                </a:solidFill>
                <a:latin typeface="Arial Narrow" panose="020B0606020202030204" pitchFamily="34" charset="0"/>
                <a:ea typeface="Calibri" panose="020F0502020204030204" pitchFamily="34" charset="0"/>
                <a:cs typeface="Times New Roman" panose="02020603050405020304" pitchFamily="18" charset="0"/>
              </a:rPr>
              <a:t>Ich kenne deine Werke und deine Mühe und dein Ausharren, und dass du Böse nicht ertragen kannst; und du hast die geprüft, die sich Apostel nennen und es nicht sind, und hast sie als Lügner befunden;</a:t>
            </a:r>
          </a:p>
          <a:p>
            <a:pPr>
              <a:lnSpc>
                <a:spcPct val="107000"/>
              </a:lnSpc>
              <a:spcAft>
                <a:spcPts val="800"/>
              </a:spcAft>
              <a:buFontTx/>
              <a:buNone/>
            </a:pPr>
            <a:endParaRPr lang="de-CH" altLang="de-DE"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53E43E1-134E-4200-853D-154495AA8503}"/>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5843" name="Group 3">
            <a:extLst>
              <a:ext uri="{FF2B5EF4-FFF2-40B4-BE49-F238E27FC236}">
                <a16:creationId xmlns:a16="http://schemas.microsoft.com/office/drawing/2014/main" id="{C0F5DFFD-0AF0-4A63-B26A-6C740B8FE7D2}"/>
              </a:ext>
            </a:extLst>
          </p:cNvPr>
          <p:cNvGrpSpPr>
            <a:grpSpLocks/>
          </p:cNvGrpSpPr>
          <p:nvPr/>
        </p:nvGrpSpPr>
        <p:grpSpPr bwMode="auto">
          <a:xfrm>
            <a:off x="4579938" y="2635250"/>
            <a:ext cx="3032125" cy="1570038"/>
            <a:chOff x="0" y="4320"/>
            <a:chExt cx="1910" cy="989"/>
          </a:xfrm>
        </p:grpSpPr>
        <p:sp>
          <p:nvSpPr>
            <p:cNvPr id="35850" name="Rectangle 4">
              <a:extLst>
                <a:ext uri="{FF2B5EF4-FFF2-40B4-BE49-F238E27FC236}">
                  <a16:creationId xmlns:a16="http://schemas.microsoft.com/office/drawing/2014/main" id="{7373E754-869E-4459-9EF6-D95525BBBFDE}"/>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5851" name="Rectangle 5">
              <a:extLst>
                <a:ext uri="{FF2B5EF4-FFF2-40B4-BE49-F238E27FC236}">
                  <a16:creationId xmlns:a16="http://schemas.microsoft.com/office/drawing/2014/main" id="{0FBB155D-E9D5-43D9-B729-BEB87EEDF6EC}"/>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5844" name="Rectangle 6">
            <a:extLst>
              <a:ext uri="{FF2B5EF4-FFF2-40B4-BE49-F238E27FC236}">
                <a16:creationId xmlns:a16="http://schemas.microsoft.com/office/drawing/2014/main" id="{16578917-7CAE-47C2-8E13-BE669E6D158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5845" name="Rectangle 7">
            <a:extLst>
              <a:ext uri="{FF2B5EF4-FFF2-40B4-BE49-F238E27FC236}">
                <a16:creationId xmlns:a16="http://schemas.microsoft.com/office/drawing/2014/main" id="{33E972BC-F6F1-4A61-BD0D-CDFADB62D30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5846" name="AutoShape 10" descr="Bildergebnis für lepramission schweiz">
            <a:extLst>
              <a:ext uri="{FF2B5EF4-FFF2-40B4-BE49-F238E27FC236}">
                <a16:creationId xmlns:a16="http://schemas.microsoft.com/office/drawing/2014/main" id="{0C346B29-7C41-4A21-8C8A-552757C260C2}"/>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5847" name="AutoShape 12" descr="Bildergebnis für lepramission schweiz">
            <a:extLst>
              <a:ext uri="{FF2B5EF4-FFF2-40B4-BE49-F238E27FC236}">
                <a16:creationId xmlns:a16="http://schemas.microsoft.com/office/drawing/2014/main" id="{1FE66009-D7C7-42DF-8CD0-579EFBE718FC}"/>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35848" name="Picture 11" descr="134,180 Bibel Fotos - Kostenlose und Royalty-Free Stock-Fotos von Dreamstime">
            <a:extLst>
              <a:ext uri="{FF2B5EF4-FFF2-40B4-BE49-F238E27FC236}">
                <a16:creationId xmlns:a16="http://schemas.microsoft.com/office/drawing/2014/main" id="{C9CCD1E9-657E-4CB3-A7A7-EC72F10DD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feld 12">
            <a:extLst>
              <a:ext uri="{FF2B5EF4-FFF2-40B4-BE49-F238E27FC236}">
                <a16:creationId xmlns:a16="http://schemas.microsoft.com/office/drawing/2014/main" id="{ACD24F47-2769-449E-9D1B-D5AA7695A709}"/>
              </a:ext>
            </a:extLst>
          </p:cNvPr>
          <p:cNvSpPr txBox="1">
            <a:spLocks noChangeArrowheads="1"/>
          </p:cNvSpPr>
          <p:nvPr/>
        </p:nvSpPr>
        <p:spPr bwMode="auto">
          <a:xfrm>
            <a:off x="258763" y="290513"/>
            <a:ext cx="117729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endPar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2,3</a:t>
            </a:r>
          </a:p>
          <a:p>
            <a:pPr algn="ctr">
              <a:lnSpc>
                <a:spcPct val="107000"/>
              </a:lnSpc>
              <a:spcAft>
                <a:spcPts val="800"/>
              </a:spcAft>
              <a:buFontTx/>
              <a:buNone/>
            </a:pPr>
            <a:r>
              <a:rPr lang="de-CH" altLang="de-DE" i="1">
                <a:solidFill>
                  <a:srgbClr val="FF0000"/>
                </a:solidFill>
                <a:latin typeface="Arial Narrow" panose="020B0606020202030204" pitchFamily="34" charset="0"/>
                <a:ea typeface="Calibri" panose="020F0502020204030204" pitchFamily="34" charset="0"/>
                <a:cs typeface="Times New Roman" panose="02020603050405020304" pitchFamily="18" charset="0"/>
              </a:rPr>
              <a:t>und du hast Ausharren und hast </a:t>
            </a:r>
            <a:r>
              <a:rPr lang="de-CH" altLang="de-DE" i="1">
                <a:solidFill>
                  <a:srgbClr val="FF0000"/>
                </a:solidFill>
                <a:latin typeface="Cambria Math" panose="02040503050406030204" pitchFamily="18" charset="0"/>
                <a:ea typeface="Calibri" panose="020F0502020204030204" pitchFamily="34" charset="0"/>
                <a:cs typeface="Cambria Math" panose="02040503050406030204" pitchFamily="18" charset="0"/>
              </a:rPr>
              <a:t>⟨</a:t>
            </a:r>
            <a:r>
              <a:rPr lang="de-CH" altLang="de-DE" i="1">
                <a:solidFill>
                  <a:srgbClr val="FF0000"/>
                </a:solidFill>
                <a:latin typeface="Arial Narrow" panose="020B0606020202030204" pitchFamily="34" charset="0"/>
                <a:ea typeface="Calibri" panose="020F0502020204030204" pitchFamily="34" charset="0"/>
                <a:cs typeface="Times New Roman" panose="02020603050405020304" pitchFamily="18" charset="0"/>
              </a:rPr>
              <a:t>vieles</a:t>
            </a:r>
            <a:r>
              <a:rPr lang="de-CH" altLang="de-DE" i="1">
                <a:solidFill>
                  <a:srgbClr val="FF0000"/>
                </a:solidFill>
                <a:latin typeface="Cambria Math" panose="02040503050406030204" pitchFamily="18" charset="0"/>
                <a:ea typeface="Calibri" panose="020F0502020204030204" pitchFamily="34" charset="0"/>
                <a:cs typeface="Cambria Math" panose="02040503050406030204" pitchFamily="18" charset="0"/>
              </a:rPr>
              <a:t>⟩</a:t>
            </a:r>
            <a:r>
              <a:rPr lang="de-CH" altLang="de-DE" i="1">
                <a:solidFill>
                  <a:srgbClr val="FF0000"/>
                </a:solidFill>
                <a:latin typeface="Arial Narrow" panose="020B0606020202030204" pitchFamily="34" charset="0"/>
                <a:ea typeface="Calibri" panose="020F0502020204030204" pitchFamily="34" charset="0"/>
                <a:cs typeface="Times New Roman" panose="02020603050405020304" pitchFamily="18" charset="0"/>
              </a:rPr>
              <a:t> getragen um meines Namens willen und bist nicht müde geworden.</a:t>
            </a:r>
            <a:endParaRPr lang="de-CH" altLang="de-DE">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Tx/>
              <a:buNone/>
            </a:pPr>
            <a:endParaRPr lang="de-CH" altLang="de-DE"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64685F7-695C-437F-934E-6BAA6763FBBC}"/>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7891" name="Group 3">
            <a:extLst>
              <a:ext uri="{FF2B5EF4-FFF2-40B4-BE49-F238E27FC236}">
                <a16:creationId xmlns:a16="http://schemas.microsoft.com/office/drawing/2014/main" id="{7F4E2084-4C6D-43F4-86F5-46A2008C9895}"/>
              </a:ext>
            </a:extLst>
          </p:cNvPr>
          <p:cNvGrpSpPr>
            <a:grpSpLocks/>
          </p:cNvGrpSpPr>
          <p:nvPr/>
        </p:nvGrpSpPr>
        <p:grpSpPr bwMode="auto">
          <a:xfrm>
            <a:off x="4579938" y="2635250"/>
            <a:ext cx="3032125" cy="1570038"/>
            <a:chOff x="0" y="4320"/>
            <a:chExt cx="1910" cy="989"/>
          </a:xfrm>
        </p:grpSpPr>
        <p:sp>
          <p:nvSpPr>
            <p:cNvPr id="37898" name="Rectangle 4">
              <a:extLst>
                <a:ext uri="{FF2B5EF4-FFF2-40B4-BE49-F238E27FC236}">
                  <a16:creationId xmlns:a16="http://schemas.microsoft.com/office/drawing/2014/main" id="{61FF7588-A0A1-496A-8FF1-1D17AAD7E625}"/>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7899" name="Rectangle 5">
              <a:extLst>
                <a:ext uri="{FF2B5EF4-FFF2-40B4-BE49-F238E27FC236}">
                  <a16:creationId xmlns:a16="http://schemas.microsoft.com/office/drawing/2014/main" id="{D0D5426E-079A-412D-AFF4-E04A8DC7814C}"/>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7892" name="Rectangle 6">
            <a:extLst>
              <a:ext uri="{FF2B5EF4-FFF2-40B4-BE49-F238E27FC236}">
                <a16:creationId xmlns:a16="http://schemas.microsoft.com/office/drawing/2014/main" id="{488FBDEB-666E-465A-8954-98B4231306BC}"/>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7893" name="Rectangle 7">
            <a:extLst>
              <a:ext uri="{FF2B5EF4-FFF2-40B4-BE49-F238E27FC236}">
                <a16:creationId xmlns:a16="http://schemas.microsoft.com/office/drawing/2014/main" id="{14A5B41B-FA91-4DD0-A66D-63A9487E1C1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7894" name="AutoShape 10" descr="Bildergebnis für lepramission schweiz">
            <a:extLst>
              <a:ext uri="{FF2B5EF4-FFF2-40B4-BE49-F238E27FC236}">
                <a16:creationId xmlns:a16="http://schemas.microsoft.com/office/drawing/2014/main" id="{F345A10A-8423-447C-8390-2690B26699B6}"/>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7895" name="AutoShape 12" descr="Bildergebnis für lepramission schweiz">
            <a:extLst>
              <a:ext uri="{FF2B5EF4-FFF2-40B4-BE49-F238E27FC236}">
                <a16:creationId xmlns:a16="http://schemas.microsoft.com/office/drawing/2014/main" id="{FCE26F73-FA99-4E21-9791-DF56B8C6E46F}"/>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37896" name="Picture 11" descr="134,180 Bibel Fotos - Kostenlose und Royalty-Free Stock-Fotos von Dreamstime">
            <a:extLst>
              <a:ext uri="{FF2B5EF4-FFF2-40B4-BE49-F238E27FC236}">
                <a16:creationId xmlns:a16="http://schemas.microsoft.com/office/drawing/2014/main" id="{C34FAEF1-3E5F-4973-B828-4C99F6E62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feld 12">
            <a:extLst>
              <a:ext uri="{FF2B5EF4-FFF2-40B4-BE49-F238E27FC236}">
                <a16:creationId xmlns:a16="http://schemas.microsoft.com/office/drawing/2014/main" id="{8C19AA8B-1BBB-4967-9B1C-440E87F63A32}"/>
              </a:ext>
            </a:extLst>
          </p:cNvPr>
          <p:cNvSpPr txBox="1">
            <a:spLocks noChangeArrowheads="1"/>
          </p:cNvSpPr>
          <p:nvPr/>
        </p:nvSpPr>
        <p:spPr bwMode="auto">
          <a:xfrm>
            <a:off x="258763" y="290513"/>
            <a:ext cx="117729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endPar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buFontTx/>
              <a:buNone/>
            </a:pPr>
            <a:endPar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2,4</a:t>
            </a:r>
          </a:p>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Aber ich habe gegen dich, dass du deine erste Liebe verlassen hast.</a:t>
            </a:r>
            <a:endParaRPr lang="de-CH" altLang="de-DE"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249C9FF-91CC-4854-890F-D19107A00E9D}"/>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9939" name="Group 3">
            <a:extLst>
              <a:ext uri="{FF2B5EF4-FFF2-40B4-BE49-F238E27FC236}">
                <a16:creationId xmlns:a16="http://schemas.microsoft.com/office/drawing/2014/main" id="{022877B2-E101-4EDA-A0A1-E52260E31925}"/>
              </a:ext>
            </a:extLst>
          </p:cNvPr>
          <p:cNvGrpSpPr>
            <a:grpSpLocks/>
          </p:cNvGrpSpPr>
          <p:nvPr/>
        </p:nvGrpSpPr>
        <p:grpSpPr bwMode="auto">
          <a:xfrm>
            <a:off x="4579938" y="2635250"/>
            <a:ext cx="3032125" cy="1570038"/>
            <a:chOff x="0" y="4320"/>
            <a:chExt cx="1910" cy="989"/>
          </a:xfrm>
        </p:grpSpPr>
        <p:sp>
          <p:nvSpPr>
            <p:cNvPr id="39946" name="Rectangle 4">
              <a:extLst>
                <a:ext uri="{FF2B5EF4-FFF2-40B4-BE49-F238E27FC236}">
                  <a16:creationId xmlns:a16="http://schemas.microsoft.com/office/drawing/2014/main" id="{C312E0F6-4474-4F23-B57D-FD65A6235F68}"/>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9947" name="Rectangle 5">
              <a:extLst>
                <a:ext uri="{FF2B5EF4-FFF2-40B4-BE49-F238E27FC236}">
                  <a16:creationId xmlns:a16="http://schemas.microsoft.com/office/drawing/2014/main" id="{1B1EC174-12BC-4BF0-BF9C-7A41B8B85181}"/>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9940" name="Rectangle 6">
            <a:extLst>
              <a:ext uri="{FF2B5EF4-FFF2-40B4-BE49-F238E27FC236}">
                <a16:creationId xmlns:a16="http://schemas.microsoft.com/office/drawing/2014/main" id="{8D3FDE42-057F-47E5-9B48-052445347DE3}"/>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9941" name="Rectangle 7">
            <a:extLst>
              <a:ext uri="{FF2B5EF4-FFF2-40B4-BE49-F238E27FC236}">
                <a16:creationId xmlns:a16="http://schemas.microsoft.com/office/drawing/2014/main" id="{F8699DA7-60CE-4448-9640-AA54C338ADA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9942" name="AutoShape 10" descr="Bildergebnis für lepramission schweiz">
            <a:extLst>
              <a:ext uri="{FF2B5EF4-FFF2-40B4-BE49-F238E27FC236}">
                <a16:creationId xmlns:a16="http://schemas.microsoft.com/office/drawing/2014/main" id="{0034BA4D-62C0-4A2F-B85C-19E7AC4B7146}"/>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9943" name="AutoShape 12" descr="Bildergebnis für lepramission schweiz">
            <a:extLst>
              <a:ext uri="{FF2B5EF4-FFF2-40B4-BE49-F238E27FC236}">
                <a16:creationId xmlns:a16="http://schemas.microsoft.com/office/drawing/2014/main" id="{2E90F3F9-1242-4DEF-A4F8-9D304B06849A}"/>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39944" name="Picture 11" descr="134,180 Bibel Fotos - Kostenlose und Royalty-Free Stock-Fotos von Dreamstime">
            <a:extLst>
              <a:ext uri="{FF2B5EF4-FFF2-40B4-BE49-F238E27FC236}">
                <a16:creationId xmlns:a16="http://schemas.microsoft.com/office/drawing/2014/main" id="{5D4A3C6B-427A-4EE8-9CF2-397E926B0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Textfeld 12">
            <a:extLst>
              <a:ext uri="{FF2B5EF4-FFF2-40B4-BE49-F238E27FC236}">
                <a16:creationId xmlns:a16="http://schemas.microsoft.com/office/drawing/2014/main" id="{148B8043-D0C2-4D88-9C06-FF7DF3AABC62}"/>
              </a:ext>
            </a:extLst>
          </p:cNvPr>
          <p:cNvSpPr txBox="1">
            <a:spLocks noChangeArrowheads="1"/>
          </p:cNvSpPr>
          <p:nvPr/>
        </p:nvSpPr>
        <p:spPr bwMode="auto">
          <a:xfrm>
            <a:off x="258763" y="290513"/>
            <a:ext cx="117729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endPar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2,5</a:t>
            </a:r>
          </a:p>
          <a:p>
            <a:pPr algn="ctr">
              <a:lnSpc>
                <a:spcPct val="107000"/>
              </a:lnSpc>
              <a:spcAft>
                <a:spcPts val="800"/>
              </a:spcAft>
              <a:buFontTx/>
              <a:buNone/>
            </a:pPr>
            <a:r>
              <a:rPr lang="de-CH" altLang="de-DE" i="1">
                <a:solidFill>
                  <a:srgbClr val="FF0000"/>
                </a:solidFill>
                <a:latin typeface="Arial Narrow" panose="020B0606020202030204" pitchFamily="34" charset="0"/>
                <a:ea typeface="Calibri" panose="020F0502020204030204" pitchFamily="34" charset="0"/>
                <a:cs typeface="Times New Roman" panose="02020603050405020304" pitchFamily="18" charset="0"/>
              </a:rPr>
              <a:t>Denke nun daran, wovon du gefallen bist, und tue Busse und tue die ersten Werke! Wenn aber nicht, so komme ich ⟨zu⟩ dir und werde deinen Leuchter von seiner Stelle wegrücken, wenn du nicht Busse tust.</a:t>
            </a:r>
            <a:endParaRPr lang="de-CH" altLang="de-DE">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B953A54-869B-41A7-961D-CCDC6A79D34E}"/>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41987" name="Group 3">
            <a:extLst>
              <a:ext uri="{FF2B5EF4-FFF2-40B4-BE49-F238E27FC236}">
                <a16:creationId xmlns:a16="http://schemas.microsoft.com/office/drawing/2014/main" id="{00D0BB4B-8C67-4578-B70E-7D5041AF4E19}"/>
              </a:ext>
            </a:extLst>
          </p:cNvPr>
          <p:cNvGrpSpPr>
            <a:grpSpLocks/>
          </p:cNvGrpSpPr>
          <p:nvPr/>
        </p:nvGrpSpPr>
        <p:grpSpPr bwMode="auto">
          <a:xfrm>
            <a:off x="4579938" y="2635250"/>
            <a:ext cx="3032125" cy="1570038"/>
            <a:chOff x="0" y="4320"/>
            <a:chExt cx="1910" cy="989"/>
          </a:xfrm>
        </p:grpSpPr>
        <p:sp>
          <p:nvSpPr>
            <p:cNvPr id="41994" name="Rectangle 4">
              <a:extLst>
                <a:ext uri="{FF2B5EF4-FFF2-40B4-BE49-F238E27FC236}">
                  <a16:creationId xmlns:a16="http://schemas.microsoft.com/office/drawing/2014/main" id="{F9635EC1-D14E-4266-9E35-D3F92A3E1A34}"/>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41995" name="Rectangle 5">
              <a:extLst>
                <a:ext uri="{FF2B5EF4-FFF2-40B4-BE49-F238E27FC236}">
                  <a16:creationId xmlns:a16="http://schemas.microsoft.com/office/drawing/2014/main" id="{34A67F5E-136E-419F-BE82-1BF0D29A8F86}"/>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41988" name="Rectangle 6">
            <a:extLst>
              <a:ext uri="{FF2B5EF4-FFF2-40B4-BE49-F238E27FC236}">
                <a16:creationId xmlns:a16="http://schemas.microsoft.com/office/drawing/2014/main" id="{DA83BA2D-356B-4CE9-A9B5-DEAEC2D5624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1989" name="Rectangle 7">
            <a:extLst>
              <a:ext uri="{FF2B5EF4-FFF2-40B4-BE49-F238E27FC236}">
                <a16:creationId xmlns:a16="http://schemas.microsoft.com/office/drawing/2014/main" id="{50144F03-AECB-4735-8BB8-3C6C4BBAA9BF}"/>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1990" name="AutoShape 10" descr="Bildergebnis für lepramission schweiz">
            <a:extLst>
              <a:ext uri="{FF2B5EF4-FFF2-40B4-BE49-F238E27FC236}">
                <a16:creationId xmlns:a16="http://schemas.microsoft.com/office/drawing/2014/main" id="{2C68B9A5-31CA-41D5-907B-5432F5D042C7}"/>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41991" name="AutoShape 12" descr="Bildergebnis für lepramission schweiz">
            <a:extLst>
              <a:ext uri="{FF2B5EF4-FFF2-40B4-BE49-F238E27FC236}">
                <a16:creationId xmlns:a16="http://schemas.microsoft.com/office/drawing/2014/main" id="{5C790F93-0CE4-4247-BE32-36E50868D64A}"/>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41992" name="Picture 11" descr="134,180 Bibel Fotos - Kostenlose und Royalty-Free Stock-Fotos von Dreamstime">
            <a:extLst>
              <a:ext uri="{FF2B5EF4-FFF2-40B4-BE49-F238E27FC236}">
                <a16:creationId xmlns:a16="http://schemas.microsoft.com/office/drawing/2014/main" id="{BBBB647C-5194-4867-B2C9-A7577598F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feld 12">
            <a:extLst>
              <a:ext uri="{FF2B5EF4-FFF2-40B4-BE49-F238E27FC236}">
                <a16:creationId xmlns:a16="http://schemas.microsoft.com/office/drawing/2014/main" id="{796644FD-A4A1-4B66-918D-8478286197B2}"/>
              </a:ext>
            </a:extLst>
          </p:cNvPr>
          <p:cNvSpPr txBox="1">
            <a:spLocks noChangeArrowheads="1"/>
          </p:cNvSpPr>
          <p:nvPr/>
        </p:nvSpPr>
        <p:spPr bwMode="auto">
          <a:xfrm>
            <a:off x="31750" y="290513"/>
            <a:ext cx="119999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endPar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buFontTx/>
              <a:buNone/>
            </a:pPr>
            <a:endPar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2,6</a:t>
            </a:r>
          </a:p>
          <a:p>
            <a:pPr algn="ctr">
              <a:lnSpc>
                <a:spcPct val="107000"/>
              </a:lnSpc>
              <a:spcAft>
                <a:spcPts val="800"/>
              </a:spcAft>
              <a:buFontTx/>
              <a:buNone/>
            </a:pPr>
            <a:r>
              <a:rPr lang="de-CH" altLang="de-DE" i="1">
                <a:solidFill>
                  <a:srgbClr val="FF0000"/>
                </a:solidFill>
                <a:latin typeface="Arial Narrow" panose="020B0606020202030204" pitchFamily="34" charset="0"/>
                <a:ea typeface="Calibri" panose="020F0502020204030204" pitchFamily="34" charset="0"/>
                <a:cs typeface="Times New Roman" panose="02020603050405020304" pitchFamily="18" charset="0"/>
              </a:rPr>
              <a:t>Aber dies hast du, dass du die Werke der Nikolaiten hasst, die auch ich hasse.</a:t>
            </a:r>
            <a:endParaRPr lang="de-CH" altLang="de-DE">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D1EC3B6-AF87-4115-B765-5DD23AADB6A2}"/>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44035" name="Group 3">
            <a:extLst>
              <a:ext uri="{FF2B5EF4-FFF2-40B4-BE49-F238E27FC236}">
                <a16:creationId xmlns:a16="http://schemas.microsoft.com/office/drawing/2014/main" id="{8664B896-24AF-4636-BD7B-18B0AD42CE0C}"/>
              </a:ext>
            </a:extLst>
          </p:cNvPr>
          <p:cNvGrpSpPr>
            <a:grpSpLocks/>
          </p:cNvGrpSpPr>
          <p:nvPr/>
        </p:nvGrpSpPr>
        <p:grpSpPr bwMode="auto">
          <a:xfrm>
            <a:off x="4579938" y="2635250"/>
            <a:ext cx="3032125" cy="1570038"/>
            <a:chOff x="0" y="4320"/>
            <a:chExt cx="1910" cy="989"/>
          </a:xfrm>
        </p:grpSpPr>
        <p:sp>
          <p:nvSpPr>
            <p:cNvPr id="44042" name="Rectangle 4">
              <a:extLst>
                <a:ext uri="{FF2B5EF4-FFF2-40B4-BE49-F238E27FC236}">
                  <a16:creationId xmlns:a16="http://schemas.microsoft.com/office/drawing/2014/main" id="{10518A00-10C2-428D-9EC1-61842B56B6FE}"/>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44043" name="Rectangle 5">
              <a:extLst>
                <a:ext uri="{FF2B5EF4-FFF2-40B4-BE49-F238E27FC236}">
                  <a16:creationId xmlns:a16="http://schemas.microsoft.com/office/drawing/2014/main" id="{B2DEAF71-11C0-4560-831E-6B3144787E06}"/>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44036" name="Rectangle 6">
            <a:extLst>
              <a:ext uri="{FF2B5EF4-FFF2-40B4-BE49-F238E27FC236}">
                <a16:creationId xmlns:a16="http://schemas.microsoft.com/office/drawing/2014/main" id="{57CD538B-A481-4012-A2C8-D98D690238FC}"/>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4037" name="Rectangle 7">
            <a:extLst>
              <a:ext uri="{FF2B5EF4-FFF2-40B4-BE49-F238E27FC236}">
                <a16:creationId xmlns:a16="http://schemas.microsoft.com/office/drawing/2014/main" id="{7D453602-F88A-458E-A1D6-64ABDA15A9DF}"/>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4038" name="AutoShape 10" descr="Bildergebnis für lepramission schweiz">
            <a:extLst>
              <a:ext uri="{FF2B5EF4-FFF2-40B4-BE49-F238E27FC236}">
                <a16:creationId xmlns:a16="http://schemas.microsoft.com/office/drawing/2014/main" id="{27DE66E1-9614-4F10-80E5-BF08E3F4F667}"/>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44039" name="AutoShape 12" descr="Bildergebnis für lepramission schweiz">
            <a:extLst>
              <a:ext uri="{FF2B5EF4-FFF2-40B4-BE49-F238E27FC236}">
                <a16:creationId xmlns:a16="http://schemas.microsoft.com/office/drawing/2014/main" id="{45EDD5DD-4D1B-4B64-B8BC-B4606FB3170D}"/>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44040" name="Picture 11" descr="134,180 Bibel Fotos - Kostenlose und Royalty-Free Stock-Fotos von Dreamstime">
            <a:extLst>
              <a:ext uri="{FF2B5EF4-FFF2-40B4-BE49-F238E27FC236}">
                <a16:creationId xmlns:a16="http://schemas.microsoft.com/office/drawing/2014/main" id="{EC576B07-E1CC-49BA-968A-F4D65DEF6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feld 12">
            <a:extLst>
              <a:ext uri="{FF2B5EF4-FFF2-40B4-BE49-F238E27FC236}">
                <a16:creationId xmlns:a16="http://schemas.microsoft.com/office/drawing/2014/main" id="{3742075A-E8DD-4957-BC19-E95B7CBF355F}"/>
              </a:ext>
            </a:extLst>
          </p:cNvPr>
          <p:cNvSpPr txBox="1">
            <a:spLocks noChangeArrowheads="1"/>
          </p:cNvSpPr>
          <p:nvPr/>
        </p:nvSpPr>
        <p:spPr bwMode="auto">
          <a:xfrm>
            <a:off x="258763" y="290513"/>
            <a:ext cx="117729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endPar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2,1</a:t>
            </a:r>
          </a:p>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Dem Engel der Gemeinde in Ephesus schreibe: Dies sagt der, der die sieben Sterne in seiner Rechten hält, der inmitten der sieben goldenen Leuchter wandelt:</a:t>
            </a:r>
            <a:endParaRPr lang="de-CH" altLang="de-DE"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F404505-06FF-4974-B8DB-CD62566E4CFB}"/>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46083" name="Group 3">
            <a:extLst>
              <a:ext uri="{FF2B5EF4-FFF2-40B4-BE49-F238E27FC236}">
                <a16:creationId xmlns:a16="http://schemas.microsoft.com/office/drawing/2014/main" id="{429EA324-FD83-41FA-8E51-4538ECC5A474}"/>
              </a:ext>
            </a:extLst>
          </p:cNvPr>
          <p:cNvGrpSpPr>
            <a:grpSpLocks/>
          </p:cNvGrpSpPr>
          <p:nvPr/>
        </p:nvGrpSpPr>
        <p:grpSpPr bwMode="auto">
          <a:xfrm>
            <a:off x="4579938" y="2635250"/>
            <a:ext cx="3032125" cy="1570038"/>
            <a:chOff x="0" y="4320"/>
            <a:chExt cx="1910" cy="989"/>
          </a:xfrm>
        </p:grpSpPr>
        <p:sp>
          <p:nvSpPr>
            <p:cNvPr id="46090" name="Rectangle 4">
              <a:extLst>
                <a:ext uri="{FF2B5EF4-FFF2-40B4-BE49-F238E27FC236}">
                  <a16:creationId xmlns:a16="http://schemas.microsoft.com/office/drawing/2014/main" id="{52261811-3BC1-4B31-AA77-002C32488852}"/>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46091" name="Rectangle 5">
              <a:extLst>
                <a:ext uri="{FF2B5EF4-FFF2-40B4-BE49-F238E27FC236}">
                  <a16:creationId xmlns:a16="http://schemas.microsoft.com/office/drawing/2014/main" id="{EA092325-D25B-4988-BB85-CB3866FCE151}"/>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46084" name="Rectangle 6">
            <a:extLst>
              <a:ext uri="{FF2B5EF4-FFF2-40B4-BE49-F238E27FC236}">
                <a16:creationId xmlns:a16="http://schemas.microsoft.com/office/drawing/2014/main" id="{89119C6D-2F5C-4EBA-AEFC-4743BE0CD38F}"/>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6085" name="Rectangle 7">
            <a:extLst>
              <a:ext uri="{FF2B5EF4-FFF2-40B4-BE49-F238E27FC236}">
                <a16:creationId xmlns:a16="http://schemas.microsoft.com/office/drawing/2014/main" id="{7D3267DB-41A3-49ED-B8B0-09A064B9D39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6086" name="AutoShape 10" descr="Bildergebnis für lepramission schweiz">
            <a:extLst>
              <a:ext uri="{FF2B5EF4-FFF2-40B4-BE49-F238E27FC236}">
                <a16:creationId xmlns:a16="http://schemas.microsoft.com/office/drawing/2014/main" id="{345B3CC7-3B9C-4851-972F-C8FBE163322C}"/>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46087" name="AutoShape 12" descr="Bildergebnis für lepramission schweiz">
            <a:extLst>
              <a:ext uri="{FF2B5EF4-FFF2-40B4-BE49-F238E27FC236}">
                <a16:creationId xmlns:a16="http://schemas.microsoft.com/office/drawing/2014/main" id="{E241644B-E044-4059-91AD-7257B86A6FEF}"/>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46088" name="Picture 11" descr="134,180 Bibel Fotos - Kostenlose und Royalty-Free Stock-Fotos von Dreamstime">
            <a:extLst>
              <a:ext uri="{FF2B5EF4-FFF2-40B4-BE49-F238E27FC236}">
                <a16:creationId xmlns:a16="http://schemas.microsoft.com/office/drawing/2014/main" id="{2F24AB24-1AFE-4DE1-8794-B8E33DCAF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feld 12">
            <a:extLst>
              <a:ext uri="{FF2B5EF4-FFF2-40B4-BE49-F238E27FC236}">
                <a16:creationId xmlns:a16="http://schemas.microsoft.com/office/drawing/2014/main" id="{CA6F1092-DB59-4C6D-896A-D89347C0F6FA}"/>
              </a:ext>
            </a:extLst>
          </p:cNvPr>
          <p:cNvSpPr txBox="1">
            <a:spLocks noChangeArrowheads="1"/>
          </p:cNvSpPr>
          <p:nvPr/>
        </p:nvSpPr>
        <p:spPr bwMode="auto">
          <a:xfrm>
            <a:off x="258763" y="290513"/>
            <a:ext cx="117729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endPar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2,7</a:t>
            </a:r>
          </a:p>
          <a:p>
            <a:pPr algn="ctr">
              <a:lnSpc>
                <a:spcPct val="107000"/>
              </a:lnSpc>
              <a:spcAft>
                <a:spcPts val="800"/>
              </a:spcAft>
              <a:buFontTx/>
              <a:buNone/>
            </a:pPr>
            <a:r>
              <a:rPr lang="de-CH" altLang="de-DE" i="1">
                <a:solidFill>
                  <a:srgbClr val="FF0000"/>
                </a:solidFill>
                <a:latin typeface="Arial Narrow" panose="020B0606020202030204" pitchFamily="34" charset="0"/>
                <a:ea typeface="Calibri" panose="020F0502020204030204" pitchFamily="34" charset="0"/>
                <a:cs typeface="Times New Roman" panose="02020603050405020304" pitchFamily="18" charset="0"/>
              </a:rPr>
              <a:t>Wer ein Ohr hat, höre, was der Geist den Gemeinden sagt! Wer überwindet, dem werde ich zu essen geben von dem Baum des Lebens, welcher in dem Paradies Gottes ist.</a:t>
            </a:r>
            <a:endParaRPr lang="de-CH" altLang="de-DE">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8EE5E5E-D480-4A1F-8DC6-3C582F7DC884}"/>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48131" name="Group 3">
            <a:extLst>
              <a:ext uri="{FF2B5EF4-FFF2-40B4-BE49-F238E27FC236}">
                <a16:creationId xmlns:a16="http://schemas.microsoft.com/office/drawing/2014/main" id="{9747F82F-9BDC-49DA-9D6F-E96AF54F4595}"/>
              </a:ext>
            </a:extLst>
          </p:cNvPr>
          <p:cNvGrpSpPr>
            <a:grpSpLocks/>
          </p:cNvGrpSpPr>
          <p:nvPr/>
        </p:nvGrpSpPr>
        <p:grpSpPr bwMode="auto">
          <a:xfrm>
            <a:off x="4579938" y="2635250"/>
            <a:ext cx="3032125" cy="1570038"/>
            <a:chOff x="0" y="4320"/>
            <a:chExt cx="1910" cy="989"/>
          </a:xfrm>
        </p:grpSpPr>
        <p:sp>
          <p:nvSpPr>
            <p:cNvPr id="48138" name="Rectangle 4">
              <a:extLst>
                <a:ext uri="{FF2B5EF4-FFF2-40B4-BE49-F238E27FC236}">
                  <a16:creationId xmlns:a16="http://schemas.microsoft.com/office/drawing/2014/main" id="{1ED1EA7A-EFB6-42E2-A4BE-BEBA924418A1}"/>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48139" name="Rectangle 5">
              <a:extLst>
                <a:ext uri="{FF2B5EF4-FFF2-40B4-BE49-F238E27FC236}">
                  <a16:creationId xmlns:a16="http://schemas.microsoft.com/office/drawing/2014/main" id="{19525BC5-4047-4A7B-ACBC-F840A05CCE3F}"/>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48132" name="Rectangle 6">
            <a:extLst>
              <a:ext uri="{FF2B5EF4-FFF2-40B4-BE49-F238E27FC236}">
                <a16:creationId xmlns:a16="http://schemas.microsoft.com/office/drawing/2014/main" id="{3CD10C62-B922-4589-89BA-35C9866763D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8133" name="Rectangle 7">
            <a:extLst>
              <a:ext uri="{FF2B5EF4-FFF2-40B4-BE49-F238E27FC236}">
                <a16:creationId xmlns:a16="http://schemas.microsoft.com/office/drawing/2014/main" id="{F25643BA-BE9F-40B2-AE18-08375E17398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8134" name="AutoShape 10" descr="Bildergebnis für lepramission schweiz">
            <a:extLst>
              <a:ext uri="{FF2B5EF4-FFF2-40B4-BE49-F238E27FC236}">
                <a16:creationId xmlns:a16="http://schemas.microsoft.com/office/drawing/2014/main" id="{FB142437-6074-441B-BF72-C21ACB52FD6D}"/>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48135" name="AutoShape 12" descr="Bildergebnis für lepramission schweiz">
            <a:extLst>
              <a:ext uri="{FF2B5EF4-FFF2-40B4-BE49-F238E27FC236}">
                <a16:creationId xmlns:a16="http://schemas.microsoft.com/office/drawing/2014/main" id="{C3DD955F-40C5-4138-8BCB-82E967F8745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48136" name="Textfeld 10">
            <a:extLst>
              <a:ext uri="{FF2B5EF4-FFF2-40B4-BE49-F238E27FC236}">
                <a16:creationId xmlns:a16="http://schemas.microsoft.com/office/drawing/2014/main" id="{3B0A11FA-911D-49DD-9CD0-3E341454DFB5}"/>
              </a:ext>
            </a:extLst>
          </p:cNvPr>
          <p:cNvSpPr txBox="1">
            <a:spLocks noChangeArrowheads="1"/>
          </p:cNvSpPr>
          <p:nvPr/>
        </p:nvSpPr>
        <p:spPr bwMode="auto">
          <a:xfrm>
            <a:off x="9480550" y="6453188"/>
            <a:ext cx="1655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t>Höllensturz von Rubens</a:t>
            </a:r>
          </a:p>
        </p:txBody>
      </p:sp>
      <p:pic>
        <p:nvPicPr>
          <p:cNvPr id="48137" name="Picture 12" descr="My first love - Paperwiff">
            <a:extLst>
              <a:ext uri="{FF2B5EF4-FFF2-40B4-BE49-F238E27FC236}">
                <a16:creationId xmlns:a16="http://schemas.microsoft.com/office/drawing/2014/main" id="{EEAA0FC9-4D42-475D-93AF-DD4C0EA03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13" y="0"/>
            <a:ext cx="9223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624212C-8942-4C32-BEE1-AA6AB77120A6}"/>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9219" name="Group 3">
            <a:extLst>
              <a:ext uri="{FF2B5EF4-FFF2-40B4-BE49-F238E27FC236}">
                <a16:creationId xmlns:a16="http://schemas.microsoft.com/office/drawing/2014/main" id="{D4818D60-EF44-4A98-9700-1E76B626E80A}"/>
              </a:ext>
            </a:extLst>
          </p:cNvPr>
          <p:cNvGrpSpPr>
            <a:grpSpLocks/>
          </p:cNvGrpSpPr>
          <p:nvPr/>
        </p:nvGrpSpPr>
        <p:grpSpPr bwMode="auto">
          <a:xfrm>
            <a:off x="4579938" y="2635250"/>
            <a:ext cx="3032125" cy="1570038"/>
            <a:chOff x="0" y="4320"/>
            <a:chExt cx="1910" cy="989"/>
          </a:xfrm>
        </p:grpSpPr>
        <p:sp>
          <p:nvSpPr>
            <p:cNvPr id="9225" name="Rectangle 4">
              <a:extLst>
                <a:ext uri="{FF2B5EF4-FFF2-40B4-BE49-F238E27FC236}">
                  <a16:creationId xmlns:a16="http://schemas.microsoft.com/office/drawing/2014/main" id="{42199C88-E4CA-4771-8CAA-27624F6ADD3F}"/>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9226" name="Rectangle 5">
              <a:extLst>
                <a:ext uri="{FF2B5EF4-FFF2-40B4-BE49-F238E27FC236}">
                  <a16:creationId xmlns:a16="http://schemas.microsoft.com/office/drawing/2014/main" id="{203F142F-95A6-42E4-9915-D7B5B3F31F54}"/>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9220" name="Rectangle 6">
            <a:extLst>
              <a:ext uri="{FF2B5EF4-FFF2-40B4-BE49-F238E27FC236}">
                <a16:creationId xmlns:a16="http://schemas.microsoft.com/office/drawing/2014/main" id="{A2730C39-51CE-476E-9322-B2E240610341}"/>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221" name="Rectangle 7">
            <a:extLst>
              <a:ext uri="{FF2B5EF4-FFF2-40B4-BE49-F238E27FC236}">
                <a16:creationId xmlns:a16="http://schemas.microsoft.com/office/drawing/2014/main" id="{22C0867F-DF8F-4F38-B771-2EB23D42E56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222" name="AutoShape 10" descr="Bildergebnis für lepramission schweiz">
            <a:extLst>
              <a:ext uri="{FF2B5EF4-FFF2-40B4-BE49-F238E27FC236}">
                <a16:creationId xmlns:a16="http://schemas.microsoft.com/office/drawing/2014/main" id="{2298405C-20D3-4723-A696-FBB42A37A9B4}"/>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9223" name="AutoShape 12" descr="Bildergebnis für lepramission schweiz">
            <a:extLst>
              <a:ext uri="{FF2B5EF4-FFF2-40B4-BE49-F238E27FC236}">
                <a16:creationId xmlns:a16="http://schemas.microsoft.com/office/drawing/2014/main" id="{E9857480-DB0D-438C-AC0B-C053D052AB69}"/>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9224" name="Textfeld 11">
            <a:extLst>
              <a:ext uri="{FF2B5EF4-FFF2-40B4-BE49-F238E27FC236}">
                <a16:creationId xmlns:a16="http://schemas.microsoft.com/office/drawing/2014/main" id="{E772747A-6D19-4205-8CA2-29A455C777AB}"/>
              </a:ext>
            </a:extLst>
          </p:cNvPr>
          <p:cNvSpPr txBox="1">
            <a:spLocks noChangeArrowheads="1"/>
          </p:cNvSpPr>
          <p:nvPr/>
        </p:nvSpPr>
        <p:spPr bwMode="auto">
          <a:xfrm>
            <a:off x="319088" y="69850"/>
            <a:ext cx="117379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2800"/>
              <a:t>1 Dem Engel der Gemeinde in Ephesus schreibe: Dies sagt der, der die sieben Sterne in seiner Rechten hält, der inmitten der sieben goldenen Leuchter wandelt: 2 Ich kenne deine Werke und deine Mühe und dein Ausharren, und dass du Böse nicht ertragen kannst; und du hast die geprüft, die sich Apostel nennen und es nicht sind, und hast sie als Lügner befunden; 3 und du hast Ausharren und hast ⟨vieles⟩ getragen um meines Namens willen und bist nicht müde geworden. 4 Aber ich habe gegen dich, dass du deine erste Liebe verlassen hast. 5 Denke nun daran, wovon du gefallen bist, und tue Busse und tue die ersten Werke! Wenn aber nicht, so komme ich ⟨zu⟩ dir und werde deinen Leuchter von seiner Stelle wegrücken, wenn du nicht Busse tust. 6 Aber dies hast du, dass du die Werke der Nikolaiten hasst, die auch ich hasse. 7 Wer ein Ohr hat, höre, was der Geist den Gemeinden sagt! Wer überwindet, dem werde ich zu essen geben von dem Baum des Lebens, welcher in dem Paradies Gottes ist (Offenbarung 2,1-7ELB)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206137" y="4855618"/>
            <a:ext cx="5779724" cy="938719"/>
          </a:xfrm>
          <a:prstGeom prst="rect">
            <a:avLst/>
          </a:prstGeom>
          <a:noFill/>
        </p:spPr>
        <p:txBody>
          <a:bodyPr wrap="none" rtlCol="0">
            <a:spAutoFit/>
          </a:bodyPr>
          <a:lstStyle/>
          <a:p>
            <a:pPr algn="ctr"/>
            <a:r>
              <a:rPr lang="de-CH" sz="5500" b="1" dirty="0">
                <a:solidFill>
                  <a:schemeClr val="tx1"/>
                </a:solidFill>
              </a:rPr>
              <a:t>Offb Teil 4 | 2,1-7</a:t>
            </a:r>
          </a:p>
        </p:txBody>
      </p:sp>
    </p:spTree>
    <p:extLst>
      <p:ext uri="{BB962C8B-B14F-4D97-AF65-F5344CB8AC3E}">
        <p14:creationId xmlns:p14="http://schemas.microsoft.com/office/powerpoint/2010/main" val="110308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F19629B-D31C-4A68-ACD0-27FA74AFC621}"/>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1267" name="Rectangle 4">
            <a:extLst>
              <a:ext uri="{FF2B5EF4-FFF2-40B4-BE49-F238E27FC236}">
                <a16:creationId xmlns:a16="http://schemas.microsoft.com/office/drawing/2014/main" id="{81B3AE88-EB66-4EE3-BEB0-AE9EEEBBB58E}"/>
              </a:ext>
            </a:extLst>
          </p:cNvPr>
          <p:cNvSpPr>
            <a:spLocks noChangeArrowheads="1"/>
          </p:cNvSpPr>
          <p:nvPr/>
        </p:nvSpPr>
        <p:spPr bwMode="auto">
          <a:xfrm>
            <a:off x="4579938" y="2635250"/>
            <a:ext cx="1285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1268" name="Rectangle 6">
            <a:extLst>
              <a:ext uri="{FF2B5EF4-FFF2-40B4-BE49-F238E27FC236}">
                <a16:creationId xmlns:a16="http://schemas.microsoft.com/office/drawing/2014/main" id="{B098CE9C-AFD3-406C-8E7E-3E40AFBD4F1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1269" name="Rectangle 7">
            <a:extLst>
              <a:ext uri="{FF2B5EF4-FFF2-40B4-BE49-F238E27FC236}">
                <a16:creationId xmlns:a16="http://schemas.microsoft.com/office/drawing/2014/main" id="{A2991C4C-9179-486A-AB11-1185E045A0E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1270" name="AutoShape 10" descr="Bildergebnis für lepramission schweiz">
            <a:extLst>
              <a:ext uri="{FF2B5EF4-FFF2-40B4-BE49-F238E27FC236}">
                <a16:creationId xmlns:a16="http://schemas.microsoft.com/office/drawing/2014/main" id="{2FA8FCD4-C399-472E-9E71-6D7A6E0B2FF8}"/>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1271" name="AutoShape 12" descr="Bildergebnis für lepramission schweiz">
            <a:extLst>
              <a:ext uri="{FF2B5EF4-FFF2-40B4-BE49-F238E27FC236}">
                <a16:creationId xmlns:a16="http://schemas.microsoft.com/office/drawing/2014/main" id="{84D7B2A3-82E3-4D89-90EA-6A94D1764593}"/>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1272" name="Textfeld 13">
            <a:extLst>
              <a:ext uri="{FF2B5EF4-FFF2-40B4-BE49-F238E27FC236}">
                <a16:creationId xmlns:a16="http://schemas.microsoft.com/office/drawing/2014/main" id="{A7E27EF5-231E-4CB0-85D6-B844D1709DDA}"/>
              </a:ext>
            </a:extLst>
          </p:cNvPr>
          <p:cNvSpPr txBox="1">
            <a:spLocks noChangeArrowheads="1"/>
          </p:cNvSpPr>
          <p:nvPr/>
        </p:nvSpPr>
        <p:spPr bwMode="auto">
          <a:xfrm>
            <a:off x="8759825" y="6453188"/>
            <a:ext cx="3140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1000"/>
          </a:p>
        </p:txBody>
      </p:sp>
      <p:sp>
        <p:nvSpPr>
          <p:cNvPr id="11273" name="AutoShape 12" descr="7 Worst Ways to React to Report Cards | Amen Clinics">
            <a:extLst>
              <a:ext uri="{FF2B5EF4-FFF2-40B4-BE49-F238E27FC236}">
                <a16:creationId xmlns:a16="http://schemas.microsoft.com/office/drawing/2014/main" id="{62D9B0D5-CED4-4E2A-8B8F-DB19A7BC57DE}"/>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1274" name="AutoShape 18">
            <a:extLst>
              <a:ext uri="{FF2B5EF4-FFF2-40B4-BE49-F238E27FC236}">
                <a16:creationId xmlns:a16="http://schemas.microsoft.com/office/drawing/2014/main" id="{E8074295-B266-4983-9517-D48E76BD2C75}"/>
              </a:ext>
            </a:extLst>
          </p:cNvPr>
          <p:cNvSpPr>
            <a:spLocks noChangeAspect="1" noChangeArrowheads="1"/>
          </p:cNvSpPr>
          <p:nvPr/>
        </p:nvSpPr>
        <p:spPr bwMode="auto">
          <a:xfrm>
            <a:off x="6248400" y="358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11275" name="Grafik 6" descr="Ein Bild, das Text enthält.&#10;&#10;Automatisch generierte Beschreibung">
            <a:extLst>
              <a:ext uri="{FF2B5EF4-FFF2-40B4-BE49-F238E27FC236}">
                <a16:creationId xmlns:a16="http://schemas.microsoft.com/office/drawing/2014/main" id="{13CDCAD3-7F3F-4E83-AFCB-A242A6C06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13" t="21651" r="5113" b="19551"/>
          <a:stretch>
            <a:fillRect/>
          </a:stretch>
        </p:blipFill>
        <p:spPr bwMode="auto">
          <a:xfrm>
            <a:off x="65088" y="466725"/>
            <a:ext cx="1206182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84F224A-ECE2-4635-9023-74484D35AD0D}"/>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3315" name="Group 3">
            <a:extLst>
              <a:ext uri="{FF2B5EF4-FFF2-40B4-BE49-F238E27FC236}">
                <a16:creationId xmlns:a16="http://schemas.microsoft.com/office/drawing/2014/main" id="{6340FD6C-A7F9-4113-9572-0DCCDB45AB3C}"/>
              </a:ext>
            </a:extLst>
          </p:cNvPr>
          <p:cNvGrpSpPr>
            <a:grpSpLocks/>
          </p:cNvGrpSpPr>
          <p:nvPr/>
        </p:nvGrpSpPr>
        <p:grpSpPr bwMode="auto">
          <a:xfrm>
            <a:off x="4579938" y="2635250"/>
            <a:ext cx="3032125" cy="1570038"/>
            <a:chOff x="0" y="4320"/>
            <a:chExt cx="1910" cy="989"/>
          </a:xfrm>
        </p:grpSpPr>
        <p:sp>
          <p:nvSpPr>
            <p:cNvPr id="13323" name="Rectangle 4">
              <a:extLst>
                <a:ext uri="{FF2B5EF4-FFF2-40B4-BE49-F238E27FC236}">
                  <a16:creationId xmlns:a16="http://schemas.microsoft.com/office/drawing/2014/main" id="{9D19C532-5759-43AA-A70E-1BE2110EA86D}"/>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3324" name="Rectangle 5">
              <a:extLst>
                <a:ext uri="{FF2B5EF4-FFF2-40B4-BE49-F238E27FC236}">
                  <a16:creationId xmlns:a16="http://schemas.microsoft.com/office/drawing/2014/main" id="{409F94AA-9C31-4EFA-A715-0513861D9E04}"/>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3316" name="Rectangle 6">
            <a:extLst>
              <a:ext uri="{FF2B5EF4-FFF2-40B4-BE49-F238E27FC236}">
                <a16:creationId xmlns:a16="http://schemas.microsoft.com/office/drawing/2014/main" id="{5567FE1C-5FD1-436F-926C-6BF9B0028C3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3317" name="Rectangle 7">
            <a:extLst>
              <a:ext uri="{FF2B5EF4-FFF2-40B4-BE49-F238E27FC236}">
                <a16:creationId xmlns:a16="http://schemas.microsoft.com/office/drawing/2014/main" id="{C5CC4D32-26CB-4A82-B716-976BB794552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3318" name="AutoShape 10" descr="Bildergebnis für lepramission schweiz">
            <a:extLst>
              <a:ext uri="{FF2B5EF4-FFF2-40B4-BE49-F238E27FC236}">
                <a16:creationId xmlns:a16="http://schemas.microsoft.com/office/drawing/2014/main" id="{D7696F7F-5CA9-4D1E-9BF1-F4A53AEB605C}"/>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3319" name="AutoShape 12" descr="Bildergebnis für lepramission schweiz">
            <a:extLst>
              <a:ext uri="{FF2B5EF4-FFF2-40B4-BE49-F238E27FC236}">
                <a16:creationId xmlns:a16="http://schemas.microsoft.com/office/drawing/2014/main" id="{C5D0A0D2-E0D6-4178-9D6F-369DF91469C1}"/>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3320" name="Textfeld 14">
            <a:extLst>
              <a:ext uri="{FF2B5EF4-FFF2-40B4-BE49-F238E27FC236}">
                <a16:creationId xmlns:a16="http://schemas.microsoft.com/office/drawing/2014/main" id="{12A8C04B-486E-43B8-980B-B584030CF0B5}"/>
              </a:ext>
            </a:extLst>
          </p:cNvPr>
          <p:cNvSpPr txBox="1">
            <a:spLocks noChangeArrowheads="1"/>
          </p:cNvSpPr>
          <p:nvPr/>
        </p:nvSpPr>
        <p:spPr bwMode="auto">
          <a:xfrm>
            <a:off x="4151313" y="5661025"/>
            <a:ext cx="420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solidFill>
                  <a:schemeClr val="bg1"/>
                </a:solidFill>
              </a:rPr>
              <a:t>https://dwellingintheword.wordpress.com/2019/09/02/2696-revelation-1/</a:t>
            </a:r>
          </a:p>
        </p:txBody>
      </p:sp>
      <p:pic>
        <p:nvPicPr>
          <p:cNvPr id="13321" name="Picture 13" descr="Pin on Biblical Scripture">
            <a:extLst>
              <a:ext uri="{FF2B5EF4-FFF2-40B4-BE49-F238E27FC236}">
                <a16:creationId xmlns:a16="http://schemas.microsoft.com/office/drawing/2014/main" id="{38B7CAD6-5253-4E55-9992-790387CD5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988" y="0"/>
            <a:ext cx="4103687"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feld 13">
            <a:extLst>
              <a:ext uri="{FF2B5EF4-FFF2-40B4-BE49-F238E27FC236}">
                <a16:creationId xmlns:a16="http://schemas.microsoft.com/office/drawing/2014/main" id="{2433D2DA-AF2C-4775-AE23-70C25BAA7D0F}"/>
              </a:ext>
            </a:extLst>
          </p:cNvPr>
          <p:cNvSpPr txBox="1">
            <a:spLocks noChangeArrowheads="1"/>
          </p:cNvSpPr>
          <p:nvPr/>
        </p:nvSpPr>
        <p:spPr bwMode="auto">
          <a:xfrm>
            <a:off x="3222625" y="6337300"/>
            <a:ext cx="6096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t>https://www.pinterest.com/pin/389983648981985808/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0BB44D1-9D8E-4F9C-84E2-9BEBF52EF7CF}"/>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5363" name="Group 3">
            <a:extLst>
              <a:ext uri="{FF2B5EF4-FFF2-40B4-BE49-F238E27FC236}">
                <a16:creationId xmlns:a16="http://schemas.microsoft.com/office/drawing/2014/main" id="{4AD43013-1BDD-43FF-96B3-ED5449B32B33}"/>
              </a:ext>
            </a:extLst>
          </p:cNvPr>
          <p:cNvGrpSpPr>
            <a:grpSpLocks/>
          </p:cNvGrpSpPr>
          <p:nvPr/>
        </p:nvGrpSpPr>
        <p:grpSpPr bwMode="auto">
          <a:xfrm>
            <a:off x="4579938" y="2635250"/>
            <a:ext cx="3032125" cy="1570038"/>
            <a:chOff x="0" y="4320"/>
            <a:chExt cx="1910" cy="989"/>
          </a:xfrm>
        </p:grpSpPr>
        <p:sp>
          <p:nvSpPr>
            <p:cNvPr id="15368" name="Rectangle 4">
              <a:extLst>
                <a:ext uri="{FF2B5EF4-FFF2-40B4-BE49-F238E27FC236}">
                  <a16:creationId xmlns:a16="http://schemas.microsoft.com/office/drawing/2014/main" id="{2E38AFB8-B353-41B5-939B-2F13637CDC4B}"/>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5369" name="Rectangle 5">
              <a:extLst>
                <a:ext uri="{FF2B5EF4-FFF2-40B4-BE49-F238E27FC236}">
                  <a16:creationId xmlns:a16="http://schemas.microsoft.com/office/drawing/2014/main" id="{B9D0EB5F-082F-4C3C-8B5D-E97D172123E2}"/>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5364" name="Rectangle 6">
            <a:extLst>
              <a:ext uri="{FF2B5EF4-FFF2-40B4-BE49-F238E27FC236}">
                <a16:creationId xmlns:a16="http://schemas.microsoft.com/office/drawing/2014/main" id="{573BC8AF-C037-4131-B4A2-89FA01A3C79E}"/>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5365" name="Rectangle 7">
            <a:extLst>
              <a:ext uri="{FF2B5EF4-FFF2-40B4-BE49-F238E27FC236}">
                <a16:creationId xmlns:a16="http://schemas.microsoft.com/office/drawing/2014/main" id="{198A4539-8F51-4045-AA2A-F8A6CC2135C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5366" name="Textfeld 7">
            <a:extLst>
              <a:ext uri="{FF2B5EF4-FFF2-40B4-BE49-F238E27FC236}">
                <a16:creationId xmlns:a16="http://schemas.microsoft.com/office/drawing/2014/main" id="{9184ABA0-26B1-4781-8F2E-E076F9751FA1}"/>
              </a:ext>
            </a:extLst>
          </p:cNvPr>
          <p:cNvSpPr txBox="1">
            <a:spLocks noChangeArrowheads="1"/>
          </p:cNvSpPr>
          <p:nvPr/>
        </p:nvSpPr>
        <p:spPr bwMode="auto">
          <a:xfrm>
            <a:off x="1431925" y="1851025"/>
            <a:ext cx="89979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CH" altLang="de-DE" sz="5000" b="1">
                <a:latin typeface="Bradley Hand ITC" panose="03070402050302030203" pitchFamily="66" charset="0"/>
              </a:rPr>
              <a:t>Die Petrusbriefe</a:t>
            </a:r>
          </a:p>
          <a:p>
            <a:pPr algn="ctr" eaLnBrk="1" hangingPunct="1">
              <a:buFontTx/>
              <a:buNone/>
            </a:pPr>
            <a:r>
              <a:rPr lang="de-CH" altLang="de-DE" sz="9000" b="1">
                <a:latin typeface="Bradley Hand ITC" panose="03070402050302030203" pitchFamily="66" charset="0"/>
              </a:rPr>
              <a:t>2 Petrus</a:t>
            </a:r>
            <a:endParaRPr lang="de-CH" altLang="de-DE" sz="3500" b="1">
              <a:latin typeface="Bradley Hand ITC" panose="03070402050302030203" pitchFamily="66" charset="0"/>
            </a:endParaRPr>
          </a:p>
        </p:txBody>
      </p:sp>
      <p:pic>
        <p:nvPicPr>
          <p:cNvPr id="15367" name="Picture 11" descr="REVELATION INTRODUCTION - ppt download">
            <a:extLst>
              <a:ext uri="{FF2B5EF4-FFF2-40B4-BE49-F238E27FC236}">
                <a16:creationId xmlns:a16="http://schemas.microsoft.com/office/drawing/2014/main" id="{2B7E7E3E-981A-416C-8D13-58BC13511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1927</Words>
  <Application>Microsoft Office PowerPoint</Application>
  <PresentationFormat>Breitbild</PresentationFormat>
  <Paragraphs>146</Paragraphs>
  <Slides>31</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Arial</vt:lpstr>
      <vt:lpstr>Times New Roman</vt:lpstr>
      <vt:lpstr>Calibri</vt:lpstr>
      <vt:lpstr>Bradley Hand ITC</vt:lpstr>
      <vt:lpstr>Arial Narrow</vt:lpstr>
      <vt:lpstr>Cambria Math</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Inniger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Gottesdienst vom 27. November.</dc:title>
  <dc:creator>Inniger</dc:creator>
  <cp:lastModifiedBy>RB</cp:lastModifiedBy>
  <cp:revision>1178</cp:revision>
  <dcterms:created xsi:type="dcterms:W3CDTF">2005-11-26T14:58:51Z</dcterms:created>
  <dcterms:modified xsi:type="dcterms:W3CDTF">2022-01-08T19:13:17Z</dcterms:modified>
</cp:coreProperties>
</file>