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16" r:id="rId2"/>
    <p:sldId id="842" r:id="rId3"/>
    <p:sldId id="814" r:id="rId4"/>
    <p:sldId id="845" r:id="rId5"/>
    <p:sldId id="849" r:id="rId6"/>
    <p:sldId id="843" r:id="rId7"/>
    <p:sldId id="844" r:id="rId8"/>
    <p:sldId id="848" r:id="rId9"/>
    <p:sldId id="851" r:id="rId10"/>
    <p:sldId id="852" r:id="rId11"/>
    <p:sldId id="850" r:id="rId12"/>
    <p:sldId id="853" r:id="rId13"/>
    <p:sldId id="854" r:id="rId14"/>
    <p:sldId id="855" r:id="rId15"/>
    <p:sldId id="847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3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247" y="7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10.10.2022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10.10.2022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3150002" y="4855618"/>
            <a:ext cx="589206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27 | </a:t>
            </a:r>
            <a:r>
              <a:rPr lang="de-CH" sz="5000" b="1" dirty="0">
                <a:latin typeface="Calibri" panose="020F0502020204030204" pitchFamily="34" charset="0"/>
              </a:rPr>
              <a:t>Epilog 1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943182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9351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siehe, ich komme bald. Glückselig, der die Worte der </a:t>
            </a:r>
          </a:p>
          <a:p>
            <a:r>
              <a:rPr lang="de-CH" sz="3000" dirty="0"/>
              <a:t>Weissagung dieses Buches bewahrt!" </a:t>
            </a:r>
            <a:r>
              <a:rPr lang="de-CH" sz="3000" b="1" dirty="0"/>
              <a:t>(22,7)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75502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Herr kann jederzeit wiederkommen | 22,7</a:t>
            </a:r>
            <a:endParaRPr lang="de-CH" sz="3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FD59457-526D-B4D0-1732-D67C9D01F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30" y="3162033"/>
            <a:ext cx="8964707" cy="345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643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899618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ich, Johannes, bin der, welcher diese Dinge hörte </a:t>
            </a:r>
          </a:p>
          <a:p>
            <a:r>
              <a:rPr lang="de-CH" sz="3000" dirty="0"/>
              <a:t>und sah; und als ich ⟨sie⟩ hörte und sah, fiel ich nieder, </a:t>
            </a:r>
          </a:p>
          <a:p>
            <a:r>
              <a:rPr lang="de-CH" sz="3000" dirty="0"/>
              <a:t>um anzubeten vor den Füßen des Engels, der mir diese </a:t>
            </a:r>
          </a:p>
          <a:p>
            <a:r>
              <a:rPr lang="de-CH" sz="3000" dirty="0"/>
              <a:t>Dinge zeigte. 9 Und er spricht zu mir: Siehe zu, ⟨tu es⟩ </a:t>
            </a:r>
          </a:p>
          <a:p>
            <a:r>
              <a:rPr lang="de-CH" sz="3000" dirty="0"/>
              <a:t>nicht! Ich bin dein Mitknecht und der deiner Brüder, der </a:t>
            </a:r>
          </a:p>
          <a:p>
            <a:r>
              <a:rPr lang="de-CH" sz="3000" dirty="0"/>
              <a:t>Propheten, und derer, welche die Worte dieses Buches </a:t>
            </a:r>
          </a:p>
          <a:p>
            <a:r>
              <a:rPr lang="de-CH" sz="3000" dirty="0"/>
              <a:t>bewahren. Bete Gott an!" </a:t>
            </a:r>
            <a:r>
              <a:rPr lang="de-CH" sz="3000" b="1" dirty="0"/>
              <a:t>(22,8-9)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61334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Anbetung gehört Gott allein! | 22,8-9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74336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93616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er spricht zu mir: Versiegle nicht die Worte der </a:t>
            </a:r>
          </a:p>
          <a:p>
            <a:r>
              <a:rPr lang="de-CH" sz="3000" dirty="0"/>
              <a:t>Weissagung dieses Buches! Denn die Zeit ist nahe." </a:t>
            </a:r>
            <a:r>
              <a:rPr lang="de-CH" sz="3000" b="1" dirty="0"/>
              <a:t>(22,10)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65992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Verständlichkeit der Weissagung | 22,10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42396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89641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"Wer unrecht tut, tue noch unrecht, und der Unreine </a:t>
            </a:r>
          </a:p>
          <a:p>
            <a:r>
              <a:rPr lang="de-CH" sz="3000" dirty="0"/>
              <a:t>verunreinige sich noch, und der Gerechte übe noch </a:t>
            </a:r>
          </a:p>
          <a:p>
            <a:r>
              <a:rPr lang="de-CH" sz="3000" dirty="0"/>
              <a:t>Gerechtigkeit, und der Heilige </a:t>
            </a:r>
            <a:r>
              <a:rPr lang="de-CH" sz="3000" dirty="0" err="1"/>
              <a:t>heilige</a:t>
            </a:r>
            <a:r>
              <a:rPr lang="de-CH" sz="3000" dirty="0"/>
              <a:t> sich noch!" </a:t>
            </a:r>
            <a:r>
              <a:rPr lang="de-CH" sz="3000" b="1" dirty="0"/>
              <a:t>(22,11)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83413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Entscheidungen im Licht dieser Weissagung | 22,11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184095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930620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"Siehe, ich komme bald und mein Lohn mit mir, um einem </a:t>
            </a:r>
          </a:p>
          <a:p>
            <a:r>
              <a:rPr lang="de-CH" sz="3000" dirty="0"/>
              <a:t>jeden zu vergelten, wie sein Werk ist. 13 Ich bin das Alpha </a:t>
            </a:r>
          </a:p>
          <a:p>
            <a:r>
              <a:rPr lang="de-CH" sz="3000" dirty="0"/>
              <a:t>und das Omega, der Erste und der Letzte, der Anfang und </a:t>
            </a:r>
          </a:p>
          <a:p>
            <a:r>
              <a:rPr lang="de-CH" sz="3000" dirty="0"/>
              <a:t>das Ende." </a:t>
            </a:r>
            <a:r>
              <a:rPr lang="de-CH" sz="3000" b="1" dirty="0"/>
              <a:t>(22,12-13)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36519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Belohnung | 22,12-13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56447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4D47CD-DDF8-47C4-AAF4-84C23F5A2AFB}"/>
              </a:ext>
            </a:extLst>
          </p:cNvPr>
          <p:cNvSpPr txBox="1"/>
          <p:nvPr/>
        </p:nvSpPr>
        <p:spPr>
          <a:xfrm>
            <a:off x="3150002" y="4855618"/>
            <a:ext cx="589206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5000" b="1" dirty="0"/>
              <a:t>Offb Teil 27 | </a:t>
            </a:r>
            <a:r>
              <a:rPr lang="de-CH" sz="5000" b="1" dirty="0">
                <a:latin typeface="Calibri" panose="020F0502020204030204" pitchFamily="34" charset="0"/>
              </a:rPr>
              <a:t>Epilog 1</a:t>
            </a:r>
            <a:endParaRPr lang="de-CH" sz="5000" b="1" dirty="0"/>
          </a:p>
        </p:txBody>
      </p:sp>
    </p:spTree>
    <p:extLst>
      <p:ext uri="{BB962C8B-B14F-4D97-AF65-F5344CB8AC3E}">
        <p14:creationId xmlns:p14="http://schemas.microsoft.com/office/powerpoint/2010/main" val="387067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873751"/>
            <a:ext cx="89943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Diese Prophezeiung hat Gottes Siegel der Wahrhaftigkeit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570354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Epilog | Trost, Warnung und Segen</a:t>
            </a:r>
            <a:endParaRPr lang="de-CH" sz="3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7D95F72-1890-A54A-B391-265B4F83766C}"/>
              </a:ext>
            </a:extLst>
          </p:cNvPr>
          <p:cNvSpPr txBox="1"/>
          <p:nvPr/>
        </p:nvSpPr>
        <p:spPr>
          <a:xfrm>
            <a:off x="574567" y="2604312"/>
            <a:ext cx="818788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Jesus wird bald (jederzeit möglich) wiederkommen 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6E7A03F-DEEF-14BF-4460-1E500092D040}"/>
              </a:ext>
            </a:extLst>
          </p:cNvPr>
          <p:cNvSpPr txBox="1"/>
          <p:nvPr/>
        </p:nvSpPr>
        <p:spPr>
          <a:xfrm>
            <a:off x="574567" y="3363575"/>
            <a:ext cx="60463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Die Ungläubigen sollen sich fürchten, </a:t>
            </a:r>
          </a:p>
          <a:p>
            <a:r>
              <a:rPr lang="de-CH" sz="3000" dirty="0"/>
              <a:t>und die Gläubigen sollen Mut fassen </a:t>
            </a:r>
          </a:p>
        </p:txBody>
      </p:sp>
    </p:spTree>
    <p:extLst>
      <p:ext uri="{BB962C8B-B14F-4D97-AF65-F5344CB8AC3E}">
        <p14:creationId xmlns:p14="http://schemas.microsoft.com/office/powerpoint/2010/main" val="1486440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>
            <a:extLst>
              <a:ext uri="{FF2B5EF4-FFF2-40B4-BE49-F238E27FC236}">
                <a16:creationId xmlns:a16="http://schemas.microsoft.com/office/drawing/2014/main" id="{12F42753-123D-D640-4C0C-0B639AE7550D}"/>
              </a:ext>
            </a:extLst>
          </p:cNvPr>
          <p:cNvSpPr/>
          <p:nvPr/>
        </p:nvSpPr>
        <p:spPr>
          <a:xfrm rot="10800000">
            <a:off x="4587720" y="0"/>
            <a:ext cx="3007079" cy="3254420"/>
          </a:xfrm>
          <a:prstGeom prst="trapezoid">
            <a:avLst>
              <a:gd name="adj" fmla="val 3927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07930BD-D66B-1B30-BD41-B88F9964CAC2}"/>
              </a:ext>
            </a:extLst>
          </p:cNvPr>
          <p:cNvSpPr/>
          <p:nvPr/>
        </p:nvSpPr>
        <p:spPr>
          <a:xfrm>
            <a:off x="3701338" y="1563287"/>
            <a:ext cx="4789323" cy="4789323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468E0F1F-6E37-07D6-E840-9A4BA3B0BFCB}"/>
              </a:ext>
            </a:extLst>
          </p:cNvPr>
          <p:cNvCxnSpPr>
            <a:cxnSpLocks/>
          </p:cNvCxnSpPr>
          <p:nvPr/>
        </p:nvCxnSpPr>
        <p:spPr>
          <a:xfrm flipH="1" flipV="1">
            <a:off x="4950673" y="1022323"/>
            <a:ext cx="1187696" cy="29797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88B43083-D636-FDFF-39FB-3B4AA8EE07E8}"/>
              </a:ext>
            </a:extLst>
          </p:cNvPr>
          <p:cNvCxnSpPr>
            <a:cxnSpLocks/>
          </p:cNvCxnSpPr>
          <p:nvPr/>
        </p:nvCxnSpPr>
        <p:spPr>
          <a:xfrm flipV="1">
            <a:off x="6138372" y="1031302"/>
            <a:ext cx="1083366" cy="30035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04E9C225-7C2A-CD0B-C2B4-2801F5506AE5}"/>
              </a:ext>
            </a:extLst>
          </p:cNvPr>
          <p:cNvCxnSpPr>
            <a:cxnSpLocks/>
          </p:cNvCxnSpPr>
          <p:nvPr/>
        </p:nvCxnSpPr>
        <p:spPr>
          <a:xfrm flipV="1">
            <a:off x="6138371" y="2009211"/>
            <a:ext cx="2501274" cy="19928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154334B5-319E-DB93-EFAE-98F51D4804BF}"/>
              </a:ext>
            </a:extLst>
          </p:cNvPr>
          <p:cNvCxnSpPr>
            <a:cxnSpLocks/>
          </p:cNvCxnSpPr>
          <p:nvPr/>
        </p:nvCxnSpPr>
        <p:spPr>
          <a:xfrm flipV="1">
            <a:off x="6138370" y="3784705"/>
            <a:ext cx="3132573" cy="2173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5EFF4095-4E67-4170-0CE5-6C54A00F97D3}"/>
              </a:ext>
            </a:extLst>
          </p:cNvPr>
          <p:cNvCxnSpPr>
            <a:cxnSpLocks/>
          </p:cNvCxnSpPr>
          <p:nvPr/>
        </p:nvCxnSpPr>
        <p:spPr>
          <a:xfrm flipV="1">
            <a:off x="3222952" y="4002029"/>
            <a:ext cx="2953778" cy="10953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D91F22FF-EFE6-DA34-26D8-7DF163A4281D}"/>
              </a:ext>
            </a:extLst>
          </p:cNvPr>
          <p:cNvCxnSpPr>
            <a:cxnSpLocks/>
          </p:cNvCxnSpPr>
          <p:nvPr/>
        </p:nvCxnSpPr>
        <p:spPr>
          <a:xfrm flipH="1" flipV="1">
            <a:off x="3222952" y="2810337"/>
            <a:ext cx="2953778" cy="11476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>
            <a:extLst>
              <a:ext uri="{FF2B5EF4-FFF2-40B4-BE49-F238E27FC236}">
                <a16:creationId xmlns:a16="http://schemas.microsoft.com/office/drawing/2014/main" id="{97860EBA-FBB2-E702-5A69-BF417C76FC7D}"/>
              </a:ext>
            </a:extLst>
          </p:cNvPr>
          <p:cNvSpPr/>
          <p:nvPr/>
        </p:nvSpPr>
        <p:spPr>
          <a:xfrm>
            <a:off x="4103523" y="1965471"/>
            <a:ext cx="3984952" cy="3984952"/>
          </a:xfrm>
          <a:prstGeom prst="ellipse">
            <a:avLst/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02F33182-3979-FF9E-DB4D-0D860B544292}"/>
              </a:ext>
            </a:extLst>
          </p:cNvPr>
          <p:cNvSpPr txBox="1"/>
          <p:nvPr/>
        </p:nvSpPr>
        <p:spPr>
          <a:xfrm>
            <a:off x="4808563" y="433222"/>
            <a:ext cx="25748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000" b="1" dirty="0"/>
              <a:t>Hier und heute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0925203-74CF-7C06-F675-29E72B12BD38}"/>
              </a:ext>
            </a:extLst>
          </p:cNvPr>
          <p:cNvSpPr txBox="1"/>
          <p:nvPr/>
        </p:nvSpPr>
        <p:spPr>
          <a:xfrm>
            <a:off x="7457324" y="1249114"/>
            <a:ext cx="2553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Sieben Gemeinden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BD661AB4-7EAB-8593-9747-D78D1695CB5A}"/>
              </a:ext>
            </a:extLst>
          </p:cNvPr>
          <p:cNvSpPr txBox="1"/>
          <p:nvPr/>
        </p:nvSpPr>
        <p:spPr>
          <a:xfrm>
            <a:off x="8552825" y="2697016"/>
            <a:ext cx="1599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Entrückung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D279928-DC8D-990A-0484-D4FC67793AB7}"/>
              </a:ext>
            </a:extLst>
          </p:cNvPr>
          <p:cNvSpPr txBox="1"/>
          <p:nvPr/>
        </p:nvSpPr>
        <p:spPr>
          <a:xfrm>
            <a:off x="9121319" y="3454060"/>
            <a:ext cx="2000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Reiter auf</a:t>
            </a:r>
          </a:p>
          <a:p>
            <a:pPr algn="ctr"/>
            <a:r>
              <a:rPr lang="de-CH" sz="2400" dirty="0"/>
              <a:t>weissem Pferd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A70D8B42-D909-B01D-9228-8C961F73D125}"/>
              </a:ext>
            </a:extLst>
          </p:cNvPr>
          <p:cNvSpPr txBox="1"/>
          <p:nvPr/>
        </p:nvSpPr>
        <p:spPr>
          <a:xfrm>
            <a:off x="4890177" y="4759073"/>
            <a:ext cx="4260397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Trübsal</a:t>
            </a:r>
          </a:p>
          <a:p>
            <a:pPr algn="ctr"/>
            <a:r>
              <a:rPr lang="de-CH" sz="2400"/>
              <a:t>70. </a:t>
            </a:r>
            <a:r>
              <a:rPr lang="de-CH" sz="2400" dirty="0"/>
              <a:t>Jahrwoche Daniels</a:t>
            </a:r>
          </a:p>
          <a:p>
            <a:pPr algn="ctr"/>
            <a:r>
              <a:rPr lang="de-CH" sz="2400" dirty="0"/>
              <a:t>Ende des Zeitalters der Nationen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B958126F-F561-0DBE-83DA-1F7940427F10}"/>
              </a:ext>
            </a:extLst>
          </p:cNvPr>
          <p:cNvSpPr txBox="1"/>
          <p:nvPr/>
        </p:nvSpPr>
        <p:spPr>
          <a:xfrm>
            <a:off x="1172416" y="5062843"/>
            <a:ext cx="22450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2400" dirty="0"/>
              <a:t>Reiter auf</a:t>
            </a:r>
          </a:p>
          <a:p>
            <a:pPr algn="ctr"/>
            <a:r>
              <a:rPr lang="de-CH" sz="2400" dirty="0"/>
              <a:t>weissem Cherub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FA1EB88B-B4B5-10F1-D52E-0E472BCBBA35}"/>
              </a:ext>
            </a:extLst>
          </p:cNvPr>
          <p:cNvSpPr txBox="1"/>
          <p:nvPr/>
        </p:nvSpPr>
        <p:spPr>
          <a:xfrm>
            <a:off x="694765" y="3334083"/>
            <a:ext cx="26978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/>
              <a:t>Alt / Neue Ordnung</a:t>
            </a:r>
          </a:p>
          <a:p>
            <a:pPr algn="ctr"/>
            <a:r>
              <a:rPr lang="de-CH" sz="2400" dirty="0"/>
              <a:t>1000 Jahre</a:t>
            </a:r>
          </a:p>
          <a:p>
            <a:pPr algn="ctr"/>
            <a:r>
              <a:rPr lang="de-CH" sz="2400" dirty="0"/>
              <a:t>Neues Jerusalem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A302730E-5525-60EB-96B8-456A847354E0}"/>
              </a:ext>
            </a:extLst>
          </p:cNvPr>
          <p:cNvSpPr txBox="1"/>
          <p:nvPr/>
        </p:nvSpPr>
        <p:spPr>
          <a:xfrm>
            <a:off x="2039441" y="1164215"/>
            <a:ext cx="2145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2400" b="1" dirty="0"/>
              <a:t>Neue Ordnung</a:t>
            </a:r>
          </a:p>
          <a:p>
            <a:pPr algn="ctr"/>
            <a:r>
              <a:rPr lang="de-CH" sz="2400" dirty="0"/>
              <a:t>Neuer Himmel</a:t>
            </a:r>
          </a:p>
          <a:p>
            <a:pPr algn="ctr"/>
            <a:r>
              <a:rPr lang="de-CH" sz="2400" dirty="0"/>
              <a:t>Neue Erde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BAD98B3-1300-A016-7E19-FADF7AB887D4}"/>
              </a:ext>
            </a:extLst>
          </p:cNvPr>
          <p:cNvSpPr/>
          <p:nvPr/>
        </p:nvSpPr>
        <p:spPr>
          <a:xfrm>
            <a:off x="0" y="0"/>
            <a:ext cx="12192000" cy="433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251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1" grpId="0"/>
      <p:bldP spid="32" grpId="0"/>
      <p:bldP spid="33" grpId="0" animBg="1"/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820049"/>
            <a:ext cx="1000722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Aber dies bekenne ich dir, dass ich nach dem Weg, den sie </a:t>
            </a:r>
          </a:p>
          <a:p>
            <a:r>
              <a:rPr lang="de-DE" sz="3000" dirty="0"/>
              <a:t>eine Sekte nennen, so dem Gott meiner Väter diene, indem </a:t>
            </a:r>
          </a:p>
          <a:p>
            <a:r>
              <a:rPr lang="de-DE" sz="3000" dirty="0"/>
              <a:t>ich allem glaube, was in dem Gesetz und in den Propheten </a:t>
            </a:r>
          </a:p>
          <a:p>
            <a:r>
              <a:rPr lang="de-DE" sz="3000" dirty="0"/>
              <a:t>geschrieben steht, 15 und die Hoffnung zu Gott habe, die auch </a:t>
            </a:r>
          </a:p>
          <a:p>
            <a:r>
              <a:rPr lang="de-DE" sz="3000" dirty="0"/>
              <a:t>selbst diese hegen, dass eine Auferstehung der Gerechten </a:t>
            </a:r>
          </a:p>
          <a:p>
            <a:r>
              <a:rPr lang="de-DE" sz="3000" dirty="0"/>
              <a:t>wie der Ungerechten sein wird. 16 Darum übe ich mich auch, </a:t>
            </a:r>
          </a:p>
          <a:p>
            <a:r>
              <a:rPr lang="de-DE" sz="3000" dirty="0"/>
              <a:t>allezeit ein Gewissen ohne Anstoß zu haben vor Gott und </a:t>
            </a:r>
          </a:p>
          <a:p>
            <a:r>
              <a:rPr lang="de-DE" sz="3000" dirty="0"/>
              <a:t>den Menschen." </a:t>
            </a:r>
            <a:r>
              <a:rPr lang="de-DE" sz="3000" b="1" dirty="0"/>
              <a:t>(Apg 24,14-16)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204846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664777" y="1156282"/>
            <a:ext cx="8807411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/>
              <a:t>"Seid aber Täter des Wortes und nicht allein Hörer, die </a:t>
            </a:r>
          </a:p>
          <a:p>
            <a:r>
              <a:rPr lang="de-DE" sz="3000" dirty="0"/>
              <a:t>sich selbst betrügen! 23 Denn wenn jemand ein Hörer </a:t>
            </a:r>
          </a:p>
          <a:p>
            <a:r>
              <a:rPr lang="de-DE" sz="3000" dirty="0"/>
              <a:t>des Wortes ist und nicht ein Täter, der gleicht einem </a:t>
            </a:r>
          </a:p>
          <a:p>
            <a:r>
              <a:rPr lang="de-DE" sz="3000" dirty="0"/>
              <a:t>Mann, der sein natürliches Gesicht in einem Spiegel </a:t>
            </a:r>
          </a:p>
          <a:p>
            <a:r>
              <a:rPr lang="de-DE" sz="3000" dirty="0"/>
              <a:t>betrachtet. 24 Denn er hat sich selbst betrachtet und </a:t>
            </a:r>
          </a:p>
          <a:p>
            <a:r>
              <a:rPr lang="de-DE" sz="3000" dirty="0"/>
              <a:t>ist weggegangen, und er hat sogleich vergessen, wie er </a:t>
            </a:r>
          </a:p>
          <a:p>
            <a:r>
              <a:rPr lang="de-DE" sz="3000" dirty="0"/>
              <a:t>beschaffen war." </a:t>
            </a:r>
            <a:r>
              <a:rPr lang="de-DE" sz="3000" b="1" dirty="0"/>
              <a:t>(Jak 1,22-23)</a:t>
            </a:r>
            <a:endParaRPr lang="de-CH" sz="3000" b="1" dirty="0"/>
          </a:p>
        </p:txBody>
      </p:sp>
    </p:spTree>
    <p:extLst>
      <p:ext uri="{BB962C8B-B14F-4D97-AF65-F5344CB8AC3E}">
        <p14:creationId xmlns:p14="http://schemas.microsoft.com/office/powerpoint/2010/main" val="267098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81BCFE91-D305-67DB-01F9-DD1214F9648A}"/>
              </a:ext>
            </a:extLst>
          </p:cNvPr>
          <p:cNvSpPr txBox="1"/>
          <p:nvPr/>
        </p:nvSpPr>
        <p:spPr>
          <a:xfrm>
            <a:off x="574567" y="2197952"/>
            <a:ext cx="104781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Möge Gottes Wahrheit in uns allen …</a:t>
            </a:r>
          </a:p>
          <a:p>
            <a:r>
              <a:rPr lang="de-CH" sz="3000" dirty="0"/>
              <a:t>Ehrfurcht, Gerechtigkeit, Friede und Freude im Hl. Geist wirken!</a:t>
            </a:r>
          </a:p>
        </p:txBody>
      </p:sp>
    </p:spTree>
    <p:extLst>
      <p:ext uri="{BB962C8B-B14F-4D97-AF65-F5344CB8AC3E}">
        <p14:creationId xmlns:p14="http://schemas.microsoft.com/office/powerpoint/2010/main" val="276631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872944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er sprach zu mir: Diese Worte sind gewiss und </a:t>
            </a:r>
          </a:p>
          <a:p>
            <a:r>
              <a:rPr lang="de-CH" sz="3000" dirty="0"/>
              <a:t>wahrhaftig, und der Herr, der Gott der Geister der </a:t>
            </a:r>
          </a:p>
          <a:p>
            <a:r>
              <a:rPr lang="de-CH" sz="3000" dirty="0"/>
              <a:t>Propheten, hat seinen Engel gesandt, seinen Knechten </a:t>
            </a:r>
          </a:p>
          <a:p>
            <a:r>
              <a:rPr lang="de-CH" sz="3000" dirty="0"/>
              <a:t>zu zeigen, was bald geschehen muss." </a:t>
            </a:r>
            <a:r>
              <a:rPr lang="de-CH" sz="3000" b="1" dirty="0"/>
              <a:t>(22,6)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844340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Gottes Siegel der Gewiss- und Wahrhaftigkeit | 22,6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34557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9351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siehe, ich komme bald. Glückselig, der die Worte der </a:t>
            </a:r>
          </a:p>
          <a:p>
            <a:r>
              <a:rPr lang="de-CH" sz="3000" dirty="0"/>
              <a:t>Weissagung dieses Buches bewahrt!" </a:t>
            </a:r>
            <a:r>
              <a:rPr lang="de-CH" sz="3000" b="1" dirty="0"/>
              <a:t>(22,7)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75502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Herr kann jederzeit wiederkommen | 22,7</a:t>
            </a:r>
            <a:endParaRPr lang="de-CH" sz="3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FD59457-526D-B4D0-1732-D67C9D01F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30" y="3162033"/>
            <a:ext cx="8964707" cy="3453647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4F27493E-95C4-CB72-D3E4-B1E88C5B03CB}"/>
              </a:ext>
            </a:extLst>
          </p:cNvPr>
          <p:cNvSpPr/>
          <p:nvPr/>
        </p:nvSpPr>
        <p:spPr>
          <a:xfrm>
            <a:off x="3204882" y="3061447"/>
            <a:ext cx="6517342" cy="3635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62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74567" y="1492409"/>
            <a:ext cx="9351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"Und siehe, ich komme bald. Glückselig, der die Worte der </a:t>
            </a:r>
          </a:p>
          <a:p>
            <a:r>
              <a:rPr lang="de-CH" sz="3000" dirty="0"/>
              <a:t>Weissagung dieses Buches bewahrt!" </a:t>
            </a:r>
            <a:r>
              <a:rPr lang="de-CH" sz="3000" b="1" dirty="0"/>
              <a:t>(22,7)</a:t>
            </a:r>
            <a:endParaRPr lang="de-CH" sz="30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FFF44A4-C506-E3F1-DD51-528FA318B77F}"/>
              </a:ext>
            </a:extLst>
          </p:cNvPr>
          <p:cNvSpPr txBox="1"/>
          <p:nvPr/>
        </p:nvSpPr>
        <p:spPr>
          <a:xfrm>
            <a:off x="574567" y="750151"/>
            <a:ext cx="75502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Der Herr kann jederzeit wiederkommen | 22,7</a:t>
            </a:r>
            <a:endParaRPr lang="de-CH" sz="30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FD59457-526D-B4D0-1732-D67C9D01F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30" y="3162033"/>
            <a:ext cx="8964707" cy="3453647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4F27493E-95C4-CB72-D3E4-B1E88C5B03CB}"/>
              </a:ext>
            </a:extLst>
          </p:cNvPr>
          <p:cNvSpPr/>
          <p:nvPr/>
        </p:nvSpPr>
        <p:spPr>
          <a:xfrm>
            <a:off x="7149352" y="3061447"/>
            <a:ext cx="2572871" cy="3635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54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618</Words>
  <Application>Microsoft Office PowerPoint</Application>
  <PresentationFormat>Breitbild</PresentationFormat>
  <Paragraphs>74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Offenbarung</dc:title>
  <dc:creator>Reinhard</dc:creator>
  <cp:keywords>Offenbarung, Bibel</cp:keywords>
  <cp:lastModifiedBy>Reinhard Briggeler</cp:lastModifiedBy>
  <cp:revision>379</cp:revision>
  <dcterms:created xsi:type="dcterms:W3CDTF">2018-05-19T05:14:58Z</dcterms:created>
  <dcterms:modified xsi:type="dcterms:W3CDTF">2022-10-10T04:09:46Z</dcterms:modified>
</cp:coreProperties>
</file>