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816" r:id="rId2"/>
    <p:sldId id="814" r:id="rId3"/>
    <p:sldId id="829" r:id="rId4"/>
    <p:sldId id="830" r:id="rId5"/>
    <p:sldId id="831" r:id="rId6"/>
    <p:sldId id="834" r:id="rId7"/>
    <p:sldId id="833" r:id="rId8"/>
    <p:sldId id="835" r:id="rId9"/>
    <p:sldId id="837" r:id="rId10"/>
    <p:sldId id="836" r:id="rId11"/>
    <p:sldId id="838" r:id="rId12"/>
    <p:sldId id="839" r:id="rId13"/>
    <p:sldId id="832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23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202" y="8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27.08.2022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27.08.2022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EE4D47CD-DDF8-47C4-AAF4-84C23F5A2AFB}"/>
              </a:ext>
            </a:extLst>
          </p:cNvPr>
          <p:cNvSpPr txBox="1"/>
          <p:nvPr/>
        </p:nvSpPr>
        <p:spPr>
          <a:xfrm>
            <a:off x="3038590" y="4855618"/>
            <a:ext cx="611488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sz="5000" b="1" dirty="0"/>
              <a:t>Offb Teil 23 | </a:t>
            </a:r>
            <a:r>
              <a:rPr lang="de-CH" sz="5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19,11-21</a:t>
            </a:r>
            <a:endParaRPr lang="de-CH" sz="5000" b="1" dirty="0"/>
          </a:p>
        </p:txBody>
      </p:sp>
    </p:spTree>
    <p:extLst>
      <p:ext uri="{BB962C8B-B14F-4D97-AF65-F5344CB8AC3E}">
        <p14:creationId xmlns:p14="http://schemas.microsoft.com/office/powerpoint/2010/main" val="943182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74567" y="1328901"/>
            <a:ext cx="931665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ich sah das Tier und die Könige der Erde und ihre </a:t>
            </a:r>
          </a:p>
          <a:p>
            <a:r>
              <a:rPr lang="de-CH" sz="3000" dirty="0"/>
              <a:t>Truppen versammelt, um mit dem, der auf dem Pferd saß, </a:t>
            </a:r>
          </a:p>
          <a:p>
            <a:r>
              <a:rPr lang="de-CH" sz="3000" dirty="0"/>
              <a:t>und mit seinen Truppen Krieg zu führen."</a:t>
            </a:r>
            <a:r>
              <a:rPr lang="de-CH" sz="3000" b="1" dirty="0"/>
              <a:t> </a:t>
            </a:r>
            <a:r>
              <a:rPr lang="de-DE" sz="3000" b="1" dirty="0"/>
              <a:t>(Offb 19,19)</a:t>
            </a:r>
            <a:endParaRPr lang="de-CH" sz="3000" b="1" dirty="0"/>
          </a:p>
        </p:txBody>
      </p:sp>
    </p:spTree>
    <p:extLst>
      <p:ext uri="{BB962C8B-B14F-4D97-AF65-F5344CB8AC3E}">
        <p14:creationId xmlns:p14="http://schemas.microsoft.com/office/powerpoint/2010/main" val="221148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74567" y="1328901"/>
            <a:ext cx="9469836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es wurde ergriffen das Tier und der falsche Prophet – </a:t>
            </a:r>
          </a:p>
          <a:p>
            <a:r>
              <a:rPr lang="de-CH" sz="3000" dirty="0"/>
              <a:t>der mit ihm war und die Zeichen vor ihm tat, durch die er </a:t>
            </a:r>
          </a:p>
          <a:p>
            <a:r>
              <a:rPr lang="de-CH" sz="3000" dirty="0"/>
              <a:t>die verführte, die das Malzeichen des Tieres annahmen </a:t>
            </a:r>
          </a:p>
          <a:p>
            <a:r>
              <a:rPr lang="de-CH" sz="3000" dirty="0"/>
              <a:t>und sein Bild anbeteten –, lebendig wurden die zwei in den </a:t>
            </a:r>
          </a:p>
          <a:p>
            <a:r>
              <a:rPr lang="de-CH" sz="3000" dirty="0"/>
              <a:t>Feuersee geworfen, der mit Schwefel brennt."</a:t>
            </a:r>
            <a:r>
              <a:rPr lang="de-CH" sz="3000" b="1" dirty="0"/>
              <a:t> </a:t>
            </a:r>
            <a:r>
              <a:rPr lang="de-DE" sz="3000" b="1" dirty="0"/>
              <a:t>(Offb 19,20)</a:t>
            </a:r>
            <a:endParaRPr lang="de-CH" sz="3000" b="1" dirty="0"/>
          </a:p>
        </p:txBody>
      </p:sp>
    </p:spTree>
    <p:extLst>
      <p:ext uri="{BB962C8B-B14F-4D97-AF65-F5344CB8AC3E}">
        <p14:creationId xmlns:p14="http://schemas.microsoft.com/office/powerpoint/2010/main" val="337413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74567" y="1328901"/>
            <a:ext cx="1016329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die Übrigen wurden getötet mit dem Schwert, das </a:t>
            </a:r>
          </a:p>
          <a:p>
            <a:r>
              <a:rPr lang="de-CH" sz="3000" dirty="0"/>
              <a:t>aus dem Mund dessen hervorging, der auf dem Pferd saß; </a:t>
            </a:r>
          </a:p>
          <a:p>
            <a:r>
              <a:rPr lang="de-CH" sz="3000" dirty="0"/>
              <a:t>und alle Vögel wurden von ihrem Fleisch gesättigt."</a:t>
            </a:r>
            <a:r>
              <a:rPr lang="de-CH" sz="3000" b="1" dirty="0"/>
              <a:t> </a:t>
            </a:r>
            <a:r>
              <a:rPr lang="de-DE" sz="3000" b="1" dirty="0"/>
              <a:t>(Offb 19,21)</a:t>
            </a:r>
            <a:endParaRPr lang="de-CH" sz="3000" b="1" dirty="0"/>
          </a:p>
        </p:txBody>
      </p:sp>
    </p:spTree>
    <p:extLst>
      <p:ext uri="{BB962C8B-B14F-4D97-AF65-F5344CB8AC3E}">
        <p14:creationId xmlns:p14="http://schemas.microsoft.com/office/powerpoint/2010/main" val="33306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EE4D47CD-DDF8-47C4-AAF4-84C23F5A2AFB}"/>
              </a:ext>
            </a:extLst>
          </p:cNvPr>
          <p:cNvSpPr txBox="1"/>
          <p:nvPr/>
        </p:nvSpPr>
        <p:spPr>
          <a:xfrm>
            <a:off x="3038590" y="4855618"/>
            <a:ext cx="611488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sz="5000" b="1" dirty="0"/>
              <a:t>Offb Teil 23 | </a:t>
            </a:r>
            <a:r>
              <a:rPr lang="de-CH" sz="5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19,11-21</a:t>
            </a:r>
            <a:endParaRPr lang="de-CH" sz="5000" b="1" dirty="0"/>
          </a:p>
        </p:txBody>
      </p:sp>
    </p:spTree>
    <p:extLst>
      <p:ext uri="{BB962C8B-B14F-4D97-AF65-F5344CB8AC3E}">
        <p14:creationId xmlns:p14="http://schemas.microsoft.com/office/powerpoint/2010/main" val="294497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74567" y="1738939"/>
            <a:ext cx="1019445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dirty="0"/>
              <a:t>"</a:t>
            </a:r>
            <a:r>
              <a:rPr lang="de-CH" sz="3000" dirty="0"/>
              <a:t>Und ich sah den Himmel geöffnet, und siehe, ein weißes Pferd, </a:t>
            </a:r>
          </a:p>
          <a:p>
            <a:r>
              <a:rPr lang="de-CH" sz="3000" dirty="0"/>
              <a:t>und der darauf saß, heißt Treu und Wahrhaftig, und er richtet </a:t>
            </a:r>
          </a:p>
          <a:p>
            <a:r>
              <a:rPr lang="de-CH" sz="3000" dirty="0"/>
              <a:t>und führt Krieg in Gerechtigkeit." </a:t>
            </a:r>
            <a:r>
              <a:rPr lang="de-DE" sz="3000" b="1" dirty="0"/>
              <a:t>(Offb 19,11)</a:t>
            </a:r>
            <a:endParaRPr lang="de-CH" sz="3000" b="1" dirty="0"/>
          </a:p>
        </p:txBody>
      </p:sp>
    </p:spTree>
    <p:extLst>
      <p:ext uri="{BB962C8B-B14F-4D97-AF65-F5344CB8AC3E}">
        <p14:creationId xmlns:p14="http://schemas.microsoft.com/office/powerpoint/2010/main" val="392510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E284510A-014E-0257-E1BC-1ADC93BEDE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839" y="192722"/>
            <a:ext cx="11142021" cy="6545026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136814F0-B1AD-E106-B773-BD94A53FA5AD}"/>
              </a:ext>
            </a:extLst>
          </p:cNvPr>
          <p:cNvSpPr/>
          <p:nvPr/>
        </p:nvSpPr>
        <p:spPr>
          <a:xfrm>
            <a:off x="3690404" y="0"/>
            <a:ext cx="8501596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09323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E284510A-014E-0257-E1BC-1ADC93BEDE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839" y="192722"/>
            <a:ext cx="11142021" cy="6545026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136814F0-B1AD-E106-B773-BD94A53FA5AD}"/>
              </a:ext>
            </a:extLst>
          </p:cNvPr>
          <p:cNvSpPr/>
          <p:nvPr/>
        </p:nvSpPr>
        <p:spPr>
          <a:xfrm>
            <a:off x="7909764" y="0"/>
            <a:ext cx="428223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71238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E284510A-014E-0257-E1BC-1ADC93BEDE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839" y="192722"/>
            <a:ext cx="11142021" cy="6545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185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74567" y="1738939"/>
            <a:ext cx="956627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dirty="0"/>
              <a:t>"</a:t>
            </a:r>
            <a:r>
              <a:rPr lang="de-CH" sz="3000" dirty="0"/>
              <a:t>Seine Augen aber sind eine Feuerflamme, und auf seinem </a:t>
            </a:r>
          </a:p>
          <a:p>
            <a:r>
              <a:rPr lang="de-CH" sz="3000" dirty="0"/>
              <a:t>Haupt sind viele Diademe, und er trägt einen Namen </a:t>
            </a:r>
          </a:p>
          <a:p>
            <a:r>
              <a:rPr lang="de-CH" sz="3000" dirty="0"/>
              <a:t>geschrieben, den niemand kennt als nur er selbst; und er ist </a:t>
            </a:r>
          </a:p>
          <a:p>
            <a:r>
              <a:rPr lang="de-CH" sz="3000" dirty="0"/>
              <a:t>bekleidet mit einem in Blut getauchten Gewand, und sein </a:t>
            </a:r>
          </a:p>
          <a:p>
            <a:r>
              <a:rPr lang="de-CH" sz="3000" dirty="0"/>
              <a:t>Name heißt: Das Wort Gottes." </a:t>
            </a:r>
            <a:r>
              <a:rPr lang="de-DE" sz="3000" b="1" dirty="0"/>
              <a:t>(Offb 19,12-13)</a:t>
            </a:r>
            <a:endParaRPr lang="de-CH" sz="3000" b="1" dirty="0"/>
          </a:p>
        </p:txBody>
      </p:sp>
    </p:spTree>
    <p:extLst>
      <p:ext uri="{BB962C8B-B14F-4D97-AF65-F5344CB8AC3E}">
        <p14:creationId xmlns:p14="http://schemas.microsoft.com/office/powerpoint/2010/main" val="612849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74567" y="1738939"/>
            <a:ext cx="906613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dirty="0"/>
              <a:t>"</a:t>
            </a:r>
            <a:r>
              <a:rPr lang="de-CH" sz="3000" dirty="0"/>
              <a:t>Und die Truppen, die im Himmel sind, folgten ihm auf </a:t>
            </a:r>
          </a:p>
          <a:p>
            <a:r>
              <a:rPr lang="de-CH" sz="3000" dirty="0"/>
              <a:t>weißen Pferden, bekleidet mit weißer, reiner Leinwand." </a:t>
            </a:r>
          </a:p>
          <a:p>
            <a:r>
              <a:rPr lang="de-CH" sz="3000" b="1" dirty="0"/>
              <a:t>						</a:t>
            </a:r>
            <a:r>
              <a:rPr lang="de-DE" sz="3000" b="1" dirty="0"/>
              <a:t>(Offb 19,14)</a:t>
            </a:r>
            <a:endParaRPr lang="de-CH" sz="3000" b="1" dirty="0"/>
          </a:p>
        </p:txBody>
      </p:sp>
    </p:spTree>
    <p:extLst>
      <p:ext uri="{BB962C8B-B14F-4D97-AF65-F5344CB8AC3E}">
        <p14:creationId xmlns:p14="http://schemas.microsoft.com/office/powerpoint/2010/main" val="922830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74567" y="1328901"/>
            <a:ext cx="1083226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aus seinem Mund geht ein scharfes Schwert hervor, damit </a:t>
            </a:r>
          </a:p>
          <a:p>
            <a:r>
              <a:rPr lang="de-CH" sz="3000" dirty="0"/>
              <a:t>er mit ihm die Nationen schlägt; und er wird sie hüten mit eisernem </a:t>
            </a:r>
          </a:p>
          <a:p>
            <a:r>
              <a:rPr lang="de-CH" sz="3000" dirty="0"/>
              <a:t>Stab, und er tritt die Kelter des Weines des Grimmes des Zornes </a:t>
            </a:r>
          </a:p>
          <a:p>
            <a:r>
              <a:rPr lang="de-CH" sz="3000" dirty="0"/>
              <a:t>Gottes, des Allmächtigen. 16 Und er trägt auf seinem Gewand </a:t>
            </a:r>
          </a:p>
          <a:p>
            <a:r>
              <a:rPr lang="de-CH" sz="3000" dirty="0"/>
              <a:t>und an seiner Hüfte einen Namen geschrieben: </a:t>
            </a:r>
          </a:p>
          <a:p>
            <a:r>
              <a:rPr lang="de-CH" sz="3000" dirty="0"/>
              <a:t>König der Könige und Herr der Herren."</a:t>
            </a:r>
            <a:r>
              <a:rPr lang="de-CH" sz="3000" b="1" dirty="0"/>
              <a:t> </a:t>
            </a:r>
            <a:r>
              <a:rPr lang="de-DE" sz="3000" b="1" dirty="0"/>
              <a:t>(Offb 19,15-16)</a:t>
            </a:r>
            <a:endParaRPr lang="de-CH" sz="3000" b="1" dirty="0"/>
          </a:p>
        </p:txBody>
      </p:sp>
    </p:spTree>
    <p:extLst>
      <p:ext uri="{BB962C8B-B14F-4D97-AF65-F5344CB8AC3E}">
        <p14:creationId xmlns:p14="http://schemas.microsoft.com/office/powerpoint/2010/main" val="218917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74567" y="869653"/>
            <a:ext cx="9403665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ich sah einen Engel in der Sonne stehen, und er rief </a:t>
            </a:r>
          </a:p>
          <a:p>
            <a:r>
              <a:rPr lang="de-CH" sz="3000" dirty="0"/>
              <a:t>mit lauter Stimme und sprach zu allen Vögeln, die hoch </a:t>
            </a:r>
          </a:p>
          <a:p>
            <a:r>
              <a:rPr lang="de-CH" sz="3000" dirty="0"/>
              <a:t>oben am Himmel fliegen: Kommt her, versammelt euch </a:t>
            </a:r>
          </a:p>
          <a:p>
            <a:r>
              <a:rPr lang="de-CH" sz="3000" dirty="0"/>
              <a:t>zum großen Mahl Gottes. damit ihr Fleisch von Königen </a:t>
            </a:r>
          </a:p>
          <a:p>
            <a:r>
              <a:rPr lang="de-CH" sz="3000" dirty="0"/>
              <a:t>fresst und Fleisch von Obersten und Fleisch von Mächtigen </a:t>
            </a:r>
          </a:p>
          <a:p>
            <a:r>
              <a:rPr lang="de-CH" sz="3000" dirty="0"/>
              <a:t>und Fleisch von Pferden und von denen, die darauf sitzen, </a:t>
            </a:r>
          </a:p>
          <a:p>
            <a:r>
              <a:rPr lang="de-CH" sz="3000" dirty="0"/>
              <a:t>und Fleisch von allen, sowohl von Freien als auch Sklaven, </a:t>
            </a:r>
          </a:p>
          <a:p>
            <a:r>
              <a:rPr lang="de-CH" sz="3000" dirty="0"/>
              <a:t>sowohl von Kleinen als auch Großen! "</a:t>
            </a:r>
            <a:r>
              <a:rPr lang="de-CH" sz="3000" b="1" dirty="0"/>
              <a:t> </a:t>
            </a:r>
            <a:r>
              <a:rPr lang="de-DE" sz="3000" b="1" dirty="0"/>
              <a:t>(Offb 19,17-18)</a:t>
            </a:r>
            <a:endParaRPr lang="de-CH" sz="3000" b="1" dirty="0"/>
          </a:p>
        </p:txBody>
      </p:sp>
    </p:spTree>
    <p:extLst>
      <p:ext uri="{BB962C8B-B14F-4D97-AF65-F5344CB8AC3E}">
        <p14:creationId xmlns:p14="http://schemas.microsoft.com/office/powerpoint/2010/main" val="1481680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429</Words>
  <Application>Microsoft Office PowerPoint</Application>
  <PresentationFormat>Breitbild</PresentationFormat>
  <Paragraphs>38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Offenbarung</dc:title>
  <dc:creator>Reinhard</dc:creator>
  <cp:keywords>Offenbarung, Bibel</cp:keywords>
  <cp:lastModifiedBy>Reinhard Briggeler</cp:lastModifiedBy>
  <cp:revision>339</cp:revision>
  <dcterms:created xsi:type="dcterms:W3CDTF">2018-05-19T05:14:58Z</dcterms:created>
  <dcterms:modified xsi:type="dcterms:W3CDTF">2022-08-27T13:05:28Z</dcterms:modified>
</cp:coreProperties>
</file>