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6" r:id="rId2"/>
    <p:sldId id="814" r:id="rId3"/>
    <p:sldId id="817" r:id="rId4"/>
    <p:sldId id="820" r:id="rId5"/>
    <p:sldId id="818" r:id="rId6"/>
    <p:sldId id="821" r:id="rId7"/>
    <p:sldId id="822" r:id="rId8"/>
    <p:sldId id="823" r:id="rId9"/>
    <p:sldId id="824" r:id="rId10"/>
    <p:sldId id="826" r:id="rId11"/>
    <p:sldId id="825" r:id="rId12"/>
    <p:sldId id="827" r:id="rId13"/>
    <p:sldId id="828" r:id="rId14"/>
    <p:sldId id="81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2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9" y="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13.08.2022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13.08.2022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3201295" y="4855618"/>
            <a:ext cx="57894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22 | </a:t>
            </a:r>
            <a:r>
              <a:rPr lang="de-CH" sz="5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19,1-10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943182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98522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"Lasst uns fröhlich sein und jubeln und ihm die Ehre geben; </a:t>
            </a:r>
          </a:p>
          <a:p>
            <a:r>
              <a:rPr lang="de-CH" sz="3000" dirty="0"/>
              <a:t>denn die Hochzeit des Lammes ist gekommen, und seine Frau </a:t>
            </a:r>
          </a:p>
          <a:p>
            <a:r>
              <a:rPr lang="de-CH" sz="3000" dirty="0"/>
              <a:t>hat sich bereitgemacht." </a:t>
            </a:r>
            <a:r>
              <a:rPr lang="de-CH" sz="3000" b="1" dirty="0"/>
              <a:t>(19,7)</a:t>
            </a:r>
          </a:p>
        </p:txBody>
      </p:sp>
    </p:spTree>
    <p:extLst>
      <p:ext uri="{BB962C8B-B14F-4D97-AF65-F5344CB8AC3E}">
        <p14:creationId xmlns:p14="http://schemas.microsoft.com/office/powerpoint/2010/main" val="384635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104272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</a:t>
            </a:r>
            <a:r>
              <a:rPr lang="de-CH" sz="3000" u="sng" dirty="0"/>
              <a:t>ihr wurde gegeben</a:t>
            </a:r>
            <a:r>
              <a:rPr lang="de-CH" sz="3000" dirty="0"/>
              <a:t>, dass </a:t>
            </a:r>
            <a:r>
              <a:rPr lang="de-CH" sz="3000" u="sng" dirty="0"/>
              <a:t>sie sich kleidete in feine Leinwand</a:t>
            </a:r>
            <a:r>
              <a:rPr lang="de-CH" sz="3000" dirty="0"/>
              <a:t>, </a:t>
            </a:r>
          </a:p>
          <a:p>
            <a:r>
              <a:rPr lang="de-CH" sz="3000" dirty="0"/>
              <a:t>glänzend, rein; denn </a:t>
            </a:r>
            <a:r>
              <a:rPr lang="de-CH" sz="3000" u="sng" dirty="0"/>
              <a:t>die feine Leinwand sind die gerechten </a:t>
            </a:r>
          </a:p>
          <a:p>
            <a:r>
              <a:rPr lang="de-CH" sz="3000" u="sng" dirty="0"/>
              <a:t>Taten der Heiligen.</a:t>
            </a:r>
            <a:r>
              <a:rPr lang="de-CH" sz="3000" dirty="0"/>
              <a:t>" </a:t>
            </a:r>
            <a:r>
              <a:rPr lang="de-CH" sz="3000" b="1" dirty="0"/>
              <a:t>(19,8)</a:t>
            </a:r>
          </a:p>
        </p:txBody>
      </p:sp>
    </p:spTree>
    <p:extLst>
      <p:ext uri="{BB962C8B-B14F-4D97-AF65-F5344CB8AC3E}">
        <p14:creationId xmlns:p14="http://schemas.microsoft.com/office/powerpoint/2010/main" val="105320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96424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er spricht zu mir: Schreibe: Glückselig, die eingeladen </a:t>
            </a:r>
          </a:p>
          <a:p>
            <a:r>
              <a:rPr lang="de-CH" sz="3000" dirty="0"/>
              <a:t>sind zum Hochzeitsmahl des Lammes! Und er spricht zu mir: </a:t>
            </a:r>
          </a:p>
          <a:p>
            <a:r>
              <a:rPr lang="de-CH" sz="3000" dirty="0"/>
              <a:t>Dies sind die wahrhaftigen Worte Gottes." </a:t>
            </a:r>
            <a:r>
              <a:rPr lang="de-CH" sz="3000" b="1" dirty="0"/>
              <a:t>(19,9)</a:t>
            </a:r>
          </a:p>
        </p:txBody>
      </p:sp>
    </p:spTree>
    <p:extLst>
      <p:ext uri="{BB962C8B-B14F-4D97-AF65-F5344CB8AC3E}">
        <p14:creationId xmlns:p14="http://schemas.microsoft.com/office/powerpoint/2010/main" val="41332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10232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fiel zu seinen Füßen nieder, ihn anzubeten. Und er </a:t>
            </a:r>
          </a:p>
          <a:p>
            <a:r>
              <a:rPr lang="de-CH" sz="3000" dirty="0"/>
              <a:t>spricht zu mir: Siehe zu, ⟨tu es⟩ nicht! Ich bin dein Mitknecht </a:t>
            </a:r>
          </a:p>
          <a:p>
            <a:r>
              <a:rPr lang="de-CH" sz="3000" dirty="0"/>
              <a:t>und der deiner Brüder, die das Zeugnis Jesu haben. Bete Gott </a:t>
            </a:r>
          </a:p>
          <a:p>
            <a:r>
              <a:rPr lang="de-CH" sz="3000" dirty="0"/>
              <a:t>an! Denn das Zeugnis Jesu ist der Geist der Weissagung." </a:t>
            </a:r>
            <a:r>
              <a:rPr lang="de-CH" sz="3000" b="1" dirty="0"/>
              <a:t>(19,10)</a:t>
            </a:r>
          </a:p>
        </p:txBody>
      </p:sp>
    </p:spTree>
    <p:extLst>
      <p:ext uri="{BB962C8B-B14F-4D97-AF65-F5344CB8AC3E}">
        <p14:creationId xmlns:p14="http://schemas.microsoft.com/office/powerpoint/2010/main" val="195656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3201295" y="4855618"/>
            <a:ext cx="57894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22 | </a:t>
            </a:r>
            <a:r>
              <a:rPr lang="de-CH" sz="5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19,1-10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358140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255087"/>
            <a:ext cx="95798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"Sei fröhlich über sie, du Himmel, und ihr Heiligen und </a:t>
            </a:r>
          </a:p>
          <a:p>
            <a:r>
              <a:rPr lang="de-DE" sz="3000" dirty="0"/>
              <a:t>Apostel und Propheten! Denn Gott hat für euch das Urteil </a:t>
            </a:r>
          </a:p>
          <a:p>
            <a:r>
              <a:rPr lang="de-DE" sz="3000" dirty="0"/>
              <a:t>an ihr vollzogen. 21 Und ein starker Engel hob einen Stein </a:t>
            </a:r>
          </a:p>
          <a:p>
            <a:r>
              <a:rPr lang="de-DE" sz="3000" dirty="0"/>
              <a:t>auf wie einen großen Mühlstein und warf ihn ins Meer und </a:t>
            </a:r>
          </a:p>
          <a:p>
            <a:r>
              <a:rPr lang="de-DE" sz="3000" dirty="0"/>
              <a:t>sprach: So wird Babylon, die große Stadt, mit Gewalt nieder-</a:t>
            </a:r>
          </a:p>
          <a:p>
            <a:r>
              <a:rPr lang="de-DE" sz="3000" dirty="0"/>
              <a:t>geworfen und nie mehr gefunden werden." </a:t>
            </a:r>
            <a:r>
              <a:rPr lang="de-DE" sz="3000" b="1" dirty="0"/>
              <a:t>(Offb 18,20-21)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39251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109406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"Nach diesem hörte ich ⟨etwas⟩ wie eine laute Stimme einer </a:t>
            </a:r>
          </a:p>
          <a:p>
            <a:r>
              <a:rPr lang="de-CH" sz="3000" dirty="0"/>
              <a:t>großen Volksmenge im Himmel, die sprachen: </a:t>
            </a:r>
            <a:r>
              <a:rPr lang="de-CH" sz="3000" b="1" baseline="30000" dirty="0"/>
              <a:t>1</a:t>
            </a:r>
            <a:r>
              <a:rPr lang="de-CH" sz="3000" dirty="0"/>
              <a:t>Halleluja! Das </a:t>
            </a:r>
          </a:p>
          <a:p>
            <a:r>
              <a:rPr lang="de-CH" sz="3000" dirty="0"/>
              <a:t>Heil und die Herrlichkeit und die Macht ⟨sind⟩ unseres Gottes! </a:t>
            </a:r>
            <a:r>
              <a:rPr lang="de-CH" sz="3000" b="1" dirty="0"/>
              <a:t>(19,1)</a:t>
            </a:r>
            <a:r>
              <a:rPr lang="de-CH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49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60F723C7-3E46-DC02-1A68-94A23F1AE73A}"/>
              </a:ext>
            </a:extLst>
          </p:cNvPr>
          <p:cNvSpPr txBox="1"/>
          <p:nvPr/>
        </p:nvSpPr>
        <p:spPr>
          <a:xfrm>
            <a:off x="525530" y="2017156"/>
            <a:ext cx="11197489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Jesu Heil wirkt im Gläubigen Lobpreis und Anbetung</a:t>
            </a:r>
          </a:p>
          <a:p>
            <a:endParaRPr lang="de-CH" sz="3000" dirty="0"/>
          </a:p>
          <a:p>
            <a:r>
              <a:rPr lang="de-CH" sz="3000" dirty="0"/>
              <a:t>Jesu Herrlichkeit wirkt Gottesfurcht (Ehrfurcht)</a:t>
            </a:r>
          </a:p>
          <a:p>
            <a:endParaRPr lang="de-CH" sz="3000" dirty="0"/>
          </a:p>
          <a:p>
            <a:r>
              <a:rPr lang="de-CH" sz="3000" dirty="0"/>
              <a:t>Jesu (All-) Macht wirkt Glaube (Vergangenheit) und Hoffnung (Zukunft)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8D0618C-8981-4552-27B3-2F695F10BEC9}"/>
              </a:ext>
            </a:extLst>
          </p:cNvPr>
          <p:cNvSpPr txBox="1"/>
          <p:nvPr/>
        </p:nvSpPr>
        <p:spPr>
          <a:xfrm>
            <a:off x="525530" y="779550"/>
            <a:ext cx="9932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Drei Elemente der Anbetung in Geist und Wahrheit</a:t>
            </a:r>
          </a:p>
        </p:txBody>
      </p:sp>
    </p:spTree>
    <p:extLst>
      <p:ext uri="{BB962C8B-B14F-4D97-AF65-F5344CB8AC3E}">
        <p14:creationId xmlns:p14="http://schemas.microsoft.com/office/powerpoint/2010/main" val="379198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104204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"Denn wahrhaftig und gerecht sind seine Gerichte; denn er hat </a:t>
            </a:r>
          </a:p>
          <a:p>
            <a:r>
              <a:rPr lang="de-CH" sz="3000" dirty="0"/>
              <a:t>die große Hure gerichtet, welche die Erde mit ihrer Unzucht </a:t>
            </a:r>
          </a:p>
          <a:p>
            <a:r>
              <a:rPr lang="de-CH" sz="3000" dirty="0"/>
              <a:t>verdarb, und er hat das Blut seiner Knechte an ihr gerächt." </a:t>
            </a:r>
            <a:r>
              <a:rPr lang="de-CH" sz="3000" b="1" dirty="0"/>
              <a:t>(19,2)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6EE6B23-B108-2391-344F-A92DF3729C69}"/>
              </a:ext>
            </a:extLst>
          </p:cNvPr>
          <p:cNvSpPr txBox="1"/>
          <p:nvPr/>
        </p:nvSpPr>
        <p:spPr>
          <a:xfrm>
            <a:off x="476223" y="3684318"/>
            <a:ext cx="113768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</a:t>
            </a:r>
            <a:r>
              <a:rPr lang="de-DE" sz="3000" dirty="0"/>
              <a:t>Die Sünder sollen verschwinden von der Erde und die Gottlosen </a:t>
            </a:r>
          </a:p>
          <a:p>
            <a:r>
              <a:rPr lang="de-DE" sz="3000" dirty="0"/>
              <a:t>nicht mehr sein. Preise den HERRN, meine Seele! Halleluja!</a:t>
            </a:r>
            <a:r>
              <a:rPr lang="de-CH" sz="3000" dirty="0"/>
              <a:t>" </a:t>
            </a:r>
            <a:r>
              <a:rPr lang="de-CH" sz="3000" b="1" dirty="0"/>
              <a:t>(Ps 104,35)</a:t>
            </a:r>
          </a:p>
        </p:txBody>
      </p:sp>
    </p:spTree>
    <p:extLst>
      <p:ext uri="{BB962C8B-B14F-4D97-AF65-F5344CB8AC3E}">
        <p14:creationId xmlns:p14="http://schemas.microsoft.com/office/powerpoint/2010/main" val="18382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99320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zum zweiten Mal sprachen sie: </a:t>
            </a:r>
            <a:r>
              <a:rPr lang="de-CH" sz="3000" b="1" baseline="30000" dirty="0"/>
              <a:t>2</a:t>
            </a:r>
            <a:r>
              <a:rPr lang="de-CH" sz="3000" dirty="0"/>
              <a:t>Halleluja! Und ihr Rauch </a:t>
            </a:r>
          </a:p>
          <a:p>
            <a:r>
              <a:rPr lang="de-CH" sz="3000" dirty="0"/>
              <a:t>steigt auf von Ewigkeit zu Ewigkeit." </a:t>
            </a:r>
            <a:r>
              <a:rPr lang="de-CH" sz="3000" b="1" dirty="0"/>
              <a:t>(19,3)</a:t>
            </a:r>
          </a:p>
        </p:txBody>
      </p:sp>
    </p:spTree>
    <p:extLst>
      <p:ext uri="{BB962C8B-B14F-4D97-AF65-F5344CB8AC3E}">
        <p14:creationId xmlns:p14="http://schemas.microsoft.com/office/powerpoint/2010/main" val="110476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928004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die vierundzwanzig Ältesten und die vier lebendigen </a:t>
            </a:r>
          </a:p>
          <a:p>
            <a:r>
              <a:rPr lang="de-CH" sz="3000" dirty="0"/>
              <a:t>Wesen fielen nieder und beteten Gott an, der auf dem </a:t>
            </a:r>
          </a:p>
          <a:p>
            <a:r>
              <a:rPr lang="de-CH" sz="3000" dirty="0"/>
              <a:t>Thron sitzt, und sagten: Amen, </a:t>
            </a:r>
            <a:r>
              <a:rPr lang="de-CH" sz="3000" b="1" baseline="30000" dirty="0"/>
              <a:t>3</a:t>
            </a:r>
            <a:r>
              <a:rPr lang="de-CH" sz="3000" dirty="0"/>
              <a:t>Halleluja!" </a:t>
            </a:r>
            <a:r>
              <a:rPr lang="de-CH" sz="3000" b="1" dirty="0"/>
              <a:t>(19,4)</a:t>
            </a:r>
          </a:p>
        </p:txBody>
      </p:sp>
    </p:spTree>
    <p:extLst>
      <p:ext uri="{BB962C8B-B14F-4D97-AF65-F5344CB8AC3E}">
        <p14:creationId xmlns:p14="http://schemas.microsoft.com/office/powerpoint/2010/main" val="232772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100081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eine Stimme kam vom Thron her, die sprach: Lobt (Hallel) </a:t>
            </a:r>
          </a:p>
          <a:p>
            <a:r>
              <a:rPr lang="de-CH" sz="3000" dirty="0"/>
              <a:t>unseren Gott (Jah), alle seine Knechte, die ihr ihn fürchtet, die </a:t>
            </a:r>
          </a:p>
          <a:p>
            <a:r>
              <a:rPr lang="de-CH" sz="3000" dirty="0"/>
              <a:t>Kleinen und die Großen." </a:t>
            </a:r>
            <a:r>
              <a:rPr lang="de-CH" sz="3000" b="1" dirty="0"/>
              <a:t>(19,5)</a:t>
            </a:r>
          </a:p>
        </p:txBody>
      </p:sp>
    </p:spTree>
    <p:extLst>
      <p:ext uri="{BB962C8B-B14F-4D97-AF65-F5344CB8AC3E}">
        <p14:creationId xmlns:p14="http://schemas.microsoft.com/office/powerpoint/2010/main" val="60603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25530" y="779550"/>
            <a:ext cx="8978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Das vierfache Halleluja des Neuen Testaments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F66416B-FA26-6825-41FE-F34FE828B052}"/>
              </a:ext>
            </a:extLst>
          </p:cNvPr>
          <p:cNvSpPr txBox="1"/>
          <p:nvPr/>
        </p:nvSpPr>
        <p:spPr>
          <a:xfrm>
            <a:off x="525529" y="1747941"/>
            <a:ext cx="915885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 hörte ⟨etwas⟩ wie eine Stimme einer großen </a:t>
            </a:r>
          </a:p>
          <a:p>
            <a:r>
              <a:rPr lang="de-CH" sz="3000" dirty="0"/>
              <a:t>Volksmenge und wie ein Rauschen vieler Wasser und wie </a:t>
            </a:r>
          </a:p>
          <a:p>
            <a:r>
              <a:rPr lang="de-CH" sz="3000" dirty="0"/>
              <a:t>ein Rollen starker Donner, die sprachen: </a:t>
            </a:r>
            <a:r>
              <a:rPr lang="de-CH" sz="3000" b="1" baseline="30000" dirty="0"/>
              <a:t>4</a:t>
            </a:r>
            <a:r>
              <a:rPr lang="de-CH" sz="3000" dirty="0"/>
              <a:t>Halleluja! Denn </a:t>
            </a:r>
          </a:p>
          <a:p>
            <a:r>
              <a:rPr lang="de-CH" sz="3000" dirty="0"/>
              <a:t>der Herr, unser Gott, der Allmächtige, hat die Herrschaft </a:t>
            </a:r>
          </a:p>
          <a:p>
            <a:r>
              <a:rPr lang="de-CH" sz="3000" dirty="0"/>
              <a:t>angetreten." </a:t>
            </a:r>
            <a:r>
              <a:rPr lang="de-CH" sz="3000" b="1" dirty="0"/>
              <a:t>(19,6)</a:t>
            </a:r>
          </a:p>
        </p:txBody>
      </p:sp>
    </p:spTree>
    <p:extLst>
      <p:ext uri="{BB962C8B-B14F-4D97-AF65-F5344CB8AC3E}">
        <p14:creationId xmlns:p14="http://schemas.microsoft.com/office/powerpoint/2010/main" val="262541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Breitbild</PresentationFormat>
  <Paragraphs>58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Offenbarung</dc:title>
  <dc:creator>Reinhard</dc:creator>
  <cp:keywords>Offenbarung, Bibel</cp:keywords>
  <cp:lastModifiedBy>Reinhard Briggeler</cp:lastModifiedBy>
  <cp:revision>335</cp:revision>
  <dcterms:created xsi:type="dcterms:W3CDTF">2018-05-19T05:14:58Z</dcterms:created>
  <dcterms:modified xsi:type="dcterms:W3CDTF">2022-08-13T11:38:35Z</dcterms:modified>
</cp:coreProperties>
</file>