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1" r:id="rId2"/>
    <p:sldId id="772" r:id="rId3"/>
    <p:sldId id="790" r:id="rId4"/>
    <p:sldId id="791" r:id="rId5"/>
    <p:sldId id="792" r:id="rId6"/>
    <p:sldId id="798" r:id="rId7"/>
    <p:sldId id="793" r:id="rId8"/>
    <p:sldId id="794" r:id="rId9"/>
    <p:sldId id="795" r:id="rId10"/>
    <p:sldId id="797" r:id="rId11"/>
    <p:sldId id="799" r:id="rId12"/>
    <p:sldId id="796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2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9" y="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05.07.2022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05.07.2022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971417" y="4855618"/>
            <a:ext cx="102492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20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Gericht über Babylon - 1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2998337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03405" y="1059681"/>
            <a:ext cx="911672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das Tier, das war und nicht ist, es ist selbst sowohl </a:t>
            </a:r>
          </a:p>
          <a:p>
            <a:r>
              <a:rPr lang="de-CH" sz="3000" dirty="0"/>
              <a:t>ein achter (der Hörner) als auch von den sieben (Köpfen)</a:t>
            </a:r>
          </a:p>
          <a:p>
            <a:r>
              <a:rPr lang="de-CH" sz="3000" dirty="0"/>
              <a:t>und geht ins Verderben. 12 Und die zehn Hörner, die du </a:t>
            </a:r>
          </a:p>
          <a:p>
            <a:r>
              <a:rPr lang="de-CH" sz="3000" dirty="0"/>
              <a:t>gesehen hast, sind zehn Könige, die noch kein Königreich </a:t>
            </a:r>
          </a:p>
          <a:p>
            <a:r>
              <a:rPr lang="de-CH" sz="3000" dirty="0"/>
              <a:t>empfangen haben, aber mit dem Tier eine Stunde Macht </a:t>
            </a:r>
          </a:p>
          <a:p>
            <a:r>
              <a:rPr lang="de-CH" sz="3000" dirty="0"/>
              <a:t>wie Könige empfangen. 13 Diese haben einen Sinn und</a:t>
            </a:r>
          </a:p>
          <a:p>
            <a:r>
              <a:rPr lang="de-CH" sz="3000" dirty="0"/>
              <a:t>geben ihre Kraft und Macht dem Tier." </a:t>
            </a:r>
            <a:r>
              <a:rPr lang="de-CH" sz="3000" b="1" dirty="0"/>
              <a:t>(17,11-13)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1920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70640" y="1776858"/>
            <a:ext cx="954755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"Diese werden mit dem Lamm Krieg führen, und das Lamm </a:t>
            </a:r>
          </a:p>
          <a:p>
            <a:r>
              <a:rPr lang="de-CH" sz="3000" dirty="0"/>
              <a:t>wird sie überwinden; denn es ist Herr der Herren und König </a:t>
            </a:r>
          </a:p>
          <a:p>
            <a:r>
              <a:rPr lang="de-CH" sz="3000" dirty="0"/>
              <a:t>der Könige, und die mit ihm ⟨sind, sind⟩ Berufene und </a:t>
            </a:r>
          </a:p>
          <a:p>
            <a:r>
              <a:rPr lang="de-CH" sz="3000" dirty="0"/>
              <a:t>Auserwählte und Treue." </a:t>
            </a:r>
            <a:r>
              <a:rPr lang="de-CH" sz="3000" b="1" dirty="0"/>
              <a:t>(17,14)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31263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971417" y="4855618"/>
            <a:ext cx="1024921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20 | </a:t>
            </a:r>
            <a:r>
              <a:rPr lang="de-CH" sz="5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Gericht über Babylon - 1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4223420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07887" y="527660"/>
            <a:ext cx="963795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"Ich bezeuge eindringlich vor Gott und Christus Jesus, der </a:t>
            </a:r>
          </a:p>
          <a:p>
            <a:r>
              <a:rPr lang="de-CH" sz="3000" dirty="0"/>
              <a:t>Lebende und Tote richten wird, und bei seiner Erscheinung </a:t>
            </a:r>
          </a:p>
          <a:p>
            <a:r>
              <a:rPr lang="de-CH" sz="3000" dirty="0"/>
              <a:t>und seinem Reich [Herrschaft]: 2 Predige das Wort, stehe </a:t>
            </a:r>
          </a:p>
          <a:p>
            <a:r>
              <a:rPr lang="de-CH" sz="3000" dirty="0"/>
              <a:t>bereit [stehe dazu] zu gelegener und ungelegener Zeit; </a:t>
            </a:r>
          </a:p>
          <a:p>
            <a:r>
              <a:rPr lang="de-CH" sz="3000" dirty="0"/>
              <a:t>überführe, weise zurecht, ermahne mit aller Langmut und </a:t>
            </a:r>
          </a:p>
          <a:p>
            <a:r>
              <a:rPr lang="de-CH" sz="3000" dirty="0"/>
              <a:t>Lehre! 3 Denn es wird eine Zeit sein, da sie die gesunde </a:t>
            </a:r>
          </a:p>
          <a:p>
            <a:r>
              <a:rPr lang="de-CH" sz="3000" dirty="0"/>
              <a:t>Lehre nicht ertragen, sondern nach ihren eigenen Begierden </a:t>
            </a:r>
          </a:p>
          <a:p>
            <a:r>
              <a:rPr lang="de-CH" sz="3000" dirty="0"/>
              <a:t>sich selbst Lehrer aufhäufen werden, weil es ihnen in den </a:t>
            </a:r>
          </a:p>
          <a:p>
            <a:r>
              <a:rPr lang="de-CH" sz="3000" dirty="0"/>
              <a:t>Ohren kitzelt; 4 und sie werden die Ohren von der Wahrheit </a:t>
            </a:r>
          </a:p>
          <a:p>
            <a:r>
              <a:rPr lang="de-CH" sz="3000" dirty="0"/>
              <a:t>abkehren und sich zu den Fabeln hinwenden [hingewandt </a:t>
            </a:r>
          </a:p>
          <a:p>
            <a:r>
              <a:rPr lang="de-CH" sz="3000" dirty="0"/>
              <a:t>werden]." </a:t>
            </a:r>
            <a:r>
              <a:rPr lang="de-CH" sz="3000" b="1" dirty="0"/>
              <a:t>(2Tim 4,2-4)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31858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0299" y="1951672"/>
            <a:ext cx="91419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"Halte fest das Vorbild [Muster] der gesunden Worte, die </a:t>
            </a:r>
          </a:p>
          <a:p>
            <a:r>
              <a:rPr lang="de-CH" sz="3000" dirty="0"/>
              <a:t>du von mir gehört hast, in Glauben und Liebe, die in </a:t>
            </a:r>
          </a:p>
          <a:p>
            <a:r>
              <a:rPr lang="de-CH" sz="3000" dirty="0"/>
              <a:t>Christus Jesus ⟨sind⟩!" </a:t>
            </a:r>
            <a:r>
              <a:rPr lang="de-CH" sz="3000" b="1" dirty="0"/>
              <a:t>(2Tim 1,13)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56899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9263" y="1705143"/>
            <a:ext cx="101863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es kam einer von den sieben Engeln, welche die sieben </a:t>
            </a:r>
          </a:p>
          <a:p>
            <a:r>
              <a:rPr lang="de-CH" sz="3000" dirty="0"/>
              <a:t>Schalen hatten, und redete mit mir und sprach: Komm her! </a:t>
            </a:r>
          </a:p>
          <a:p>
            <a:r>
              <a:rPr lang="de-CH" sz="3000" dirty="0"/>
              <a:t>Ich will dir das Gericht über die große Hure zeigen, die an vielen </a:t>
            </a:r>
          </a:p>
          <a:p>
            <a:r>
              <a:rPr lang="de-CH" sz="3000" dirty="0"/>
              <a:t>Wassern sitzt, 2 mit der die Könige der Erde Unzucht [Hurerei] </a:t>
            </a:r>
          </a:p>
          <a:p>
            <a:r>
              <a:rPr lang="de-CH" sz="3000" dirty="0"/>
              <a:t>getrieben haben; und die Bewohner der Erde sind trunken </a:t>
            </a:r>
          </a:p>
          <a:p>
            <a:r>
              <a:rPr lang="de-CH" sz="3000" dirty="0"/>
              <a:t>geworden von dem Wein ihrer Unzucht." </a:t>
            </a:r>
            <a:r>
              <a:rPr lang="de-CH" sz="3000" b="1" dirty="0"/>
              <a:t>(Off 17,1-2)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34358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25816" y="566625"/>
            <a:ext cx="1002223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er führte mich im Geist hinweg in eine Wüste; und ich </a:t>
            </a:r>
          </a:p>
          <a:p>
            <a:r>
              <a:rPr lang="de-CH" sz="3000" dirty="0"/>
              <a:t>sah eine Frau auf einem scharlachroten Tier sitzen, das voller </a:t>
            </a:r>
          </a:p>
          <a:p>
            <a:r>
              <a:rPr lang="de-CH" sz="3000" dirty="0"/>
              <a:t>Lästernamen war und sieben Köpfe und zehn Hörner hatte. </a:t>
            </a:r>
          </a:p>
          <a:p>
            <a:r>
              <a:rPr lang="de-CH" sz="3000" dirty="0"/>
              <a:t>4 Und die Frau war bekleidet mit Purpur und Scharlach und </a:t>
            </a:r>
          </a:p>
          <a:p>
            <a:r>
              <a:rPr lang="de-CH" sz="3000" dirty="0"/>
              <a:t>übergoldet mit Gold und Edelgestein und Perlen, und sie </a:t>
            </a:r>
          </a:p>
          <a:p>
            <a:r>
              <a:rPr lang="de-CH" sz="3000" dirty="0"/>
              <a:t>hatte einen goldenen Becher in ihrer Hand, voller Gräuel </a:t>
            </a:r>
          </a:p>
          <a:p>
            <a:r>
              <a:rPr lang="de-CH" sz="3000" dirty="0"/>
              <a:t>und Unreinheit ihrer Unzucht; 5 und sie hatte an ihrer Stirn </a:t>
            </a:r>
          </a:p>
          <a:p>
            <a:r>
              <a:rPr lang="de-CH" sz="3000" dirty="0"/>
              <a:t>einen Namen geschrieben, ein Geheimnis: Babylon, die Große, </a:t>
            </a:r>
          </a:p>
          <a:p>
            <a:r>
              <a:rPr lang="de-CH" sz="3000" dirty="0"/>
              <a:t>die Mutter der Huren und der Gräuel der Erde. 6 Und ich sah </a:t>
            </a:r>
          </a:p>
          <a:p>
            <a:r>
              <a:rPr lang="de-CH" sz="3000" dirty="0"/>
              <a:t>die Frau trunken vom Blut der Heiligen und vom Blut der </a:t>
            </a:r>
          </a:p>
          <a:p>
            <a:r>
              <a:rPr lang="de-CH" sz="3000" dirty="0"/>
              <a:t>Zeugen Jesu. Und ich wunderte mich, als ich sie sah, mit </a:t>
            </a:r>
          </a:p>
          <a:p>
            <a:r>
              <a:rPr lang="de-CH" sz="3000" dirty="0"/>
              <a:t>großer Verwunderung." </a:t>
            </a:r>
            <a:r>
              <a:rPr lang="de-CH" sz="3000" b="1" dirty="0"/>
              <a:t>(Off 17,3-6)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1500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92732" y="759030"/>
            <a:ext cx="621849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der Engel sprach zu mir: Warum </a:t>
            </a:r>
          </a:p>
          <a:p>
            <a:r>
              <a:rPr lang="de-CH" sz="3000" dirty="0"/>
              <a:t>wundertest du dich? Ich will dir das </a:t>
            </a:r>
          </a:p>
          <a:p>
            <a:r>
              <a:rPr lang="de-CH" sz="3000" dirty="0"/>
              <a:t>Geheimnis der Frau sagen und des </a:t>
            </a:r>
          </a:p>
          <a:p>
            <a:r>
              <a:rPr lang="de-CH" sz="3000" dirty="0"/>
              <a:t>Tieres, das sie trägt und die sieben </a:t>
            </a:r>
          </a:p>
          <a:p>
            <a:r>
              <a:rPr lang="de-CH" sz="3000" dirty="0"/>
              <a:t>Köpfe und die zehn Hörner hat." </a:t>
            </a:r>
            <a:r>
              <a:rPr lang="de-CH" sz="3000" b="1" dirty="0"/>
              <a:t>(17,7)</a:t>
            </a:r>
            <a:endParaRPr lang="de-CH" sz="30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C1A6FF0-5D92-BA76-7138-B273D437E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1229" y="65724"/>
            <a:ext cx="5380012" cy="429560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6834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37776BCE-B489-931A-BCA3-373A91B8C5F5}"/>
              </a:ext>
            </a:extLst>
          </p:cNvPr>
          <p:cNvSpPr txBox="1"/>
          <p:nvPr/>
        </p:nvSpPr>
        <p:spPr>
          <a:xfrm>
            <a:off x="770637" y="1430023"/>
            <a:ext cx="23948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Das Tier hat …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85EB1DE-9E49-2974-DFEA-F422861EDBE3}"/>
              </a:ext>
            </a:extLst>
          </p:cNvPr>
          <p:cNvSpPr txBox="1"/>
          <p:nvPr/>
        </p:nvSpPr>
        <p:spPr>
          <a:xfrm>
            <a:off x="770636" y="2339788"/>
            <a:ext cx="875771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Sieben Köpfe </a:t>
            </a:r>
            <a:r>
              <a:rPr lang="de-CH" sz="3000" dirty="0">
                <a:sym typeface="Wingdings" panose="05000000000000000000" pitchFamily="2" charset="2"/>
              </a:rPr>
              <a:t> sieben Berge </a:t>
            </a:r>
            <a:r>
              <a:rPr lang="de-CH" sz="3000" b="1" dirty="0">
                <a:sym typeface="Wingdings" panose="05000000000000000000" pitchFamily="2" charset="2"/>
              </a:rPr>
              <a:t>und</a:t>
            </a:r>
            <a:r>
              <a:rPr lang="de-CH" sz="3000" dirty="0">
                <a:sym typeface="Wingdings" panose="05000000000000000000" pitchFamily="2" charset="2"/>
              </a:rPr>
              <a:t> sieben Könige (V 9b)</a:t>
            </a:r>
            <a:endParaRPr lang="de-CH" sz="3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B113DB5-E453-421E-43C4-B5FE7F9CB7E2}"/>
              </a:ext>
            </a:extLst>
          </p:cNvPr>
          <p:cNvSpPr txBox="1"/>
          <p:nvPr/>
        </p:nvSpPr>
        <p:spPr>
          <a:xfrm>
            <a:off x="770636" y="3316942"/>
            <a:ext cx="102981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Zehn Hörner</a:t>
            </a:r>
            <a:r>
              <a:rPr lang="de-CH" sz="3000" dirty="0">
                <a:sym typeface="Wingdings" panose="05000000000000000000" pitchFamily="2" charset="2"/>
              </a:rPr>
              <a:t> zehn Könige </a:t>
            </a:r>
            <a:r>
              <a:rPr lang="de-CH" sz="2200" dirty="0">
                <a:sym typeface="Wingdings" panose="05000000000000000000" pitchFamily="2" charset="2"/>
              </a:rPr>
              <a:t>(noch kein Königreich empfangen haben) </a:t>
            </a:r>
            <a:r>
              <a:rPr lang="de-CH" sz="3000" dirty="0">
                <a:sym typeface="Wingdings" panose="05000000000000000000" pitchFamily="2" charset="2"/>
              </a:rPr>
              <a:t>(V 12) 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0296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03405" y="342508"/>
            <a:ext cx="92557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"Das Tier, das du gesehen hast, war und ist nicht und wird </a:t>
            </a:r>
          </a:p>
          <a:p>
            <a:r>
              <a:rPr lang="de-CH" sz="3000" dirty="0"/>
              <a:t>aus dem Abgrund heraufsteigen und geht ins Verderben; </a:t>
            </a:r>
          </a:p>
          <a:p>
            <a:r>
              <a:rPr lang="de-CH" sz="3000" dirty="0"/>
              <a:t>und die Bewohner der Erde, deren Namen nicht im Buch </a:t>
            </a:r>
          </a:p>
          <a:p>
            <a:r>
              <a:rPr lang="de-CH" sz="3000" dirty="0"/>
              <a:t>des Lebens geschrieben sind von Grundlegung der Welt </a:t>
            </a:r>
          </a:p>
          <a:p>
            <a:r>
              <a:rPr lang="de-CH" sz="3000" dirty="0"/>
              <a:t>an, werden sich wundern, wenn sie das Tier sehen, dass </a:t>
            </a:r>
          </a:p>
          <a:p>
            <a:r>
              <a:rPr lang="de-CH" sz="3000" dirty="0"/>
              <a:t>es war und nicht ist und da sein wird." </a:t>
            </a:r>
            <a:r>
              <a:rPr lang="de-CH" sz="3000" b="1" dirty="0"/>
              <a:t>(17,8)</a:t>
            </a:r>
            <a:endParaRPr lang="de-CH" sz="30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00F5F5E-95CD-453C-9262-DCAE27598D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47" y="3735705"/>
            <a:ext cx="8929648" cy="272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0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91347" y="369402"/>
            <a:ext cx="9722726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"Hier ist der Verstand ⟨nötig⟩, der (göttliche) Weisheit hat: </a:t>
            </a:r>
          </a:p>
          <a:p>
            <a:r>
              <a:rPr lang="de-CH" sz="3000" dirty="0"/>
              <a:t>Die sieben Köpfe sind sieben Berge, auf denen die Frau sitzt. </a:t>
            </a:r>
          </a:p>
          <a:p>
            <a:r>
              <a:rPr lang="de-CH" sz="3000" dirty="0"/>
              <a:t>Und es sind sieben Könige: 10 Die fünf ⟨ersten⟩ sind gefallen, </a:t>
            </a:r>
          </a:p>
          <a:p>
            <a:r>
              <a:rPr lang="de-CH" sz="3000" dirty="0"/>
              <a:t>der eine ist, der andere ist noch nicht gekommen; und </a:t>
            </a:r>
          </a:p>
          <a:p>
            <a:r>
              <a:rPr lang="de-CH" sz="3000" dirty="0"/>
              <a:t>wenn er kommt, muss er eine kurze Zeit bleiben." </a:t>
            </a:r>
            <a:r>
              <a:rPr lang="de-CH" sz="3000" b="1" dirty="0"/>
              <a:t>(17,9-10)</a:t>
            </a:r>
            <a:endParaRPr lang="de-CH" sz="3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5BC47BA-0C4E-0F06-5D1B-75A82B516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354" y="3191437"/>
            <a:ext cx="9166716" cy="340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2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719</Words>
  <Application>Microsoft Office PowerPoint</Application>
  <PresentationFormat>Breitbild</PresentationFormat>
  <Paragraphs>64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Reinhard Briggeler</cp:lastModifiedBy>
  <cp:revision>325</cp:revision>
  <dcterms:created xsi:type="dcterms:W3CDTF">2018-05-19T05:14:58Z</dcterms:created>
  <dcterms:modified xsi:type="dcterms:W3CDTF">2022-07-05T10:17:19Z</dcterms:modified>
</cp:coreProperties>
</file>