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1" r:id="rId2"/>
    <p:sldId id="652" r:id="rId3"/>
    <p:sldId id="742" r:id="rId4"/>
    <p:sldId id="756" r:id="rId5"/>
    <p:sldId id="743" r:id="rId6"/>
    <p:sldId id="744" r:id="rId7"/>
    <p:sldId id="746" r:id="rId8"/>
    <p:sldId id="745" r:id="rId9"/>
    <p:sldId id="747" r:id="rId10"/>
    <p:sldId id="748" r:id="rId11"/>
    <p:sldId id="750" r:id="rId12"/>
    <p:sldId id="753" r:id="rId13"/>
    <p:sldId id="755" r:id="rId14"/>
    <p:sldId id="754" r:id="rId15"/>
    <p:sldId id="751" r:id="rId16"/>
    <p:sldId id="757" r:id="rId17"/>
    <p:sldId id="758" r:id="rId18"/>
    <p:sldId id="720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3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8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06.03.2022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06.03.2022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2480893" y="4855618"/>
            <a:ext cx="72302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500" b="1" dirty="0"/>
              <a:t>Offb Teil 16 | Kp. 12 - 13</a:t>
            </a:r>
          </a:p>
        </p:txBody>
      </p:sp>
    </p:spTree>
    <p:extLst>
      <p:ext uri="{BB962C8B-B14F-4D97-AF65-F5344CB8AC3E}">
        <p14:creationId xmlns:p14="http://schemas.microsoft.com/office/powerpoint/2010/main" val="299833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873560"/>
            <a:ext cx="79643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Kapitel 13 | die beiden Tiere | Werkzeuge Satans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580224"/>
            <a:ext cx="100940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Kp 12 schliesst ab mit der Wut Satans und dessen </a:t>
            </a:r>
          </a:p>
          <a:p>
            <a:r>
              <a:rPr lang="de-CH" sz="3000" dirty="0"/>
              <a:t>Vernichtungsfeldzug gegen den gläubigen Überrest der </a:t>
            </a:r>
          </a:p>
          <a:p>
            <a:r>
              <a:rPr lang="de-CH" sz="3000" dirty="0"/>
              <a:t>Juden im Besonderen, aber auch die Vernichtung aller </a:t>
            </a:r>
          </a:p>
          <a:p>
            <a:r>
              <a:rPr lang="de-CH" sz="3000" dirty="0"/>
              <a:t>Christusgläubigen weltweit. Satan will alle Christusgläubigen </a:t>
            </a:r>
          </a:p>
          <a:p>
            <a:r>
              <a:rPr lang="de-CH" sz="3000" dirty="0"/>
              <a:t>ein für alle Mal vernichten. Kp 13 beschreibt die "Werkzeuge", </a:t>
            </a:r>
          </a:p>
          <a:p>
            <a:r>
              <a:rPr lang="de-CH" sz="3000" dirty="0"/>
              <a:t>derer er sich bei der Durchführung dieses </a:t>
            </a:r>
          </a:p>
          <a:p>
            <a:r>
              <a:rPr lang="de-CH" sz="3000" dirty="0"/>
              <a:t>Juden- wie Heidenchristen-Vernichtungsprogrammes bedienen </a:t>
            </a:r>
          </a:p>
          <a:p>
            <a:r>
              <a:rPr lang="de-CH" sz="3000" dirty="0"/>
              <a:t>wird: Das Tier aus dem Meer (Endzeitlicher Herrscher) und </a:t>
            </a:r>
          </a:p>
          <a:p>
            <a:r>
              <a:rPr lang="de-CH" sz="3000" dirty="0"/>
              <a:t>das Tier aus dem Erde (der Antichrist).</a:t>
            </a:r>
          </a:p>
        </p:txBody>
      </p:sp>
    </p:spTree>
    <p:extLst>
      <p:ext uri="{BB962C8B-B14F-4D97-AF65-F5344CB8AC3E}">
        <p14:creationId xmlns:p14="http://schemas.microsoft.com/office/powerpoint/2010/main" val="28277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471329"/>
            <a:ext cx="69110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erste Tier – der endzeitliche Herrscher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145625"/>
            <a:ext cx="92085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"Und ich sah aus dem Meer ein Tier aufsteigen, das zehn </a:t>
            </a:r>
          </a:p>
          <a:p>
            <a:r>
              <a:rPr lang="de-CH" sz="2800" dirty="0"/>
              <a:t>Hörner und sieben Köpfe hatte, und auf seinen Hörnern </a:t>
            </a:r>
          </a:p>
          <a:p>
            <a:r>
              <a:rPr lang="de-CH" sz="2800" dirty="0"/>
              <a:t>zehn Diademe, und auf seinen Köpfen Namen der Lästerung. </a:t>
            </a:r>
          </a:p>
          <a:p>
            <a:r>
              <a:rPr lang="de-CH" sz="2800" dirty="0"/>
              <a:t>Und das Tier, das ich sah, war gleich einem Panther und seine </a:t>
            </a:r>
          </a:p>
          <a:p>
            <a:r>
              <a:rPr lang="de-CH" sz="2800" dirty="0"/>
              <a:t>Füße wie die eines Bären und sein Maul wie eines Löwen </a:t>
            </a:r>
          </a:p>
          <a:p>
            <a:r>
              <a:rPr lang="de-CH" sz="2800" dirty="0"/>
              <a:t>Maul. Und der Drache gab ihm seine Kraft und seinen Thron </a:t>
            </a:r>
          </a:p>
          <a:p>
            <a:r>
              <a:rPr lang="de-CH" sz="2800" dirty="0"/>
              <a:t>und große Macht. Und ⟨ich sah⟩ einen seiner Köpfe wie </a:t>
            </a:r>
          </a:p>
          <a:p>
            <a:r>
              <a:rPr lang="de-CH" sz="2800" dirty="0"/>
              <a:t>zum Tod geschlachtet. Und seine Todeswunde wurde geheilt, </a:t>
            </a:r>
          </a:p>
          <a:p>
            <a:r>
              <a:rPr lang="de-CH" sz="2800" dirty="0"/>
              <a:t>und die ganze Erde staunte hinter dem Tier her." </a:t>
            </a:r>
            <a:r>
              <a:rPr lang="de-CH" sz="2800" b="1" dirty="0"/>
              <a:t>(13,1-3)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7633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471329"/>
            <a:ext cx="89786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Vier Phasen des wiedererstandenen römischen Reiches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FAF6EF-8689-42DF-BA2F-37490D9E4019}"/>
              </a:ext>
            </a:extLst>
          </p:cNvPr>
          <p:cNvSpPr txBox="1"/>
          <p:nvPr/>
        </p:nvSpPr>
        <p:spPr>
          <a:xfrm>
            <a:off x="412655" y="1145625"/>
            <a:ext cx="647408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</a:t>
            </a:r>
            <a:r>
              <a:rPr lang="de-DE" sz="2800" dirty="0"/>
              <a:t>Das Tier, das du gesehen hast, </a:t>
            </a:r>
            <a:r>
              <a:rPr lang="de-DE" sz="2800" b="1" u="sng" dirty="0"/>
              <a:t>war</a:t>
            </a:r>
            <a:r>
              <a:rPr lang="de-CH" sz="3000" b="1" baseline="30000" dirty="0"/>
              <a:t>1</a:t>
            </a:r>
            <a:r>
              <a:rPr lang="de-DE" sz="2800" dirty="0"/>
              <a:t> und </a:t>
            </a:r>
          </a:p>
          <a:p>
            <a:r>
              <a:rPr lang="de-DE" sz="2800" b="1" u="sng" dirty="0"/>
              <a:t>ist nicht</a:t>
            </a:r>
            <a:r>
              <a:rPr lang="de-CH" sz="3000" b="1" baseline="30000" dirty="0"/>
              <a:t>2</a:t>
            </a:r>
            <a:r>
              <a:rPr lang="de-CH" sz="3000" b="1" dirty="0"/>
              <a:t> </a:t>
            </a:r>
            <a:r>
              <a:rPr lang="de-DE" sz="2800" dirty="0"/>
              <a:t>und </a:t>
            </a:r>
          </a:p>
          <a:p>
            <a:r>
              <a:rPr lang="de-DE" sz="2800" b="1" u="sng" dirty="0"/>
              <a:t>wird aus dem Abgrund heraufsteigen</a:t>
            </a:r>
            <a:r>
              <a:rPr lang="de-CH" sz="3000" b="1" baseline="30000" dirty="0"/>
              <a:t>3</a:t>
            </a:r>
            <a:r>
              <a:rPr lang="de-CH" sz="3000" b="1" dirty="0"/>
              <a:t> </a:t>
            </a:r>
            <a:r>
              <a:rPr lang="de-DE" sz="2800" dirty="0"/>
              <a:t>und</a:t>
            </a:r>
          </a:p>
          <a:p>
            <a:r>
              <a:rPr lang="de-DE" sz="2800" b="1" u="sng" dirty="0"/>
              <a:t>geht ins Verderben</a:t>
            </a:r>
            <a:r>
              <a:rPr lang="de-CH" sz="3000" b="1" baseline="30000" dirty="0"/>
              <a:t>4 </a:t>
            </a:r>
            <a:r>
              <a:rPr lang="de-DE" sz="2800" dirty="0"/>
              <a:t>…</a:t>
            </a:r>
            <a:r>
              <a:rPr lang="de-CH" sz="2800" dirty="0"/>
              <a:t>" </a:t>
            </a:r>
            <a:r>
              <a:rPr lang="de-CH" sz="2800" b="1" dirty="0"/>
              <a:t>(17,8a)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6695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00F5F5E-95CD-453C-9262-DCAE27598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11" y="1051227"/>
            <a:ext cx="11494168" cy="35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1466645"/>
            <a:ext cx="69110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erste Tier – der endzeitliche Herrscher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2140941"/>
            <a:ext cx="8937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"… Und sie beteten den Drachen an, weil er dem Tier die </a:t>
            </a:r>
          </a:p>
          <a:p>
            <a:r>
              <a:rPr lang="de-CH" sz="2800" dirty="0"/>
              <a:t>Macht gab, und sie beteten das Tier an und sagten: Wer </a:t>
            </a:r>
          </a:p>
          <a:p>
            <a:r>
              <a:rPr lang="de-CH" sz="2800" dirty="0"/>
              <a:t>ist dem Tier gleich? Und wer kann mit ihm kämpfen?" </a:t>
            </a:r>
            <a:r>
              <a:rPr lang="de-CH" sz="2800" b="1" dirty="0"/>
              <a:t>(13,4)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44122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908480"/>
            <a:ext cx="96271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zweite Tier – der Antichrist – der falsche jüdische König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582776"/>
            <a:ext cx="981563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ein anderes Tier aus der Erde aufsteigen; und </a:t>
            </a:r>
          </a:p>
          <a:p>
            <a:r>
              <a:rPr lang="de-CH" sz="3000" dirty="0"/>
              <a:t>es hatte zwei Hörner gleich einem Lamm, und es redete wie </a:t>
            </a:r>
          </a:p>
          <a:p>
            <a:r>
              <a:rPr lang="de-CH" sz="3000" dirty="0"/>
              <a:t>ein Drache. Und die ganze Macht des ersten Tieres übt es </a:t>
            </a:r>
          </a:p>
          <a:p>
            <a:r>
              <a:rPr lang="de-CH" sz="3000" dirty="0"/>
              <a:t>vor ihm aus, und es veranlasst die Erde und die auf ihr </a:t>
            </a:r>
          </a:p>
          <a:p>
            <a:r>
              <a:rPr lang="de-CH" sz="3000" dirty="0"/>
              <a:t>wohnen, dass sie das erste Tier anbeten, dessen Todeswunde </a:t>
            </a:r>
          </a:p>
          <a:p>
            <a:r>
              <a:rPr lang="de-CH" sz="3000" dirty="0"/>
              <a:t>geheilt wurde." </a:t>
            </a:r>
            <a:r>
              <a:rPr lang="de-CH" sz="3000" b="1" dirty="0"/>
              <a:t>(13,12)</a:t>
            </a:r>
            <a:r>
              <a:rPr lang="de-CH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0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242729"/>
            <a:ext cx="96271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zweite Tier – der Antichrist – der falsche jüdische König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917025"/>
            <a:ext cx="968066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tut große Zeichen, dass es selbst Feuer vom Himmel </a:t>
            </a:r>
          </a:p>
          <a:p>
            <a:r>
              <a:rPr lang="de-CH" sz="3000" dirty="0"/>
              <a:t>vor den Menschen auf die Erde herabkommen lässt; </a:t>
            </a:r>
          </a:p>
          <a:p>
            <a:r>
              <a:rPr lang="de-CH" sz="3000" dirty="0"/>
              <a:t>14 und es verführt die, welche auf der Erde wohnen, wegen </a:t>
            </a:r>
          </a:p>
          <a:p>
            <a:r>
              <a:rPr lang="de-CH" sz="3000" dirty="0"/>
              <a:t>der Zeichen, die vor dem Tier zu tun ihm gegeben wurde, </a:t>
            </a:r>
          </a:p>
          <a:p>
            <a:r>
              <a:rPr lang="de-CH" sz="3000" dirty="0"/>
              <a:t>und es sagt denen, die auf der Erde wohnen, dem Tier, </a:t>
            </a:r>
          </a:p>
          <a:p>
            <a:r>
              <a:rPr lang="de-CH" sz="3000" dirty="0"/>
              <a:t>das die Wunde des Schwertes hat und ⟨wieder⟩ lebendig </a:t>
            </a:r>
          </a:p>
          <a:p>
            <a:r>
              <a:rPr lang="de-CH" sz="3000" dirty="0"/>
              <a:t>geworden ist, ein Bild zu machen. 15 Und es wurde ihm </a:t>
            </a:r>
          </a:p>
          <a:p>
            <a:r>
              <a:rPr lang="de-CH" sz="3000" dirty="0"/>
              <a:t>gegeben, dem Bild des Tieres Odem zu geben, sodass das </a:t>
            </a:r>
          </a:p>
          <a:p>
            <a:r>
              <a:rPr lang="de-CH" sz="3000" dirty="0"/>
              <a:t>Bild des Tieres sogar redete und bewirkte, dass alle getötet </a:t>
            </a:r>
          </a:p>
          <a:p>
            <a:r>
              <a:rPr lang="de-CH" sz="3000" dirty="0"/>
              <a:t>wurden, die das Bild des Tieres nicht anbeteten." </a:t>
            </a:r>
            <a:r>
              <a:rPr lang="de-CH" sz="3000" b="1" dirty="0"/>
              <a:t>(13,13-15)</a:t>
            </a:r>
            <a:r>
              <a:rPr lang="de-CH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752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583628"/>
            <a:ext cx="96271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zweite Tier – der Antichrist – der falsche jüdische König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257924"/>
            <a:ext cx="1057635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bringt alle dahin, die Kleinen und die Großen, und die </a:t>
            </a:r>
          </a:p>
          <a:p>
            <a:r>
              <a:rPr lang="de-CH" sz="3000" dirty="0"/>
              <a:t>Reichen und die Armen, und die Freien und die Sklaven, dass </a:t>
            </a:r>
          </a:p>
          <a:p>
            <a:r>
              <a:rPr lang="de-CH" sz="3000" dirty="0"/>
              <a:t>man ihnen ein Malzeichen an ihre rechte Hand oder an ihre Stirn </a:t>
            </a:r>
          </a:p>
          <a:p>
            <a:r>
              <a:rPr lang="de-CH" sz="3000" dirty="0"/>
              <a:t>gibt; 17 und dass niemand kaufen oder verkaufen kann, als nur </a:t>
            </a:r>
          </a:p>
          <a:p>
            <a:r>
              <a:rPr lang="de-CH" sz="3000" dirty="0"/>
              <a:t>der, welcher das Malzeichen hat, den Namen des Tieres oder die </a:t>
            </a:r>
          </a:p>
          <a:p>
            <a:r>
              <a:rPr lang="de-CH" sz="3000" dirty="0"/>
              <a:t>Zahl seines Namens. 18 Hier ist die Weisheit. Wer Verständnis hat, </a:t>
            </a:r>
          </a:p>
          <a:p>
            <a:r>
              <a:rPr lang="de-CH" sz="3000" dirty="0"/>
              <a:t>berechne die Zahl des Tieres! Denn es ist eines Menschen Zahl; </a:t>
            </a:r>
          </a:p>
          <a:p>
            <a:r>
              <a:rPr lang="de-CH" sz="3000" dirty="0"/>
              <a:t>und seine Zahl ist 666." </a:t>
            </a:r>
            <a:r>
              <a:rPr lang="de-CH" sz="3000" b="1"/>
              <a:t>(13,16-18</a:t>
            </a:r>
            <a:r>
              <a:rPr lang="de-CH" sz="3000" b="1" dirty="0"/>
              <a:t>)</a:t>
            </a:r>
            <a:r>
              <a:rPr lang="de-CH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2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2480893" y="4855618"/>
            <a:ext cx="72302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500" b="1" dirty="0"/>
              <a:t>Offb Teil 16 | Kp. 12 - 13</a:t>
            </a:r>
          </a:p>
        </p:txBody>
      </p:sp>
    </p:spTree>
    <p:extLst>
      <p:ext uri="{BB962C8B-B14F-4D97-AF65-F5344CB8AC3E}">
        <p14:creationId xmlns:p14="http://schemas.microsoft.com/office/powerpoint/2010/main" val="358370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35637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Offenbarung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22 | Verse:  405</a:t>
            </a:r>
          </a:p>
        </p:txBody>
      </p:sp>
    </p:spTree>
    <p:extLst>
      <p:ext uri="{BB962C8B-B14F-4D97-AF65-F5344CB8AC3E}">
        <p14:creationId xmlns:p14="http://schemas.microsoft.com/office/powerpoint/2010/main" val="4113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441170" y="753244"/>
            <a:ext cx="9198736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dirty="0"/>
              <a:t>Die Kapitel 12 + 13 zeigen den exklusiven </a:t>
            </a:r>
          </a:p>
          <a:p>
            <a:pPr algn="ctr"/>
            <a:r>
              <a:rPr lang="de-CH" sz="3600" dirty="0"/>
              <a:t>heilsgeschichtlichen Vorrang des Volkes Israel </a:t>
            </a:r>
          </a:p>
          <a:p>
            <a:pPr algn="ctr"/>
            <a:r>
              <a:rPr lang="de-CH" sz="3600" dirty="0"/>
              <a:t>und der damit verbundenen </a:t>
            </a:r>
          </a:p>
          <a:p>
            <a:pPr algn="ctr"/>
            <a:r>
              <a:rPr lang="de-CH" sz="3600" dirty="0"/>
              <a:t>Verantwortung und Autorität.</a:t>
            </a:r>
          </a:p>
          <a:p>
            <a:pPr algn="ctr"/>
            <a:r>
              <a:rPr lang="de-CH" sz="1400" dirty="0"/>
              <a:t> </a:t>
            </a:r>
          </a:p>
          <a:p>
            <a:pPr algn="ctr"/>
            <a:r>
              <a:rPr lang="de-CH" sz="3600" dirty="0"/>
              <a:t>Gott hat sich untrennbar mit dem Volk </a:t>
            </a:r>
          </a:p>
          <a:p>
            <a:pPr algn="ctr"/>
            <a:r>
              <a:rPr lang="de-CH" sz="3600" dirty="0"/>
              <a:t>der Juden verbunden und somit ist Rettung und </a:t>
            </a:r>
          </a:p>
          <a:p>
            <a:pPr algn="ctr"/>
            <a:r>
              <a:rPr lang="de-CH" sz="3600" dirty="0"/>
              <a:t>Erlösung der Menschen </a:t>
            </a:r>
            <a:r>
              <a:rPr lang="de-CH" sz="3600" b="1" dirty="0"/>
              <a:t>nur</a:t>
            </a:r>
            <a:r>
              <a:rPr lang="de-CH" sz="3600" dirty="0"/>
              <a:t> in diesem </a:t>
            </a:r>
          </a:p>
          <a:p>
            <a:pPr algn="ctr"/>
            <a:r>
              <a:rPr lang="de-CH" sz="3600" dirty="0"/>
              <a:t>Verbund Gott / Juden zu finden!</a:t>
            </a:r>
          </a:p>
        </p:txBody>
      </p:sp>
    </p:spTree>
    <p:extLst>
      <p:ext uri="{BB962C8B-B14F-4D97-AF65-F5344CB8AC3E}">
        <p14:creationId xmlns:p14="http://schemas.microsoft.com/office/powerpoint/2010/main" val="2047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873560"/>
            <a:ext cx="74254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Frau (Israel bei Seinem ersten Kommen)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580224"/>
            <a:ext cx="82607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ein großes Zeichen erschien im Himmel: Eine </a:t>
            </a:r>
          </a:p>
          <a:p>
            <a:r>
              <a:rPr lang="de-CH" sz="3000" dirty="0"/>
              <a:t>Frau, bekleidet mit der Sonne, und der Mond ⟨war⟩ </a:t>
            </a:r>
          </a:p>
          <a:p>
            <a:r>
              <a:rPr lang="de-CH" sz="3000" dirty="0"/>
              <a:t>unter ihren Füßen und auf ihrem Haupt ein Kranz </a:t>
            </a:r>
          </a:p>
          <a:p>
            <a:r>
              <a:rPr lang="de-CH" sz="3000" dirty="0"/>
              <a:t>von zwölf Sternen. 2 Und sie ist schwanger und </a:t>
            </a:r>
          </a:p>
          <a:p>
            <a:r>
              <a:rPr lang="de-CH" sz="3000" dirty="0"/>
              <a:t>schreit in Geburtswehen und in Schmerzen </a:t>
            </a:r>
          </a:p>
          <a:p>
            <a:r>
              <a:rPr lang="de-CH" sz="3000" dirty="0"/>
              <a:t>⟨und soll⟩ gebären." </a:t>
            </a:r>
            <a:r>
              <a:rPr lang="de-CH" sz="3000" b="1" dirty="0"/>
              <a:t>(12,1-2)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1AE89DE-D8C6-4016-9E42-BE8857882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494" y="549932"/>
            <a:ext cx="3529506" cy="39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873560"/>
            <a:ext cx="31824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Drache (Satan)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580224"/>
            <a:ext cx="806002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erschien ein anderes Zeichen im </a:t>
            </a:r>
          </a:p>
          <a:p>
            <a:r>
              <a:rPr lang="de-CH" sz="3000" dirty="0"/>
              <a:t>Himmel: Und siehe, ein großer, feuerroter </a:t>
            </a:r>
          </a:p>
          <a:p>
            <a:r>
              <a:rPr lang="de-CH" sz="3000" dirty="0"/>
              <a:t>Drache, der sieben Köpfe und zehn Hörner </a:t>
            </a:r>
          </a:p>
          <a:p>
            <a:r>
              <a:rPr lang="de-CH" sz="3000" dirty="0"/>
              <a:t>und auf seinen Köpfen sieben Diademe </a:t>
            </a:r>
          </a:p>
          <a:p>
            <a:r>
              <a:rPr lang="de-CH" sz="3000" dirty="0"/>
              <a:t>hatte; 4 und sein Schwanz zieht den dritten </a:t>
            </a:r>
          </a:p>
          <a:p>
            <a:r>
              <a:rPr lang="de-CH" sz="3000" dirty="0"/>
              <a:t>Teil der Sterne des Himmels fort, und er warf </a:t>
            </a:r>
          </a:p>
          <a:p>
            <a:r>
              <a:rPr lang="de-CH" sz="3000" dirty="0"/>
              <a:t>sie auf die Erde. Und der Drache stand vor </a:t>
            </a:r>
          </a:p>
          <a:p>
            <a:r>
              <a:rPr lang="de-CH" sz="3000" dirty="0"/>
              <a:t>der Frau, die im Begriff war, zu gebären, um, </a:t>
            </a:r>
          </a:p>
          <a:p>
            <a:r>
              <a:rPr lang="de-CH" sz="3000" dirty="0"/>
              <a:t>wenn sie geboren hätte, ihr Kind zu verschlingen." </a:t>
            </a:r>
          </a:p>
          <a:p>
            <a:r>
              <a:rPr lang="de-CH" sz="3000" b="1" dirty="0"/>
              <a:t>						(12,3-4)</a:t>
            </a:r>
            <a:endParaRPr lang="de-CH" sz="3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73EE381-D755-4AD9-BEB6-3F2238114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675" y="873560"/>
            <a:ext cx="4633325" cy="351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6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1527283"/>
            <a:ext cx="32480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Sohn (Messias)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2233947"/>
            <a:ext cx="9723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sie gebar einen Sohn, ein männliches ⟨Kind⟩, </a:t>
            </a:r>
          </a:p>
          <a:p>
            <a:r>
              <a:rPr lang="de-CH" sz="3000" dirty="0"/>
              <a:t>der alle Nationen hüten soll mit eisernem Stab; und </a:t>
            </a:r>
          </a:p>
          <a:p>
            <a:r>
              <a:rPr lang="de-CH" sz="3000" dirty="0"/>
              <a:t>ihr Kind wurde entrückt zu Gott und zu seinem Thron." </a:t>
            </a:r>
            <a:r>
              <a:rPr lang="de-CH" sz="3000" b="1" dirty="0"/>
              <a:t>(12,5)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5255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1699731"/>
            <a:ext cx="74294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Frau (Israel vor Seinem zweiten Kommen)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2406395"/>
            <a:ext cx="10035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die Frau floh in die Wüste, wo sie eine von Gott bereitete </a:t>
            </a:r>
          </a:p>
          <a:p>
            <a:r>
              <a:rPr lang="de-CH" sz="3000" dirty="0"/>
              <a:t>Stätte hat, damit man sie dort ernährte 1260 Tage." </a:t>
            </a:r>
            <a:r>
              <a:rPr lang="de-CH" sz="3000" b="1" dirty="0"/>
              <a:t>(12,6)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4198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873560"/>
            <a:ext cx="70520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Erzengel Michael und sein Kampf mit Satan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580224"/>
            <a:ext cx="96473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entstand ein Kampf im Himmel: Michael und seine </a:t>
            </a:r>
          </a:p>
          <a:p>
            <a:r>
              <a:rPr lang="de-CH" sz="3000" dirty="0"/>
              <a:t>Engel kämpften mit dem Drachen. Und der Drache kämpfte </a:t>
            </a:r>
          </a:p>
          <a:p>
            <a:r>
              <a:rPr lang="de-CH" sz="3000" dirty="0"/>
              <a:t>und seine Engel; 8 und sie bekamen nicht die Übermacht, </a:t>
            </a:r>
          </a:p>
          <a:p>
            <a:r>
              <a:rPr lang="de-CH" sz="3000" dirty="0"/>
              <a:t>und ihre Stätte wurde nicht mehr im Himmel gefunden. Und </a:t>
            </a:r>
          </a:p>
          <a:p>
            <a:r>
              <a:rPr lang="de-CH" sz="3000" dirty="0"/>
              <a:t>es wurde </a:t>
            </a:r>
            <a:r>
              <a:rPr lang="de-CH" sz="3000" u="sng" dirty="0"/>
              <a:t>geworfen</a:t>
            </a:r>
            <a:r>
              <a:rPr lang="de-CH" sz="3000" dirty="0"/>
              <a:t> der große Drache, die alte Schlange, der </a:t>
            </a:r>
          </a:p>
          <a:p>
            <a:r>
              <a:rPr lang="de-CH" sz="3000" dirty="0"/>
              <a:t>Teufel und Satan genannt wird, der den ganzen Erdkreis </a:t>
            </a:r>
          </a:p>
          <a:p>
            <a:r>
              <a:rPr lang="de-CH" sz="3000" dirty="0"/>
              <a:t>verführt, </a:t>
            </a:r>
            <a:r>
              <a:rPr lang="de-CH" sz="3000" u="sng" dirty="0"/>
              <a:t>geworfen</a:t>
            </a:r>
            <a:r>
              <a:rPr lang="de-CH" sz="3000" dirty="0"/>
              <a:t> wurde er auf die Erde, und seine Engel </a:t>
            </a:r>
          </a:p>
          <a:p>
            <a:r>
              <a:rPr lang="de-CH" sz="3000" dirty="0"/>
              <a:t>wurden mit ihm </a:t>
            </a:r>
            <a:r>
              <a:rPr lang="de-CH" sz="3000" u="sng" dirty="0"/>
              <a:t>geworfen</a:t>
            </a:r>
            <a:r>
              <a:rPr lang="de-CH" sz="3000" dirty="0"/>
              <a:t>." </a:t>
            </a:r>
            <a:r>
              <a:rPr lang="de-CH" sz="3000" b="1" dirty="0"/>
              <a:t>(12,7-9)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9763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238799"/>
            <a:ext cx="6983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Rache des Drachen an der Frau (Juden)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945463"/>
            <a:ext cx="994047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"Und als der Drache sah, dass er auf die Erde geworfen war, </a:t>
            </a:r>
          </a:p>
          <a:p>
            <a:r>
              <a:rPr lang="de-CH" sz="2800" dirty="0"/>
              <a:t>verfolgte er die Frau, die das männliche ⟨Kind⟩ geboren hatte. </a:t>
            </a:r>
          </a:p>
          <a:p>
            <a:r>
              <a:rPr lang="de-CH" sz="2800" dirty="0"/>
              <a:t>14 Und es wurden der Frau die zwei Flügel des großen Adlers </a:t>
            </a:r>
          </a:p>
          <a:p>
            <a:r>
              <a:rPr lang="de-CH" sz="2800" dirty="0"/>
              <a:t>gegeben, damit sie in die Wüste flog, an ihre Stätte, wo sie ernährt </a:t>
            </a:r>
          </a:p>
          <a:p>
            <a:r>
              <a:rPr lang="de-CH" sz="2800" dirty="0"/>
              <a:t>wird eine Zeit und ⟨zwei⟩ Zeiten und eine halbe Zeit, fern vom </a:t>
            </a:r>
          </a:p>
          <a:p>
            <a:r>
              <a:rPr lang="de-CH" sz="2800" dirty="0"/>
              <a:t>Angesicht der Schlange. 15 Und die Schlange warf aus ihrem </a:t>
            </a:r>
          </a:p>
          <a:p>
            <a:r>
              <a:rPr lang="de-CH" sz="2800" dirty="0"/>
              <a:t>Mund Wasser wie einen Strom hinter der Frau her, um sie mit </a:t>
            </a:r>
          </a:p>
          <a:p>
            <a:r>
              <a:rPr lang="de-CH" sz="2800" dirty="0"/>
              <a:t>dem Strom fortzureißen. 16 Und die Erde half der Frau, und die </a:t>
            </a:r>
          </a:p>
          <a:p>
            <a:r>
              <a:rPr lang="de-CH" sz="2800" dirty="0"/>
              <a:t>Erde öffnete ihren Mund und verschlang den Strom, den der </a:t>
            </a:r>
          </a:p>
          <a:p>
            <a:r>
              <a:rPr lang="de-CH" sz="2800" dirty="0"/>
              <a:t>Drache aus seinem Mund warf. 17 Und der Drache wurde zornig </a:t>
            </a:r>
          </a:p>
          <a:p>
            <a:r>
              <a:rPr lang="de-CH" sz="2800" dirty="0"/>
              <a:t>über die Frau und ging hin, Krieg zu führen mit den Übrigen ihrer </a:t>
            </a:r>
          </a:p>
          <a:p>
            <a:r>
              <a:rPr lang="de-CH" sz="2800" dirty="0"/>
              <a:t>Nachkommenschaft, welche die Gebote Gottes halten und das </a:t>
            </a:r>
          </a:p>
          <a:p>
            <a:r>
              <a:rPr lang="de-CH" sz="2800" dirty="0"/>
              <a:t>Zeugnis Jesu haben." </a:t>
            </a:r>
            <a:r>
              <a:rPr lang="de-CH" sz="2800" b="1" dirty="0"/>
              <a:t>(12,13-17)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41494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Microsoft Office PowerPoint</Application>
  <PresentationFormat>Breitbild</PresentationFormat>
  <Paragraphs>117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RB</cp:lastModifiedBy>
  <cp:revision>254</cp:revision>
  <dcterms:created xsi:type="dcterms:W3CDTF">2018-05-19T05:14:58Z</dcterms:created>
  <dcterms:modified xsi:type="dcterms:W3CDTF">2022-03-06T06:48:59Z</dcterms:modified>
</cp:coreProperties>
</file>