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653" r:id="rId2"/>
    <p:sldId id="668" r:id="rId3"/>
    <p:sldId id="677" r:id="rId4"/>
    <p:sldId id="669" r:id="rId5"/>
    <p:sldId id="670" r:id="rId6"/>
    <p:sldId id="671" r:id="rId7"/>
    <p:sldId id="678" r:id="rId8"/>
    <p:sldId id="672" r:id="rId9"/>
    <p:sldId id="673" r:id="rId10"/>
    <p:sldId id="674" r:id="rId11"/>
    <p:sldId id="675" r:id="rId12"/>
    <p:sldId id="676" r:id="rId13"/>
    <p:sldId id="654" r:id="rId14"/>
  </p:sldIdLst>
  <p:sldSz cx="12192000" cy="6858000"/>
  <p:notesSz cx="6742113" cy="9872663"/>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B3838"/>
    <a:srgbClr val="595959"/>
    <a:srgbClr val="000000"/>
    <a:srgbClr val="CCFFFF"/>
    <a:srgbClr val="FFFFFF"/>
    <a:srgbClr val="F7FEFF"/>
    <a:srgbClr val="A7230D"/>
    <a:srgbClr val="219EAB"/>
    <a:srgbClr val="B48654"/>
    <a:srgbClr val="FF505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Keine Formatvorlage, Tabellenraster">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autoAdjust="0"/>
  </p:normalViewPr>
  <p:slideViewPr>
    <p:cSldViewPr snapToGrid="0">
      <p:cViewPr varScale="1">
        <p:scale>
          <a:sx n="109" d="100"/>
          <a:sy n="109" d="100"/>
        </p:scale>
        <p:origin x="612" y="132"/>
      </p:cViewPr>
      <p:guideLst>
        <p:guide orient="horz" pos="2160"/>
        <p:guide pos="3840"/>
      </p:guideLst>
    </p:cSldViewPr>
  </p:slideViewPr>
  <p:outlineViewPr>
    <p:cViewPr>
      <p:scale>
        <a:sx n="33" d="100"/>
        <a:sy n="33" d="100"/>
      </p:scale>
      <p:origin x="0" y="2898"/>
    </p:cViewPr>
  </p:outlineViewPr>
  <p:notesTextViewPr>
    <p:cViewPr>
      <p:scale>
        <a:sx n="3" d="2"/>
        <a:sy n="3" d="2"/>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ABD7CE7-2DB1-4AF6-A0CF-700C2A751B25}"/>
              </a:ext>
            </a:extLst>
          </p:cNvPr>
          <p:cNvSpPr>
            <a:spLocks noGrp="1"/>
          </p:cNvSpPr>
          <p:nvPr>
            <p:ph type="ctrTitle"/>
          </p:nvPr>
        </p:nvSpPr>
        <p:spPr>
          <a:xfrm>
            <a:off x="1524000" y="1122363"/>
            <a:ext cx="9144000" cy="2387600"/>
          </a:xfrm>
        </p:spPr>
        <p:txBody>
          <a:bodyPr anchor="b"/>
          <a:lstStyle>
            <a:lvl1pPr algn="ctr">
              <a:defRPr sz="6000"/>
            </a:lvl1pPr>
          </a:lstStyle>
          <a:p>
            <a:r>
              <a:rPr lang="de-DE"/>
              <a:t>Mastertitelformat bearbeiten</a:t>
            </a:r>
            <a:endParaRPr lang="de-CH"/>
          </a:p>
        </p:txBody>
      </p:sp>
      <p:sp>
        <p:nvSpPr>
          <p:cNvPr id="3" name="Untertitel 2">
            <a:extLst>
              <a:ext uri="{FF2B5EF4-FFF2-40B4-BE49-F238E27FC236}">
                <a16:creationId xmlns:a16="http://schemas.microsoft.com/office/drawing/2014/main" id="{91D32DCB-3ED5-406E-A743-AE4A9138415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a:t>Master-Untertitelformat bearbeiten</a:t>
            </a:r>
            <a:endParaRPr lang="de-CH"/>
          </a:p>
        </p:txBody>
      </p:sp>
      <p:sp>
        <p:nvSpPr>
          <p:cNvPr id="4" name="Datumsplatzhalter 3">
            <a:extLst>
              <a:ext uri="{FF2B5EF4-FFF2-40B4-BE49-F238E27FC236}">
                <a16:creationId xmlns:a16="http://schemas.microsoft.com/office/drawing/2014/main" id="{BEF23B1A-96F3-4F0F-BFD2-4C84241104C1}"/>
              </a:ext>
            </a:extLst>
          </p:cNvPr>
          <p:cNvSpPr>
            <a:spLocks noGrp="1"/>
          </p:cNvSpPr>
          <p:nvPr>
            <p:ph type="dt" sz="half" idx="10"/>
          </p:nvPr>
        </p:nvSpPr>
        <p:spPr/>
        <p:txBody>
          <a:bodyPr/>
          <a:lstStyle/>
          <a:p>
            <a:fld id="{F933B1AF-C5F1-46A7-8E1D-2AF154C39C49}" type="datetimeFigureOut">
              <a:rPr lang="de-CH" smtClean="0"/>
              <a:t>19.05.2022</a:t>
            </a:fld>
            <a:endParaRPr lang="de-CH" dirty="0"/>
          </a:p>
        </p:txBody>
      </p:sp>
      <p:sp>
        <p:nvSpPr>
          <p:cNvPr id="5" name="Fußzeilenplatzhalter 4">
            <a:extLst>
              <a:ext uri="{FF2B5EF4-FFF2-40B4-BE49-F238E27FC236}">
                <a16:creationId xmlns:a16="http://schemas.microsoft.com/office/drawing/2014/main" id="{2E05BB20-5DCD-4760-9D5E-988C0503BB5C}"/>
              </a:ext>
            </a:extLst>
          </p:cNvPr>
          <p:cNvSpPr>
            <a:spLocks noGrp="1"/>
          </p:cNvSpPr>
          <p:nvPr>
            <p:ph type="ftr" sz="quarter" idx="11"/>
          </p:nvPr>
        </p:nvSpPr>
        <p:spPr/>
        <p:txBody>
          <a:bodyPr/>
          <a:lstStyle/>
          <a:p>
            <a:endParaRPr lang="de-CH" dirty="0"/>
          </a:p>
        </p:txBody>
      </p:sp>
      <p:sp>
        <p:nvSpPr>
          <p:cNvPr id="6" name="Foliennummernplatzhalter 5">
            <a:extLst>
              <a:ext uri="{FF2B5EF4-FFF2-40B4-BE49-F238E27FC236}">
                <a16:creationId xmlns:a16="http://schemas.microsoft.com/office/drawing/2014/main" id="{27BB85F7-8805-41EF-A275-7C0285D50BE4}"/>
              </a:ext>
            </a:extLst>
          </p:cNvPr>
          <p:cNvSpPr>
            <a:spLocks noGrp="1"/>
          </p:cNvSpPr>
          <p:nvPr>
            <p:ph type="sldNum" sz="quarter" idx="12"/>
          </p:nvPr>
        </p:nvSpPr>
        <p:spPr/>
        <p:txBody>
          <a:bodyPr/>
          <a:lstStyle/>
          <a:p>
            <a:fld id="{DA4B4F7E-EA6C-4221-906A-7DBFB559F18F}" type="slidenum">
              <a:rPr lang="de-CH" smtClean="0"/>
              <a:t>‹Nr.›</a:t>
            </a:fld>
            <a:endParaRPr lang="de-CH" dirty="0"/>
          </a:p>
        </p:txBody>
      </p:sp>
    </p:spTree>
    <p:extLst>
      <p:ext uri="{BB962C8B-B14F-4D97-AF65-F5344CB8AC3E}">
        <p14:creationId xmlns:p14="http://schemas.microsoft.com/office/powerpoint/2010/main" val="26016809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E6D30CB-1657-4FA1-903F-161524140F17}"/>
              </a:ext>
            </a:extLst>
          </p:cNvPr>
          <p:cNvSpPr>
            <a:spLocks noGrp="1"/>
          </p:cNvSpPr>
          <p:nvPr>
            <p:ph type="title"/>
          </p:nvPr>
        </p:nvSpPr>
        <p:spPr/>
        <p:txBody>
          <a:bodyPr/>
          <a:lstStyle/>
          <a:p>
            <a:r>
              <a:rPr lang="de-DE"/>
              <a:t>Mastertitelformat bearbeiten</a:t>
            </a:r>
            <a:endParaRPr lang="de-CH"/>
          </a:p>
        </p:txBody>
      </p:sp>
      <p:sp>
        <p:nvSpPr>
          <p:cNvPr id="3" name="Vertikaler Textplatzhalter 2">
            <a:extLst>
              <a:ext uri="{FF2B5EF4-FFF2-40B4-BE49-F238E27FC236}">
                <a16:creationId xmlns:a16="http://schemas.microsoft.com/office/drawing/2014/main" id="{51A94D06-4036-4BF4-ACEB-4528D840FE9A}"/>
              </a:ext>
            </a:extLst>
          </p:cNvPr>
          <p:cNvSpPr>
            <a:spLocks noGrp="1"/>
          </p:cNvSpPr>
          <p:nvPr>
            <p:ph type="body" orient="vert" idx="1"/>
          </p:nvPr>
        </p:nvSpPr>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4" name="Datumsplatzhalter 3">
            <a:extLst>
              <a:ext uri="{FF2B5EF4-FFF2-40B4-BE49-F238E27FC236}">
                <a16:creationId xmlns:a16="http://schemas.microsoft.com/office/drawing/2014/main" id="{92E8DDB8-B72D-46C5-9063-3BDE6D2862AD}"/>
              </a:ext>
            </a:extLst>
          </p:cNvPr>
          <p:cNvSpPr>
            <a:spLocks noGrp="1"/>
          </p:cNvSpPr>
          <p:nvPr>
            <p:ph type="dt" sz="half" idx="10"/>
          </p:nvPr>
        </p:nvSpPr>
        <p:spPr/>
        <p:txBody>
          <a:bodyPr/>
          <a:lstStyle/>
          <a:p>
            <a:fld id="{F933B1AF-C5F1-46A7-8E1D-2AF154C39C49}" type="datetimeFigureOut">
              <a:rPr lang="de-CH" smtClean="0"/>
              <a:t>19.05.2022</a:t>
            </a:fld>
            <a:endParaRPr lang="de-CH" dirty="0"/>
          </a:p>
        </p:txBody>
      </p:sp>
      <p:sp>
        <p:nvSpPr>
          <p:cNvPr id="5" name="Fußzeilenplatzhalter 4">
            <a:extLst>
              <a:ext uri="{FF2B5EF4-FFF2-40B4-BE49-F238E27FC236}">
                <a16:creationId xmlns:a16="http://schemas.microsoft.com/office/drawing/2014/main" id="{F6542659-DAC6-4426-B04C-9806088DA22C}"/>
              </a:ext>
            </a:extLst>
          </p:cNvPr>
          <p:cNvSpPr>
            <a:spLocks noGrp="1"/>
          </p:cNvSpPr>
          <p:nvPr>
            <p:ph type="ftr" sz="quarter" idx="11"/>
          </p:nvPr>
        </p:nvSpPr>
        <p:spPr/>
        <p:txBody>
          <a:bodyPr/>
          <a:lstStyle/>
          <a:p>
            <a:endParaRPr lang="de-CH" dirty="0"/>
          </a:p>
        </p:txBody>
      </p:sp>
      <p:sp>
        <p:nvSpPr>
          <p:cNvPr id="6" name="Foliennummernplatzhalter 5">
            <a:extLst>
              <a:ext uri="{FF2B5EF4-FFF2-40B4-BE49-F238E27FC236}">
                <a16:creationId xmlns:a16="http://schemas.microsoft.com/office/drawing/2014/main" id="{87F2D852-73B3-4FA5-9623-1E47AB4FB7E5}"/>
              </a:ext>
            </a:extLst>
          </p:cNvPr>
          <p:cNvSpPr>
            <a:spLocks noGrp="1"/>
          </p:cNvSpPr>
          <p:nvPr>
            <p:ph type="sldNum" sz="quarter" idx="12"/>
          </p:nvPr>
        </p:nvSpPr>
        <p:spPr/>
        <p:txBody>
          <a:bodyPr/>
          <a:lstStyle/>
          <a:p>
            <a:fld id="{DA4B4F7E-EA6C-4221-906A-7DBFB559F18F}" type="slidenum">
              <a:rPr lang="de-CH" smtClean="0"/>
              <a:t>‹Nr.›</a:t>
            </a:fld>
            <a:endParaRPr lang="de-CH" dirty="0"/>
          </a:p>
        </p:txBody>
      </p:sp>
    </p:spTree>
    <p:extLst>
      <p:ext uri="{BB962C8B-B14F-4D97-AF65-F5344CB8AC3E}">
        <p14:creationId xmlns:p14="http://schemas.microsoft.com/office/powerpoint/2010/main" val="373369402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a:extLst>
              <a:ext uri="{FF2B5EF4-FFF2-40B4-BE49-F238E27FC236}">
                <a16:creationId xmlns:a16="http://schemas.microsoft.com/office/drawing/2014/main" id="{43E65004-336F-44A3-84A8-5BD8175DF612}"/>
              </a:ext>
            </a:extLst>
          </p:cNvPr>
          <p:cNvSpPr>
            <a:spLocks noGrp="1"/>
          </p:cNvSpPr>
          <p:nvPr>
            <p:ph type="title" orient="vert"/>
          </p:nvPr>
        </p:nvSpPr>
        <p:spPr>
          <a:xfrm>
            <a:off x="8724900" y="365125"/>
            <a:ext cx="2628900" cy="5811838"/>
          </a:xfrm>
        </p:spPr>
        <p:txBody>
          <a:bodyPr vert="eaVert"/>
          <a:lstStyle/>
          <a:p>
            <a:r>
              <a:rPr lang="de-DE"/>
              <a:t>Mastertitelformat bearbeiten</a:t>
            </a:r>
            <a:endParaRPr lang="de-CH"/>
          </a:p>
        </p:txBody>
      </p:sp>
      <p:sp>
        <p:nvSpPr>
          <p:cNvPr id="3" name="Vertikaler Textplatzhalter 2">
            <a:extLst>
              <a:ext uri="{FF2B5EF4-FFF2-40B4-BE49-F238E27FC236}">
                <a16:creationId xmlns:a16="http://schemas.microsoft.com/office/drawing/2014/main" id="{40EA1F4F-7F10-4E0A-93CD-3C363B727A43}"/>
              </a:ext>
            </a:extLst>
          </p:cNvPr>
          <p:cNvSpPr>
            <a:spLocks noGrp="1"/>
          </p:cNvSpPr>
          <p:nvPr>
            <p:ph type="body" orient="vert" idx="1"/>
          </p:nvPr>
        </p:nvSpPr>
        <p:spPr>
          <a:xfrm>
            <a:off x="838200" y="365125"/>
            <a:ext cx="7734300" cy="5811838"/>
          </a:xfrm>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4" name="Datumsplatzhalter 3">
            <a:extLst>
              <a:ext uri="{FF2B5EF4-FFF2-40B4-BE49-F238E27FC236}">
                <a16:creationId xmlns:a16="http://schemas.microsoft.com/office/drawing/2014/main" id="{E9E2BEBF-AAC5-4D43-B70E-A04EEF2F7A7F}"/>
              </a:ext>
            </a:extLst>
          </p:cNvPr>
          <p:cNvSpPr>
            <a:spLocks noGrp="1"/>
          </p:cNvSpPr>
          <p:nvPr>
            <p:ph type="dt" sz="half" idx="10"/>
          </p:nvPr>
        </p:nvSpPr>
        <p:spPr/>
        <p:txBody>
          <a:bodyPr/>
          <a:lstStyle/>
          <a:p>
            <a:fld id="{F933B1AF-C5F1-46A7-8E1D-2AF154C39C49}" type="datetimeFigureOut">
              <a:rPr lang="de-CH" smtClean="0"/>
              <a:t>19.05.2022</a:t>
            </a:fld>
            <a:endParaRPr lang="de-CH" dirty="0"/>
          </a:p>
        </p:txBody>
      </p:sp>
      <p:sp>
        <p:nvSpPr>
          <p:cNvPr id="5" name="Fußzeilenplatzhalter 4">
            <a:extLst>
              <a:ext uri="{FF2B5EF4-FFF2-40B4-BE49-F238E27FC236}">
                <a16:creationId xmlns:a16="http://schemas.microsoft.com/office/drawing/2014/main" id="{48B2E89A-CF8F-4D6D-AF35-EB171072BA42}"/>
              </a:ext>
            </a:extLst>
          </p:cNvPr>
          <p:cNvSpPr>
            <a:spLocks noGrp="1"/>
          </p:cNvSpPr>
          <p:nvPr>
            <p:ph type="ftr" sz="quarter" idx="11"/>
          </p:nvPr>
        </p:nvSpPr>
        <p:spPr/>
        <p:txBody>
          <a:bodyPr/>
          <a:lstStyle/>
          <a:p>
            <a:endParaRPr lang="de-CH" dirty="0"/>
          </a:p>
        </p:txBody>
      </p:sp>
      <p:sp>
        <p:nvSpPr>
          <p:cNvPr id="6" name="Foliennummernplatzhalter 5">
            <a:extLst>
              <a:ext uri="{FF2B5EF4-FFF2-40B4-BE49-F238E27FC236}">
                <a16:creationId xmlns:a16="http://schemas.microsoft.com/office/drawing/2014/main" id="{4FAB6095-5F4C-42A4-80F1-F4051660D9F5}"/>
              </a:ext>
            </a:extLst>
          </p:cNvPr>
          <p:cNvSpPr>
            <a:spLocks noGrp="1"/>
          </p:cNvSpPr>
          <p:nvPr>
            <p:ph type="sldNum" sz="quarter" idx="12"/>
          </p:nvPr>
        </p:nvSpPr>
        <p:spPr/>
        <p:txBody>
          <a:bodyPr/>
          <a:lstStyle/>
          <a:p>
            <a:fld id="{DA4B4F7E-EA6C-4221-906A-7DBFB559F18F}" type="slidenum">
              <a:rPr lang="de-CH" smtClean="0"/>
              <a:t>‹Nr.›</a:t>
            </a:fld>
            <a:endParaRPr lang="de-CH" dirty="0"/>
          </a:p>
        </p:txBody>
      </p:sp>
    </p:spTree>
    <p:extLst>
      <p:ext uri="{BB962C8B-B14F-4D97-AF65-F5344CB8AC3E}">
        <p14:creationId xmlns:p14="http://schemas.microsoft.com/office/powerpoint/2010/main" val="136950435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elfolie">
    <p:spTree>
      <p:nvGrpSpPr>
        <p:cNvPr id="1" name=""/>
        <p:cNvGrpSpPr/>
        <p:nvPr/>
      </p:nvGrpSpPr>
      <p:grpSpPr>
        <a:xfrm>
          <a:off x="0" y="0"/>
          <a:ext cx="0" cy="0"/>
          <a:chOff x="0" y="0"/>
          <a:chExt cx="0" cy="0"/>
        </a:xfrm>
      </p:grpSpPr>
      <p:sp>
        <p:nvSpPr>
          <p:cNvPr id="4" name="Datumsplatzhalter 3"/>
          <p:cNvSpPr>
            <a:spLocks noGrp="1"/>
          </p:cNvSpPr>
          <p:nvPr>
            <p:ph type="dt" sz="half" idx="10"/>
          </p:nvPr>
        </p:nvSpPr>
        <p:spPr/>
        <p:txBody>
          <a:bodyPr/>
          <a:lstStyle/>
          <a:p>
            <a:fld id="{6DEDF089-39DA-47E3-A74C-E64C6DBBD5AE}" type="datetimeFigureOut">
              <a:rPr lang="de-CH" smtClean="0"/>
              <a:t>19.05.2022</a:t>
            </a:fld>
            <a:endParaRPr lang="de-CH" dirty="0"/>
          </a:p>
        </p:txBody>
      </p:sp>
      <p:sp>
        <p:nvSpPr>
          <p:cNvPr id="5" name="Fußzeilenplatzhalter 4"/>
          <p:cNvSpPr>
            <a:spLocks noGrp="1"/>
          </p:cNvSpPr>
          <p:nvPr>
            <p:ph type="ftr" sz="quarter" idx="11"/>
          </p:nvPr>
        </p:nvSpPr>
        <p:spPr/>
        <p:txBody>
          <a:bodyPr/>
          <a:lstStyle/>
          <a:p>
            <a:endParaRPr lang="de-CH" dirty="0"/>
          </a:p>
        </p:txBody>
      </p:sp>
      <p:sp>
        <p:nvSpPr>
          <p:cNvPr id="6" name="Foliennummernplatzhalter 5"/>
          <p:cNvSpPr>
            <a:spLocks noGrp="1"/>
          </p:cNvSpPr>
          <p:nvPr>
            <p:ph type="sldNum" sz="quarter" idx="12"/>
          </p:nvPr>
        </p:nvSpPr>
        <p:spPr/>
        <p:txBody>
          <a:bodyPr/>
          <a:lstStyle/>
          <a:p>
            <a:fld id="{7D2E9142-EC7B-4178-ABB6-310B1AAD4A55}" type="slidenum">
              <a:rPr lang="de-CH" smtClean="0"/>
              <a:t>‹Nr.›</a:t>
            </a:fld>
            <a:endParaRPr lang="de-CH" dirty="0"/>
          </a:p>
        </p:txBody>
      </p:sp>
    </p:spTree>
    <p:extLst>
      <p:ext uri="{BB962C8B-B14F-4D97-AF65-F5344CB8AC3E}">
        <p14:creationId xmlns:p14="http://schemas.microsoft.com/office/powerpoint/2010/main" val="20973035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98CD364-4700-4021-8F2E-36B088308AA3}"/>
              </a:ext>
            </a:extLst>
          </p:cNvPr>
          <p:cNvSpPr>
            <a:spLocks noGrp="1"/>
          </p:cNvSpPr>
          <p:nvPr>
            <p:ph type="title"/>
          </p:nvPr>
        </p:nvSpPr>
        <p:spPr/>
        <p:txBody>
          <a:bodyPr/>
          <a:lstStyle/>
          <a:p>
            <a:r>
              <a:rPr lang="de-DE"/>
              <a:t>Mastertitelformat bearbeiten</a:t>
            </a:r>
            <a:endParaRPr lang="de-CH"/>
          </a:p>
        </p:txBody>
      </p:sp>
      <p:sp>
        <p:nvSpPr>
          <p:cNvPr id="3" name="Inhaltsplatzhalter 2">
            <a:extLst>
              <a:ext uri="{FF2B5EF4-FFF2-40B4-BE49-F238E27FC236}">
                <a16:creationId xmlns:a16="http://schemas.microsoft.com/office/drawing/2014/main" id="{31206AB2-998A-4A8A-BB3F-E86453B83336}"/>
              </a:ext>
            </a:extLst>
          </p:cNvPr>
          <p:cNvSpPr>
            <a:spLocks noGrp="1"/>
          </p:cNvSpPr>
          <p:nvPr>
            <p:ph idx="1"/>
          </p:nvPr>
        </p:nvSpPr>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4" name="Datumsplatzhalter 3">
            <a:extLst>
              <a:ext uri="{FF2B5EF4-FFF2-40B4-BE49-F238E27FC236}">
                <a16:creationId xmlns:a16="http://schemas.microsoft.com/office/drawing/2014/main" id="{2D6E1858-1D4C-4ADD-B509-1F04E75243FE}"/>
              </a:ext>
            </a:extLst>
          </p:cNvPr>
          <p:cNvSpPr>
            <a:spLocks noGrp="1"/>
          </p:cNvSpPr>
          <p:nvPr>
            <p:ph type="dt" sz="half" idx="10"/>
          </p:nvPr>
        </p:nvSpPr>
        <p:spPr/>
        <p:txBody>
          <a:bodyPr/>
          <a:lstStyle/>
          <a:p>
            <a:fld id="{F933B1AF-C5F1-46A7-8E1D-2AF154C39C49}" type="datetimeFigureOut">
              <a:rPr lang="de-CH" smtClean="0"/>
              <a:t>19.05.2022</a:t>
            </a:fld>
            <a:endParaRPr lang="de-CH" dirty="0"/>
          </a:p>
        </p:txBody>
      </p:sp>
      <p:sp>
        <p:nvSpPr>
          <p:cNvPr id="5" name="Fußzeilenplatzhalter 4">
            <a:extLst>
              <a:ext uri="{FF2B5EF4-FFF2-40B4-BE49-F238E27FC236}">
                <a16:creationId xmlns:a16="http://schemas.microsoft.com/office/drawing/2014/main" id="{95C59EC5-C91E-46FC-8100-8D0AB9B55B1C}"/>
              </a:ext>
            </a:extLst>
          </p:cNvPr>
          <p:cNvSpPr>
            <a:spLocks noGrp="1"/>
          </p:cNvSpPr>
          <p:nvPr>
            <p:ph type="ftr" sz="quarter" idx="11"/>
          </p:nvPr>
        </p:nvSpPr>
        <p:spPr/>
        <p:txBody>
          <a:bodyPr/>
          <a:lstStyle/>
          <a:p>
            <a:endParaRPr lang="de-CH" dirty="0"/>
          </a:p>
        </p:txBody>
      </p:sp>
      <p:sp>
        <p:nvSpPr>
          <p:cNvPr id="6" name="Foliennummernplatzhalter 5">
            <a:extLst>
              <a:ext uri="{FF2B5EF4-FFF2-40B4-BE49-F238E27FC236}">
                <a16:creationId xmlns:a16="http://schemas.microsoft.com/office/drawing/2014/main" id="{25601D86-82B7-4B9B-912E-5DEABD9852ED}"/>
              </a:ext>
            </a:extLst>
          </p:cNvPr>
          <p:cNvSpPr>
            <a:spLocks noGrp="1"/>
          </p:cNvSpPr>
          <p:nvPr>
            <p:ph type="sldNum" sz="quarter" idx="12"/>
          </p:nvPr>
        </p:nvSpPr>
        <p:spPr/>
        <p:txBody>
          <a:bodyPr/>
          <a:lstStyle/>
          <a:p>
            <a:fld id="{DA4B4F7E-EA6C-4221-906A-7DBFB559F18F}" type="slidenum">
              <a:rPr lang="de-CH" smtClean="0"/>
              <a:t>‹Nr.›</a:t>
            </a:fld>
            <a:endParaRPr lang="de-CH" dirty="0"/>
          </a:p>
        </p:txBody>
      </p:sp>
    </p:spTree>
    <p:extLst>
      <p:ext uri="{BB962C8B-B14F-4D97-AF65-F5344CB8AC3E}">
        <p14:creationId xmlns:p14="http://schemas.microsoft.com/office/powerpoint/2010/main" val="417122100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DDFF81D-87E6-41EC-A954-ACA41584E5E4}"/>
              </a:ext>
            </a:extLst>
          </p:cNvPr>
          <p:cNvSpPr>
            <a:spLocks noGrp="1"/>
          </p:cNvSpPr>
          <p:nvPr>
            <p:ph type="title"/>
          </p:nvPr>
        </p:nvSpPr>
        <p:spPr>
          <a:xfrm>
            <a:off x="831850" y="1709738"/>
            <a:ext cx="10515600" cy="2852737"/>
          </a:xfrm>
        </p:spPr>
        <p:txBody>
          <a:bodyPr anchor="b"/>
          <a:lstStyle>
            <a:lvl1pPr>
              <a:defRPr sz="6000"/>
            </a:lvl1pPr>
          </a:lstStyle>
          <a:p>
            <a:r>
              <a:rPr lang="de-DE"/>
              <a:t>Mastertitelformat bearbeiten</a:t>
            </a:r>
            <a:endParaRPr lang="de-CH"/>
          </a:p>
        </p:txBody>
      </p:sp>
      <p:sp>
        <p:nvSpPr>
          <p:cNvPr id="3" name="Textplatzhalter 2">
            <a:extLst>
              <a:ext uri="{FF2B5EF4-FFF2-40B4-BE49-F238E27FC236}">
                <a16:creationId xmlns:a16="http://schemas.microsoft.com/office/drawing/2014/main" id="{982A3BA4-578F-4055-B266-4B992E82B1E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e-DE"/>
              <a:t>Mastertextformat bearbeiten</a:t>
            </a:r>
          </a:p>
        </p:txBody>
      </p:sp>
      <p:sp>
        <p:nvSpPr>
          <p:cNvPr id="4" name="Datumsplatzhalter 3">
            <a:extLst>
              <a:ext uri="{FF2B5EF4-FFF2-40B4-BE49-F238E27FC236}">
                <a16:creationId xmlns:a16="http://schemas.microsoft.com/office/drawing/2014/main" id="{88409907-D7A5-4B12-B3C9-2AA2CE918A2D}"/>
              </a:ext>
            </a:extLst>
          </p:cNvPr>
          <p:cNvSpPr>
            <a:spLocks noGrp="1"/>
          </p:cNvSpPr>
          <p:nvPr>
            <p:ph type="dt" sz="half" idx="10"/>
          </p:nvPr>
        </p:nvSpPr>
        <p:spPr/>
        <p:txBody>
          <a:bodyPr/>
          <a:lstStyle/>
          <a:p>
            <a:fld id="{F933B1AF-C5F1-46A7-8E1D-2AF154C39C49}" type="datetimeFigureOut">
              <a:rPr lang="de-CH" smtClean="0"/>
              <a:t>19.05.2022</a:t>
            </a:fld>
            <a:endParaRPr lang="de-CH" dirty="0"/>
          </a:p>
        </p:txBody>
      </p:sp>
      <p:sp>
        <p:nvSpPr>
          <p:cNvPr id="5" name="Fußzeilenplatzhalter 4">
            <a:extLst>
              <a:ext uri="{FF2B5EF4-FFF2-40B4-BE49-F238E27FC236}">
                <a16:creationId xmlns:a16="http://schemas.microsoft.com/office/drawing/2014/main" id="{B1C82FC5-7446-4D67-9B17-F0C553B5CB7A}"/>
              </a:ext>
            </a:extLst>
          </p:cNvPr>
          <p:cNvSpPr>
            <a:spLocks noGrp="1"/>
          </p:cNvSpPr>
          <p:nvPr>
            <p:ph type="ftr" sz="quarter" idx="11"/>
          </p:nvPr>
        </p:nvSpPr>
        <p:spPr/>
        <p:txBody>
          <a:bodyPr/>
          <a:lstStyle/>
          <a:p>
            <a:endParaRPr lang="de-CH" dirty="0"/>
          </a:p>
        </p:txBody>
      </p:sp>
      <p:sp>
        <p:nvSpPr>
          <p:cNvPr id="6" name="Foliennummernplatzhalter 5">
            <a:extLst>
              <a:ext uri="{FF2B5EF4-FFF2-40B4-BE49-F238E27FC236}">
                <a16:creationId xmlns:a16="http://schemas.microsoft.com/office/drawing/2014/main" id="{41F5F2E0-2353-473D-A61F-F4EF6B54E071}"/>
              </a:ext>
            </a:extLst>
          </p:cNvPr>
          <p:cNvSpPr>
            <a:spLocks noGrp="1"/>
          </p:cNvSpPr>
          <p:nvPr>
            <p:ph type="sldNum" sz="quarter" idx="12"/>
          </p:nvPr>
        </p:nvSpPr>
        <p:spPr/>
        <p:txBody>
          <a:bodyPr/>
          <a:lstStyle/>
          <a:p>
            <a:fld id="{DA4B4F7E-EA6C-4221-906A-7DBFB559F18F}" type="slidenum">
              <a:rPr lang="de-CH" smtClean="0"/>
              <a:t>‹Nr.›</a:t>
            </a:fld>
            <a:endParaRPr lang="de-CH" dirty="0"/>
          </a:p>
        </p:txBody>
      </p:sp>
    </p:spTree>
    <p:extLst>
      <p:ext uri="{BB962C8B-B14F-4D97-AF65-F5344CB8AC3E}">
        <p14:creationId xmlns:p14="http://schemas.microsoft.com/office/powerpoint/2010/main" val="263008896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CE4132A-EE5A-488A-9B3D-340F9899BB5D}"/>
              </a:ext>
            </a:extLst>
          </p:cNvPr>
          <p:cNvSpPr>
            <a:spLocks noGrp="1"/>
          </p:cNvSpPr>
          <p:nvPr>
            <p:ph type="title"/>
          </p:nvPr>
        </p:nvSpPr>
        <p:spPr/>
        <p:txBody>
          <a:bodyPr/>
          <a:lstStyle/>
          <a:p>
            <a:r>
              <a:rPr lang="de-DE"/>
              <a:t>Mastertitelformat bearbeiten</a:t>
            </a:r>
            <a:endParaRPr lang="de-CH"/>
          </a:p>
        </p:txBody>
      </p:sp>
      <p:sp>
        <p:nvSpPr>
          <p:cNvPr id="3" name="Inhaltsplatzhalter 2">
            <a:extLst>
              <a:ext uri="{FF2B5EF4-FFF2-40B4-BE49-F238E27FC236}">
                <a16:creationId xmlns:a16="http://schemas.microsoft.com/office/drawing/2014/main" id="{6965D868-C7E8-49B4-A02B-D4CCC5B6F655}"/>
              </a:ext>
            </a:extLst>
          </p:cNvPr>
          <p:cNvSpPr>
            <a:spLocks noGrp="1"/>
          </p:cNvSpPr>
          <p:nvPr>
            <p:ph sz="half" idx="1"/>
          </p:nvPr>
        </p:nvSpPr>
        <p:spPr>
          <a:xfrm>
            <a:off x="838200" y="1825625"/>
            <a:ext cx="5181600" cy="435133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4" name="Inhaltsplatzhalter 3">
            <a:extLst>
              <a:ext uri="{FF2B5EF4-FFF2-40B4-BE49-F238E27FC236}">
                <a16:creationId xmlns:a16="http://schemas.microsoft.com/office/drawing/2014/main" id="{DE501BB0-9E49-46B0-9901-FC42B12B7767}"/>
              </a:ext>
            </a:extLst>
          </p:cNvPr>
          <p:cNvSpPr>
            <a:spLocks noGrp="1"/>
          </p:cNvSpPr>
          <p:nvPr>
            <p:ph sz="half" idx="2"/>
          </p:nvPr>
        </p:nvSpPr>
        <p:spPr>
          <a:xfrm>
            <a:off x="6172200" y="1825625"/>
            <a:ext cx="5181600" cy="435133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5" name="Datumsplatzhalter 4">
            <a:extLst>
              <a:ext uri="{FF2B5EF4-FFF2-40B4-BE49-F238E27FC236}">
                <a16:creationId xmlns:a16="http://schemas.microsoft.com/office/drawing/2014/main" id="{46FD0CDA-4EBC-4AF5-9AA0-9D5E46821411}"/>
              </a:ext>
            </a:extLst>
          </p:cNvPr>
          <p:cNvSpPr>
            <a:spLocks noGrp="1"/>
          </p:cNvSpPr>
          <p:nvPr>
            <p:ph type="dt" sz="half" idx="10"/>
          </p:nvPr>
        </p:nvSpPr>
        <p:spPr/>
        <p:txBody>
          <a:bodyPr/>
          <a:lstStyle/>
          <a:p>
            <a:fld id="{F933B1AF-C5F1-46A7-8E1D-2AF154C39C49}" type="datetimeFigureOut">
              <a:rPr lang="de-CH" smtClean="0"/>
              <a:t>19.05.2022</a:t>
            </a:fld>
            <a:endParaRPr lang="de-CH" dirty="0"/>
          </a:p>
        </p:txBody>
      </p:sp>
      <p:sp>
        <p:nvSpPr>
          <p:cNvPr id="6" name="Fußzeilenplatzhalter 5">
            <a:extLst>
              <a:ext uri="{FF2B5EF4-FFF2-40B4-BE49-F238E27FC236}">
                <a16:creationId xmlns:a16="http://schemas.microsoft.com/office/drawing/2014/main" id="{8811F98A-9D23-49CA-956E-38001D1AF024}"/>
              </a:ext>
            </a:extLst>
          </p:cNvPr>
          <p:cNvSpPr>
            <a:spLocks noGrp="1"/>
          </p:cNvSpPr>
          <p:nvPr>
            <p:ph type="ftr" sz="quarter" idx="11"/>
          </p:nvPr>
        </p:nvSpPr>
        <p:spPr/>
        <p:txBody>
          <a:bodyPr/>
          <a:lstStyle/>
          <a:p>
            <a:endParaRPr lang="de-CH" dirty="0"/>
          </a:p>
        </p:txBody>
      </p:sp>
      <p:sp>
        <p:nvSpPr>
          <p:cNvPr id="7" name="Foliennummernplatzhalter 6">
            <a:extLst>
              <a:ext uri="{FF2B5EF4-FFF2-40B4-BE49-F238E27FC236}">
                <a16:creationId xmlns:a16="http://schemas.microsoft.com/office/drawing/2014/main" id="{AEDF1F2D-2700-4CE5-874E-E7647953A703}"/>
              </a:ext>
            </a:extLst>
          </p:cNvPr>
          <p:cNvSpPr>
            <a:spLocks noGrp="1"/>
          </p:cNvSpPr>
          <p:nvPr>
            <p:ph type="sldNum" sz="quarter" idx="12"/>
          </p:nvPr>
        </p:nvSpPr>
        <p:spPr/>
        <p:txBody>
          <a:bodyPr/>
          <a:lstStyle/>
          <a:p>
            <a:fld id="{DA4B4F7E-EA6C-4221-906A-7DBFB559F18F}" type="slidenum">
              <a:rPr lang="de-CH" smtClean="0"/>
              <a:t>‹Nr.›</a:t>
            </a:fld>
            <a:endParaRPr lang="de-CH" dirty="0"/>
          </a:p>
        </p:txBody>
      </p:sp>
    </p:spTree>
    <p:extLst>
      <p:ext uri="{BB962C8B-B14F-4D97-AF65-F5344CB8AC3E}">
        <p14:creationId xmlns:p14="http://schemas.microsoft.com/office/powerpoint/2010/main" val="342165403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DF36BBD-C2D6-4AFA-A9A8-03B1E2C6CB19}"/>
              </a:ext>
            </a:extLst>
          </p:cNvPr>
          <p:cNvSpPr>
            <a:spLocks noGrp="1"/>
          </p:cNvSpPr>
          <p:nvPr>
            <p:ph type="title"/>
          </p:nvPr>
        </p:nvSpPr>
        <p:spPr>
          <a:xfrm>
            <a:off x="839788" y="365125"/>
            <a:ext cx="10515600" cy="1325563"/>
          </a:xfrm>
        </p:spPr>
        <p:txBody>
          <a:bodyPr/>
          <a:lstStyle/>
          <a:p>
            <a:r>
              <a:rPr lang="de-DE"/>
              <a:t>Mastertitelformat bearbeiten</a:t>
            </a:r>
            <a:endParaRPr lang="de-CH"/>
          </a:p>
        </p:txBody>
      </p:sp>
      <p:sp>
        <p:nvSpPr>
          <p:cNvPr id="3" name="Textplatzhalter 2">
            <a:extLst>
              <a:ext uri="{FF2B5EF4-FFF2-40B4-BE49-F238E27FC236}">
                <a16:creationId xmlns:a16="http://schemas.microsoft.com/office/drawing/2014/main" id="{E910BEDD-D6C3-40E8-954B-EC17C8D8A4C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4" name="Inhaltsplatzhalter 3">
            <a:extLst>
              <a:ext uri="{FF2B5EF4-FFF2-40B4-BE49-F238E27FC236}">
                <a16:creationId xmlns:a16="http://schemas.microsoft.com/office/drawing/2014/main" id="{70C77C37-93CC-45A8-8BAC-5855B8F7C46E}"/>
              </a:ext>
            </a:extLst>
          </p:cNvPr>
          <p:cNvSpPr>
            <a:spLocks noGrp="1"/>
          </p:cNvSpPr>
          <p:nvPr>
            <p:ph sz="half" idx="2"/>
          </p:nvPr>
        </p:nvSpPr>
        <p:spPr>
          <a:xfrm>
            <a:off x="839788" y="2505075"/>
            <a:ext cx="5157787" cy="368458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5" name="Textplatzhalter 4">
            <a:extLst>
              <a:ext uri="{FF2B5EF4-FFF2-40B4-BE49-F238E27FC236}">
                <a16:creationId xmlns:a16="http://schemas.microsoft.com/office/drawing/2014/main" id="{8DEDC76C-9014-405D-AD19-5DC13A1DE48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6" name="Inhaltsplatzhalter 5">
            <a:extLst>
              <a:ext uri="{FF2B5EF4-FFF2-40B4-BE49-F238E27FC236}">
                <a16:creationId xmlns:a16="http://schemas.microsoft.com/office/drawing/2014/main" id="{E48BB4DE-4C7B-4716-A81B-B57C41815951}"/>
              </a:ext>
            </a:extLst>
          </p:cNvPr>
          <p:cNvSpPr>
            <a:spLocks noGrp="1"/>
          </p:cNvSpPr>
          <p:nvPr>
            <p:ph sz="quarter" idx="4"/>
          </p:nvPr>
        </p:nvSpPr>
        <p:spPr>
          <a:xfrm>
            <a:off x="6172200" y="2505075"/>
            <a:ext cx="5183188" cy="368458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7" name="Datumsplatzhalter 6">
            <a:extLst>
              <a:ext uri="{FF2B5EF4-FFF2-40B4-BE49-F238E27FC236}">
                <a16:creationId xmlns:a16="http://schemas.microsoft.com/office/drawing/2014/main" id="{482359C6-AEA3-4B63-8993-CB4563C1AD24}"/>
              </a:ext>
            </a:extLst>
          </p:cNvPr>
          <p:cNvSpPr>
            <a:spLocks noGrp="1"/>
          </p:cNvSpPr>
          <p:nvPr>
            <p:ph type="dt" sz="half" idx="10"/>
          </p:nvPr>
        </p:nvSpPr>
        <p:spPr/>
        <p:txBody>
          <a:bodyPr/>
          <a:lstStyle/>
          <a:p>
            <a:fld id="{F933B1AF-C5F1-46A7-8E1D-2AF154C39C49}" type="datetimeFigureOut">
              <a:rPr lang="de-CH" smtClean="0"/>
              <a:t>19.05.2022</a:t>
            </a:fld>
            <a:endParaRPr lang="de-CH" dirty="0"/>
          </a:p>
        </p:txBody>
      </p:sp>
      <p:sp>
        <p:nvSpPr>
          <p:cNvPr id="8" name="Fußzeilenplatzhalter 7">
            <a:extLst>
              <a:ext uri="{FF2B5EF4-FFF2-40B4-BE49-F238E27FC236}">
                <a16:creationId xmlns:a16="http://schemas.microsoft.com/office/drawing/2014/main" id="{320B9363-56C1-41C6-9A23-DEA4A69272D3}"/>
              </a:ext>
            </a:extLst>
          </p:cNvPr>
          <p:cNvSpPr>
            <a:spLocks noGrp="1"/>
          </p:cNvSpPr>
          <p:nvPr>
            <p:ph type="ftr" sz="quarter" idx="11"/>
          </p:nvPr>
        </p:nvSpPr>
        <p:spPr/>
        <p:txBody>
          <a:bodyPr/>
          <a:lstStyle/>
          <a:p>
            <a:endParaRPr lang="de-CH" dirty="0"/>
          </a:p>
        </p:txBody>
      </p:sp>
      <p:sp>
        <p:nvSpPr>
          <p:cNvPr id="9" name="Foliennummernplatzhalter 8">
            <a:extLst>
              <a:ext uri="{FF2B5EF4-FFF2-40B4-BE49-F238E27FC236}">
                <a16:creationId xmlns:a16="http://schemas.microsoft.com/office/drawing/2014/main" id="{2C01CC76-0673-4BF6-A7CE-998944A28D9E}"/>
              </a:ext>
            </a:extLst>
          </p:cNvPr>
          <p:cNvSpPr>
            <a:spLocks noGrp="1"/>
          </p:cNvSpPr>
          <p:nvPr>
            <p:ph type="sldNum" sz="quarter" idx="12"/>
          </p:nvPr>
        </p:nvSpPr>
        <p:spPr/>
        <p:txBody>
          <a:bodyPr/>
          <a:lstStyle/>
          <a:p>
            <a:fld id="{DA4B4F7E-EA6C-4221-906A-7DBFB559F18F}" type="slidenum">
              <a:rPr lang="de-CH" smtClean="0"/>
              <a:t>‹Nr.›</a:t>
            </a:fld>
            <a:endParaRPr lang="de-CH" dirty="0"/>
          </a:p>
        </p:txBody>
      </p:sp>
    </p:spTree>
    <p:extLst>
      <p:ext uri="{BB962C8B-B14F-4D97-AF65-F5344CB8AC3E}">
        <p14:creationId xmlns:p14="http://schemas.microsoft.com/office/powerpoint/2010/main" val="186024324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8D4ED79-DC66-4940-8719-19CC1329C9C8}"/>
              </a:ext>
            </a:extLst>
          </p:cNvPr>
          <p:cNvSpPr>
            <a:spLocks noGrp="1"/>
          </p:cNvSpPr>
          <p:nvPr>
            <p:ph type="title"/>
          </p:nvPr>
        </p:nvSpPr>
        <p:spPr/>
        <p:txBody>
          <a:bodyPr/>
          <a:lstStyle/>
          <a:p>
            <a:r>
              <a:rPr lang="de-DE"/>
              <a:t>Mastertitelformat bearbeiten</a:t>
            </a:r>
            <a:endParaRPr lang="de-CH"/>
          </a:p>
        </p:txBody>
      </p:sp>
      <p:sp>
        <p:nvSpPr>
          <p:cNvPr id="3" name="Datumsplatzhalter 2">
            <a:extLst>
              <a:ext uri="{FF2B5EF4-FFF2-40B4-BE49-F238E27FC236}">
                <a16:creationId xmlns:a16="http://schemas.microsoft.com/office/drawing/2014/main" id="{9A08B6F9-0046-400B-B7DE-E02781BD3544}"/>
              </a:ext>
            </a:extLst>
          </p:cNvPr>
          <p:cNvSpPr>
            <a:spLocks noGrp="1"/>
          </p:cNvSpPr>
          <p:nvPr>
            <p:ph type="dt" sz="half" idx="10"/>
          </p:nvPr>
        </p:nvSpPr>
        <p:spPr/>
        <p:txBody>
          <a:bodyPr/>
          <a:lstStyle/>
          <a:p>
            <a:fld id="{F933B1AF-C5F1-46A7-8E1D-2AF154C39C49}" type="datetimeFigureOut">
              <a:rPr lang="de-CH" smtClean="0"/>
              <a:t>19.05.2022</a:t>
            </a:fld>
            <a:endParaRPr lang="de-CH" dirty="0"/>
          </a:p>
        </p:txBody>
      </p:sp>
      <p:sp>
        <p:nvSpPr>
          <p:cNvPr id="4" name="Fußzeilenplatzhalter 3">
            <a:extLst>
              <a:ext uri="{FF2B5EF4-FFF2-40B4-BE49-F238E27FC236}">
                <a16:creationId xmlns:a16="http://schemas.microsoft.com/office/drawing/2014/main" id="{6F19CFC8-DB1C-4D03-9B72-4747664E3732}"/>
              </a:ext>
            </a:extLst>
          </p:cNvPr>
          <p:cNvSpPr>
            <a:spLocks noGrp="1"/>
          </p:cNvSpPr>
          <p:nvPr>
            <p:ph type="ftr" sz="quarter" idx="11"/>
          </p:nvPr>
        </p:nvSpPr>
        <p:spPr/>
        <p:txBody>
          <a:bodyPr/>
          <a:lstStyle/>
          <a:p>
            <a:endParaRPr lang="de-CH" dirty="0"/>
          </a:p>
        </p:txBody>
      </p:sp>
      <p:sp>
        <p:nvSpPr>
          <p:cNvPr id="5" name="Foliennummernplatzhalter 4">
            <a:extLst>
              <a:ext uri="{FF2B5EF4-FFF2-40B4-BE49-F238E27FC236}">
                <a16:creationId xmlns:a16="http://schemas.microsoft.com/office/drawing/2014/main" id="{F1498AED-C42A-4C99-AC5C-48A9537F60C8}"/>
              </a:ext>
            </a:extLst>
          </p:cNvPr>
          <p:cNvSpPr>
            <a:spLocks noGrp="1"/>
          </p:cNvSpPr>
          <p:nvPr>
            <p:ph type="sldNum" sz="quarter" idx="12"/>
          </p:nvPr>
        </p:nvSpPr>
        <p:spPr/>
        <p:txBody>
          <a:bodyPr/>
          <a:lstStyle/>
          <a:p>
            <a:fld id="{DA4B4F7E-EA6C-4221-906A-7DBFB559F18F}" type="slidenum">
              <a:rPr lang="de-CH" smtClean="0"/>
              <a:t>‹Nr.›</a:t>
            </a:fld>
            <a:endParaRPr lang="de-CH" dirty="0"/>
          </a:p>
        </p:txBody>
      </p:sp>
    </p:spTree>
    <p:extLst>
      <p:ext uri="{BB962C8B-B14F-4D97-AF65-F5344CB8AC3E}">
        <p14:creationId xmlns:p14="http://schemas.microsoft.com/office/powerpoint/2010/main" val="71428473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a:extLst>
              <a:ext uri="{FF2B5EF4-FFF2-40B4-BE49-F238E27FC236}">
                <a16:creationId xmlns:a16="http://schemas.microsoft.com/office/drawing/2014/main" id="{4BF38C16-A59E-407F-A95C-C6905CB042E3}"/>
              </a:ext>
            </a:extLst>
          </p:cNvPr>
          <p:cNvSpPr>
            <a:spLocks noGrp="1"/>
          </p:cNvSpPr>
          <p:nvPr>
            <p:ph type="dt" sz="half" idx="10"/>
          </p:nvPr>
        </p:nvSpPr>
        <p:spPr/>
        <p:txBody>
          <a:bodyPr/>
          <a:lstStyle/>
          <a:p>
            <a:fld id="{F933B1AF-C5F1-46A7-8E1D-2AF154C39C49}" type="datetimeFigureOut">
              <a:rPr lang="de-CH" smtClean="0"/>
              <a:t>19.05.2022</a:t>
            </a:fld>
            <a:endParaRPr lang="de-CH" dirty="0"/>
          </a:p>
        </p:txBody>
      </p:sp>
      <p:sp>
        <p:nvSpPr>
          <p:cNvPr id="3" name="Fußzeilenplatzhalter 2">
            <a:extLst>
              <a:ext uri="{FF2B5EF4-FFF2-40B4-BE49-F238E27FC236}">
                <a16:creationId xmlns:a16="http://schemas.microsoft.com/office/drawing/2014/main" id="{8F9EE877-C1C5-4795-8461-AD707E5B4C61}"/>
              </a:ext>
            </a:extLst>
          </p:cNvPr>
          <p:cNvSpPr>
            <a:spLocks noGrp="1"/>
          </p:cNvSpPr>
          <p:nvPr>
            <p:ph type="ftr" sz="quarter" idx="11"/>
          </p:nvPr>
        </p:nvSpPr>
        <p:spPr/>
        <p:txBody>
          <a:bodyPr/>
          <a:lstStyle/>
          <a:p>
            <a:endParaRPr lang="de-CH" dirty="0"/>
          </a:p>
        </p:txBody>
      </p:sp>
      <p:sp>
        <p:nvSpPr>
          <p:cNvPr id="4" name="Foliennummernplatzhalter 3">
            <a:extLst>
              <a:ext uri="{FF2B5EF4-FFF2-40B4-BE49-F238E27FC236}">
                <a16:creationId xmlns:a16="http://schemas.microsoft.com/office/drawing/2014/main" id="{FCC84BEF-EBCD-4583-AB65-42AF29F8E87F}"/>
              </a:ext>
            </a:extLst>
          </p:cNvPr>
          <p:cNvSpPr>
            <a:spLocks noGrp="1"/>
          </p:cNvSpPr>
          <p:nvPr>
            <p:ph type="sldNum" sz="quarter" idx="12"/>
          </p:nvPr>
        </p:nvSpPr>
        <p:spPr/>
        <p:txBody>
          <a:bodyPr/>
          <a:lstStyle/>
          <a:p>
            <a:fld id="{DA4B4F7E-EA6C-4221-906A-7DBFB559F18F}" type="slidenum">
              <a:rPr lang="de-CH" smtClean="0"/>
              <a:t>‹Nr.›</a:t>
            </a:fld>
            <a:endParaRPr lang="de-CH" dirty="0"/>
          </a:p>
        </p:txBody>
      </p:sp>
    </p:spTree>
    <p:extLst>
      <p:ext uri="{BB962C8B-B14F-4D97-AF65-F5344CB8AC3E}">
        <p14:creationId xmlns:p14="http://schemas.microsoft.com/office/powerpoint/2010/main" val="46546381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74F4727-1538-439D-84A0-A54F00A4C935}"/>
              </a:ext>
            </a:extLst>
          </p:cNvPr>
          <p:cNvSpPr>
            <a:spLocks noGrp="1"/>
          </p:cNvSpPr>
          <p:nvPr>
            <p:ph type="title"/>
          </p:nvPr>
        </p:nvSpPr>
        <p:spPr>
          <a:xfrm>
            <a:off x="839788" y="457200"/>
            <a:ext cx="3932237" cy="1600200"/>
          </a:xfrm>
        </p:spPr>
        <p:txBody>
          <a:bodyPr anchor="b"/>
          <a:lstStyle>
            <a:lvl1pPr>
              <a:defRPr sz="3200"/>
            </a:lvl1pPr>
          </a:lstStyle>
          <a:p>
            <a:r>
              <a:rPr lang="de-DE"/>
              <a:t>Mastertitelformat bearbeiten</a:t>
            </a:r>
            <a:endParaRPr lang="de-CH"/>
          </a:p>
        </p:txBody>
      </p:sp>
      <p:sp>
        <p:nvSpPr>
          <p:cNvPr id="3" name="Inhaltsplatzhalter 2">
            <a:extLst>
              <a:ext uri="{FF2B5EF4-FFF2-40B4-BE49-F238E27FC236}">
                <a16:creationId xmlns:a16="http://schemas.microsoft.com/office/drawing/2014/main" id="{5A7B8EF9-A9C2-424D-89BA-FC57AA77FA3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4" name="Textplatzhalter 3">
            <a:extLst>
              <a:ext uri="{FF2B5EF4-FFF2-40B4-BE49-F238E27FC236}">
                <a16:creationId xmlns:a16="http://schemas.microsoft.com/office/drawing/2014/main" id="{FABF0ACE-E9BE-492C-BD12-28E61284A1F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umsplatzhalter 4">
            <a:extLst>
              <a:ext uri="{FF2B5EF4-FFF2-40B4-BE49-F238E27FC236}">
                <a16:creationId xmlns:a16="http://schemas.microsoft.com/office/drawing/2014/main" id="{3E0D299D-222D-44B7-8E23-A1D3F7591BF0}"/>
              </a:ext>
            </a:extLst>
          </p:cNvPr>
          <p:cNvSpPr>
            <a:spLocks noGrp="1"/>
          </p:cNvSpPr>
          <p:nvPr>
            <p:ph type="dt" sz="half" idx="10"/>
          </p:nvPr>
        </p:nvSpPr>
        <p:spPr/>
        <p:txBody>
          <a:bodyPr/>
          <a:lstStyle/>
          <a:p>
            <a:fld id="{F933B1AF-C5F1-46A7-8E1D-2AF154C39C49}" type="datetimeFigureOut">
              <a:rPr lang="de-CH" smtClean="0"/>
              <a:t>19.05.2022</a:t>
            </a:fld>
            <a:endParaRPr lang="de-CH" dirty="0"/>
          </a:p>
        </p:txBody>
      </p:sp>
      <p:sp>
        <p:nvSpPr>
          <p:cNvPr id="6" name="Fußzeilenplatzhalter 5">
            <a:extLst>
              <a:ext uri="{FF2B5EF4-FFF2-40B4-BE49-F238E27FC236}">
                <a16:creationId xmlns:a16="http://schemas.microsoft.com/office/drawing/2014/main" id="{BDDF0475-7058-4858-B2E6-5AD06A6440B6}"/>
              </a:ext>
            </a:extLst>
          </p:cNvPr>
          <p:cNvSpPr>
            <a:spLocks noGrp="1"/>
          </p:cNvSpPr>
          <p:nvPr>
            <p:ph type="ftr" sz="quarter" idx="11"/>
          </p:nvPr>
        </p:nvSpPr>
        <p:spPr/>
        <p:txBody>
          <a:bodyPr/>
          <a:lstStyle/>
          <a:p>
            <a:endParaRPr lang="de-CH" dirty="0"/>
          </a:p>
        </p:txBody>
      </p:sp>
      <p:sp>
        <p:nvSpPr>
          <p:cNvPr id="7" name="Foliennummernplatzhalter 6">
            <a:extLst>
              <a:ext uri="{FF2B5EF4-FFF2-40B4-BE49-F238E27FC236}">
                <a16:creationId xmlns:a16="http://schemas.microsoft.com/office/drawing/2014/main" id="{EE66D134-F535-4DF3-9799-55CD813A0496}"/>
              </a:ext>
            </a:extLst>
          </p:cNvPr>
          <p:cNvSpPr>
            <a:spLocks noGrp="1"/>
          </p:cNvSpPr>
          <p:nvPr>
            <p:ph type="sldNum" sz="quarter" idx="12"/>
          </p:nvPr>
        </p:nvSpPr>
        <p:spPr/>
        <p:txBody>
          <a:bodyPr/>
          <a:lstStyle/>
          <a:p>
            <a:fld id="{DA4B4F7E-EA6C-4221-906A-7DBFB559F18F}" type="slidenum">
              <a:rPr lang="de-CH" smtClean="0"/>
              <a:t>‹Nr.›</a:t>
            </a:fld>
            <a:endParaRPr lang="de-CH" dirty="0"/>
          </a:p>
        </p:txBody>
      </p:sp>
    </p:spTree>
    <p:extLst>
      <p:ext uri="{BB962C8B-B14F-4D97-AF65-F5344CB8AC3E}">
        <p14:creationId xmlns:p14="http://schemas.microsoft.com/office/powerpoint/2010/main" val="40106995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7C2FDA9-B748-416B-BDDB-E384A727D563}"/>
              </a:ext>
            </a:extLst>
          </p:cNvPr>
          <p:cNvSpPr>
            <a:spLocks noGrp="1"/>
          </p:cNvSpPr>
          <p:nvPr>
            <p:ph type="title"/>
          </p:nvPr>
        </p:nvSpPr>
        <p:spPr>
          <a:xfrm>
            <a:off x="839788" y="457200"/>
            <a:ext cx="3932237" cy="1600200"/>
          </a:xfrm>
        </p:spPr>
        <p:txBody>
          <a:bodyPr anchor="b"/>
          <a:lstStyle>
            <a:lvl1pPr>
              <a:defRPr sz="3200"/>
            </a:lvl1pPr>
          </a:lstStyle>
          <a:p>
            <a:r>
              <a:rPr lang="de-DE"/>
              <a:t>Mastertitelformat bearbeiten</a:t>
            </a:r>
            <a:endParaRPr lang="de-CH"/>
          </a:p>
        </p:txBody>
      </p:sp>
      <p:sp>
        <p:nvSpPr>
          <p:cNvPr id="3" name="Bildplatzhalter 2">
            <a:extLst>
              <a:ext uri="{FF2B5EF4-FFF2-40B4-BE49-F238E27FC236}">
                <a16:creationId xmlns:a16="http://schemas.microsoft.com/office/drawing/2014/main" id="{933A6277-9647-48CE-8F33-88191EF21BF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CH" dirty="0"/>
          </a:p>
        </p:txBody>
      </p:sp>
      <p:sp>
        <p:nvSpPr>
          <p:cNvPr id="4" name="Textplatzhalter 3">
            <a:extLst>
              <a:ext uri="{FF2B5EF4-FFF2-40B4-BE49-F238E27FC236}">
                <a16:creationId xmlns:a16="http://schemas.microsoft.com/office/drawing/2014/main" id="{B00A29AF-4245-4E7B-B9BA-7E6BE9F1CEC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umsplatzhalter 4">
            <a:extLst>
              <a:ext uri="{FF2B5EF4-FFF2-40B4-BE49-F238E27FC236}">
                <a16:creationId xmlns:a16="http://schemas.microsoft.com/office/drawing/2014/main" id="{37F2B3D4-0E4E-455D-BE8A-465AC680EB0E}"/>
              </a:ext>
            </a:extLst>
          </p:cNvPr>
          <p:cNvSpPr>
            <a:spLocks noGrp="1"/>
          </p:cNvSpPr>
          <p:nvPr>
            <p:ph type="dt" sz="half" idx="10"/>
          </p:nvPr>
        </p:nvSpPr>
        <p:spPr/>
        <p:txBody>
          <a:bodyPr/>
          <a:lstStyle/>
          <a:p>
            <a:fld id="{F933B1AF-C5F1-46A7-8E1D-2AF154C39C49}" type="datetimeFigureOut">
              <a:rPr lang="de-CH" smtClean="0"/>
              <a:t>19.05.2022</a:t>
            </a:fld>
            <a:endParaRPr lang="de-CH" dirty="0"/>
          </a:p>
        </p:txBody>
      </p:sp>
      <p:sp>
        <p:nvSpPr>
          <p:cNvPr id="6" name="Fußzeilenplatzhalter 5">
            <a:extLst>
              <a:ext uri="{FF2B5EF4-FFF2-40B4-BE49-F238E27FC236}">
                <a16:creationId xmlns:a16="http://schemas.microsoft.com/office/drawing/2014/main" id="{114A8470-CCF7-4C1E-A4D7-DC0ACDDFBFBF}"/>
              </a:ext>
            </a:extLst>
          </p:cNvPr>
          <p:cNvSpPr>
            <a:spLocks noGrp="1"/>
          </p:cNvSpPr>
          <p:nvPr>
            <p:ph type="ftr" sz="quarter" idx="11"/>
          </p:nvPr>
        </p:nvSpPr>
        <p:spPr/>
        <p:txBody>
          <a:bodyPr/>
          <a:lstStyle/>
          <a:p>
            <a:endParaRPr lang="de-CH" dirty="0"/>
          </a:p>
        </p:txBody>
      </p:sp>
      <p:sp>
        <p:nvSpPr>
          <p:cNvPr id="7" name="Foliennummernplatzhalter 6">
            <a:extLst>
              <a:ext uri="{FF2B5EF4-FFF2-40B4-BE49-F238E27FC236}">
                <a16:creationId xmlns:a16="http://schemas.microsoft.com/office/drawing/2014/main" id="{A43348C7-996C-44CB-B6DA-D3BEC3439BBE}"/>
              </a:ext>
            </a:extLst>
          </p:cNvPr>
          <p:cNvSpPr>
            <a:spLocks noGrp="1"/>
          </p:cNvSpPr>
          <p:nvPr>
            <p:ph type="sldNum" sz="quarter" idx="12"/>
          </p:nvPr>
        </p:nvSpPr>
        <p:spPr/>
        <p:txBody>
          <a:bodyPr/>
          <a:lstStyle/>
          <a:p>
            <a:fld id="{DA4B4F7E-EA6C-4221-906A-7DBFB559F18F}" type="slidenum">
              <a:rPr lang="de-CH" smtClean="0"/>
              <a:t>‹Nr.›</a:t>
            </a:fld>
            <a:endParaRPr lang="de-CH" dirty="0"/>
          </a:p>
        </p:txBody>
      </p:sp>
    </p:spTree>
    <p:extLst>
      <p:ext uri="{BB962C8B-B14F-4D97-AF65-F5344CB8AC3E}">
        <p14:creationId xmlns:p14="http://schemas.microsoft.com/office/powerpoint/2010/main" val="119136445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a:extLst>
              <a:ext uri="{FF2B5EF4-FFF2-40B4-BE49-F238E27FC236}">
                <a16:creationId xmlns:a16="http://schemas.microsoft.com/office/drawing/2014/main" id="{B28A8FA9-7037-48E0-87CE-C291E6A32B1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de-DE"/>
              <a:t>Mastertitelformat bearbeiten</a:t>
            </a:r>
            <a:endParaRPr lang="de-CH"/>
          </a:p>
        </p:txBody>
      </p:sp>
      <p:sp>
        <p:nvSpPr>
          <p:cNvPr id="3" name="Textplatzhalter 2">
            <a:extLst>
              <a:ext uri="{FF2B5EF4-FFF2-40B4-BE49-F238E27FC236}">
                <a16:creationId xmlns:a16="http://schemas.microsoft.com/office/drawing/2014/main" id="{D4393CE9-EE60-4605-86E1-70BF199507F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4" name="Datumsplatzhalter 3">
            <a:extLst>
              <a:ext uri="{FF2B5EF4-FFF2-40B4-BE49-F238E27FC236}">
                <a16:creationId xmlns:a16="http://schemas.microsoft.com/office/drawing/2014/main" id="{D278C31F-EA15-4F46-8119-611DD6A88E2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933B1AF-C5F1-46A7-8E1D-2AF154C39C49}" type="datetimeFigureOut">
              <a:rPr lang="de-CH" smtClean="0"/>
              <a:t>19.05.2022</a:t>
            </a:fld>
            <a:endParaRPr lang="de-CH" dirty="0"/>
          </a:p>
        </p:txBody>
      </p:sp>
      <p:sp>
        <p:nvSpPr>
          <p:cNvPr id="5" name="Fußzeilenplatzhalter 4">
            <a:extLst>
              <a:ext uri="{FF2B5EF4-FFF2-40B4-BE49-F238E27FC236}">
                <a16:creationId xmlns:a16="http://schemas.microsoft.com/office/drawing/2014/main" id="{18D171EC-EC57-4628-BB60-D38675B8723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e-CH" dirty="0"/>
          </a:p>
        </p:txBody>
      </p:sp>
      <p:sp>
        <p:nvSpPr>
          <p:cNvPr id="6" name="Foliennummernplatzhalter 5">
            <a:extLst>
              <a:ext uri="{FF2B5EF4-FFF2-40B4-BE49-F238E27FC236}">
                <a16:creationId xmlns:a16="http://schemas.microsoft.com/office/drawing/2014/main" id="{6BBB871B-06C3-4E4B-B98F-5C5099D8540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A4B4F7E-EA6C-4221-906A-7DBFB559F18F}" type="slidenum">
              <a:rPr lang="de-CH" smtClean="0"/>
              <a:t>‹Nr.›</a:t>
            </a:fld>
            <a:endParaRPr lang="de-CH" dirty="0"/>
          </a:p>
        </p:txBody>
      </p:sp>
    </p:spTree>
    <p:extLst>
      <p:ext uri="{BB962C8B-B14F-4D97-AF65-F5344CB8AC3E}">
        <p14:creationId xmlns:p14="http://schemas.microsoft.com/office/powerpoint/2010/main" val="80432648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Grafik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55591" y="-1034427"/>
            <a:ext cx="10527956" cy="6359405"/>
          </a:xfrm>
          <a:prstGeom prst="rect">
            <a:avLst/>
          </a:prstGeom>
        </p:spPr>
      </p:pic>
      <p:sp>
        <p:nvSpPr>
          <p:cNvPr id="2" name="Textfeld 1"/>
          <p:cNvSpPr txBox="1"/>
          <p:nvPr/>
        </p:nvSpPr>
        <p:spPr>
          <a:xfrm>
            <a:off x="3283979" y="4855618"/>
            <a:ext cx="5624040" cy="938719"/>
          </a:xfrm>
          <a:prstGeom prst="rect">
            <a:avLst/>
          </a:prstGeom>
          <a:noFill/>
        </p:spPr>
        <p:txBody>
          <a:bodyPr wrap="none" rtlCol="0">
            <a:spAutoFit/>
          </a:bodyPr>
          <a:lstStyle/>
          <a:p>
            <a:pPr algn="ctr"/>
            <a:r>
              <a:rPr lang="de-CH" sz="5500" b="1" dirty="0"/>
              <a:t>Offb Teil 12 | Kp. 5</a:t>
            </a:r>
          </a:p>
        </p:txBody>
      </p:sp>
    </p:spTree>
    <p:extLst>
      <p:ext uri="{BB962C8B-B14F-4D97-AF65-F5344CB8AC3E}">
        <p14:creationId xmlns:p14="http://schemas.microsoft.com/office/powerpoint/2010/main" val="140071988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feld 4">
            <a:extLst>
              <a:ext uri="{FF2B5EF4-FFF2-40B4-BE49-F238E27FC236}">
                <a16:creationId xmlns:a16="http://schemas.microsoft.com/office/drawing/2014/main" id="{7F68FAFD-8CA7-4127-96EC-74E2FFF63FF2}"/>
              </a:ext>
            </a:extLst>
          </p:cNvPr>
          <p:cNvSpPr txBox="1"/>
          <p:nvPr/>
        </p:nvSpPr>
        <p:spPr>
          <a:xfrm>
            <a:off x="563102" y="546456"/>
            <a:ext cx="7789589" cy="523220"/>
          </a:xfrm>
          <a:prstGeom prst="rect">
            <a:avLst/>
          </a:prstGeom>
          <a:noFill/>
        </p:spPr>
        <p:txBody>
          <a:bodyPr wrap="square" rtlCol="0">
            <a:spAutoFit/>
          </a:bodyPr>
          <a:lstStyle/>
          <a:p>
            <a:r>
              <a:rPr lang="de-CH" sz="2800" b="1" dirty="0"/>
              <a:t>Die Anbetung des Lammes (5,8-14)</a:t>
            </a:r>
            <a:endParaRPr lang="de-CH" sz="2800" dirty="0"/>
          </a:p>
        </p:txBody>
      </p:sp>
      <p:sp>
        <p:nvSpPr>
          <p:cNvPr id="2" name="Rechteck 1">
            <a:extLst>
              <a:ext uri="{FF2B5EF4-FFF2-40B4-BE49-F238E27FC236}">
                <a16:creationId xmlns:a16="http://schemas.microsoft.com/office/drawing/2014/main" id="{2CEE92F1-D5B4-471B-B7AB-610D25E9C44E}"/>
              </a:ext>
            </a:extLst>
          </p:cNvPr>
          <p:cNvSpPr/>
          <p:nvPr/>
        </p:nvSpPr>
        <p:spPr>
          <a:xfrm>
            <a:off x="563102" y="1896756"/>
            <a:ext cx="10570119" cy="2677656"/>
          </a:xfrm>
          <a:prstGeom prst="rect">
            <a:avLst/>
          </a:prstGeom>
        </p:spPr>
        <p:txBody>
          <a:bodyPr wrap="square">
            <a:spAutoFit/>
          </a:bodyPr>
          <a:lstStyle/>
          <a:p>
            <a:r>
              <a:rPr lang="de-CH" sz="2800" dirty="0"/>
              <a:t>"Und ich sah: Und ich hörte eine Stimme vieler Engel rings um den Thron her und um die lebendigen Wesen und um die Ältesten; und ihre Zahl war Zehntausende mal Zehntausende und Tausende mal Tausende,</a:t>
            </a:r>
          </a:p>
          <a:p>
            <a:r>
              <a:rPr lang="de-CH" sz="2800" dirty="0"/>
              <a:t>12 die mit lauter Stimme sprachen: Würdig ist das Lamm, das geschlachtet worden ist, zu nehmen die Macht und Reichtum und Weisheit und Stärke und Ehre und Herrlichkeit und Lobpreis."</a:t>
            </a:r>
            <a:r>
              <a:rPr lang="de-CH" sz="2800" b="1" dirty="0"/>
              <a:t> (5,11-12)</a:t>
            </a:r>
            <a:endParaRPr lang="de-CH" sz="2800" dirty="0"/>
          </a:p>
        </p:txBody>
      </p:sp>
      <p:sp>
        <p:nvSpPr>
          <p:cNvPr id="4" name="Textfeld 3">
            <a:extLst>
              <a:ext uri="{FF2B5EF4-FFF2-40B4-BE49-F238E27FC236}">
                <a16:creationId xmlns:a16="http://schemas.microsoft.com/office/drawing/2014/main" id="{16CEEC41-1141-4594-97EF-6B7871482EB0}"/>
              </a:ext>
            </a:extLst>
          </p:cNvPr>
          <p:cNvSpPr txBox="1"/>
          <p:nvPr/>
        </p:nvSpPr>
        <p:spPr>
          <a:xfrm>
            <a:off x="563102" y="1221606"/>
            <a:ext cx="8147761" cy="523220"/>
          </a:xfrm>
          <a:prstGeom prst="rect">
            <a:avLst/>
          </a:prstGeom>
          <a:noFill/>
        </p:spPr>
        <p:txBody>
          <a:bodyPr wrap="square" rtlCol="0">
            <a:spAutoFit/>
          </a:bodyPr>
          <a:lstStyle/>
          <a:p>
            <a:r>
              <a:rPr lang="de-CH" sz="2800" b="1" dirty="0"/>
              <a:t>Die Würdigung des Lammes von den Engeln (5,11-12)</a:t>
            </a:r>
            <a:endParaRPr lang="de-CH" sz="2800" dirty="0"/>
          </a:p>
        </p:txBody>
      </p:sp>
    </p:spTree>
    <p:extLst>
      <p:ext uri="{BB962C8B-B14F-4D97-AF65-F5344CB8AC3E}">
        <p14:creationId xmlns:p14="http://schemas.microsoft.com/office/powerpoint/2010/main" val="147259031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feld 4">
            <a:extLst>
              <a:ext uri="{FF2B5EF4-FFF2-40B4-BE49-F238E27FC236}">
                <a16:creationId xmlns:a16="http://schemas.microsoft.com/office/drawing/2014/main" id="{7F68FAFD-8CA7-4127-96EC-74E2FFF63FF2}"/>
              </a:ext>
            </a:extLst>
          </p:cNvPr>
          <p:cNvSpPr txBox="1"/>
          <p:nvPr/>
        </p:nvSpPr>
        <p:spPr>
          <a:xfrm>
            <a:off x="563102" y="546456"/>
            <a:ext cx="7789589" cy="523220"/>
          </a:xfrm>
          <a:prstGeom prst="rect">
            <a:avLst/>
          </a:prstGeom>
          <a:noFill/>
        </p:spPr>
        <p:txBody>
          <a:bodyPr wrap="square" rtlCol="0">
            <a:spAutoFit/>
          </a:bodyPr>
          <a:lstStyle/>
          <a:p>
            <a:r>
              <a:rPr lang="de-CH" sz="2800" b="1" dirty="0"/>
              <a:t>Die Anbetung des Lammes (5,8-14)</a:t>
            </a:r>
            <a:endParaRPr lang="de-CH" sz="2800" dirty="0"/>
          </a:p>
        </p:txBody>
      </p:sp>
      <p:sp>
        <p:nvSpPr>
          <p:cNvPr id="2" name="Rechteck 1">
            <a:extLst>
              <a:ext uri="{FF2B5EF4-FFF2-40B4-BE49-F238E27FC236}">
                <a16:creationId xmlns:a16="http://schemas.microsoft.com/office/drawing/2014/main" id="{2CEE92F1-D5B4-471B-B7AB-610D25E9C44E}"/>
              </a:ext>
            </a:extLst>
          </p:cNvPr>
          <p:cNvSpPr/>
          <p:nvPr/>
        </p:nvSpPr>
        <p:spPr>
          <a:xfrm>
            <a:off x="563103" y="1896756"/>
            <a:ext cx="9800098" cy="2246769"/>
          </a:xfrm>
          <a:prstGeom prst="rect">
            <a:avLst/>
          </a:prstGeom>
        </p:spPr>
        <p:txBody>
          <a:bodyPr wrap="square">
            <a:spAutoFit/>
          </a:bodyPr>
          <a:lstStyle/>
          <a:p>
            <a:r>
              <a:rPr lang="de-CH" sz="2800" dirty="0"/>
              <a:t>"Und jedes Geschöpf, das im Himmel und auf der Erde und unter der Erde und auf dem Meer ist, und alles, was in ihnen ist, hörte ich sagen: Dem, der auf dem Thron sitzt, und dem Lamm den Lobpreis und die Ehre und die Herrlichkeit und die Macht von Ewigkeit zu Ewigkeit!" </a:t>
            </a:r>
            <a:r>
              <a:rPr lang="de-CH" sz="2800" b="1" dirty="0"/>
              <a:t>(5,13)</a:t>
            </a:r>
            <a:endParaRPr lang="de-CH" sz="2800" dirty="0"/>
          </a:p>
        </p:txBody>
      </p:sp>
      <p:sp>
        <p:nvSpPr>
          <p:cNvPr id="4" name="Textfeld 3">
            <a:extLst>
              <a:ext uri="{FF2B5EF4-FFF2-40B4-BE49-F238E27FC236}">
                <a16:creationId xmlns:a16="http://schemas.microsoft.com/office/drawing/2014/main" id="{16CEEC41-1141-4594-97EF-6B7871482EB0}"/>
              </a:ext>
            </a:extLst>
          </p:cNvPr>
          <p:cNvSpPr txBox="1"/>
          <p:nvPr/>
        </p:nvSpPr>
        <p:spPr>
          <a:xfrm>
            <a:off x="563102" y="1221606"/>
            <a:ext cx="8147761" cy="523220"/>
          </a:xfrm>
          <a:prstGeom prst="rect">
            <a:avLst/>
          </a:prstGeom>
          <a:noFill/>
        </p:spPr>
        <p:txBody>
          <a:bodyPr wrap="square" rtlCol="0">
            <a:spAutoFit/>
          </a:bodyPr>
          <a:lstStyle/>
          <a:p>
            <a:r>
              <a:rPr lang="de-CH" sz="2800" b="1" dirty="0"/>
              <a:t>Die Ehrerbietung der ganzen Schöpfung (5,13)</a:t>
            </a:r>
            <a:endParaRPr lang="de-CH" sz="2800" dirty="0"/>
          </a:p>
        </p:txBody>
      </p:sp>
    </p:spTree>
    <p:extLst>
      <p:ext uri="{BB962C8B-B14F-4D97-AF65-F5344CB8AC3E}">
        <p14:creationId xmlns:p14="http://schemas.microsoft.com/office/powerpoint/2010/main" val="208404587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feld 4">
            <a:extLst>
              <a:ext uri="{FF2B5EF4-FFF2-40B4-BE49-F238E27FC236}">
                <a16:creationId xmlns:a16="http://schemas.microsoft.com/office/drawing/2014/main" id="{7F68FAFD-8CA7-4127-96EC-74E2FFF63FF2}"/>
              </a:ext>
            </a:extLst>
          </p:cNvPr>
          <p:cNvSpPr txBox="1"/>
          <p:nvPr/>
        </p:nvSpPr>
        <p:spPr>
          <a:xfrm>
            <a:off x="563102" y="546456"/>
            <a:ext cx="7789589" cy="523220"/>
          </a:xfrm>
          <a:prstGeom prst="rect">
            <a:avLst/>
          </a:prstGeom>
          <a:noFill/>
        </p:spPr>
        <p:txBody>
          <a:bodyPr wrap="square" rtlCol="0">
            <a:spAutoFit/>
          </a:bodyPr>
          <a:lstStyle/>
          <a:p>
            <a:r>
              <a:rPr lang="de-CH" sz="2800" b="1" dirty="0"/>
              <a:t>Die Anbetung des Lammes (5,8-14)</a:t>
            </a:r>
            <a:endParaRPr lang="de-CH" sz="2800" dirty="0"/>
          </a:p>
        </p:txBody>
      </p:sp>
      <p:sp>
        <p:nvSpPr>
          <p:cNvPr id="2" name="Rechteck 1">
            <a:extLst>
              <a:ext uri="{FF2B5EF4-FFF2-40B4-BE49-F238E27FC236}">
                <a16:creationId xmlns:a16="http://schemas.microsoft.com/office/drawing/2014/main" id="{2CEE92F1-D5B4-471B-B7AB-610D25E9C44E}"/>
              </a:ext>
            </a:extLst>
          </p:cNvPr>
          <p:cNvSpPr/>
          <p:nvPr/>
        </p:nvSpPr>
        <p:spPr>
          <a:xfrm>
            <a:off x="563103" y="1896756"/>
            <a:ext cx="9800098" cy="954107"/>
          </a:xfrm>
          <a:prstGeom prst="rect">
            <a:avLst/>
          </a:prstGeom>
        </p:spPr>
        <p:txBody>
          <a:bodyPr wrap="square">
            <a:spAutoFit/>
          </a:bodyPr>
          <a:lstStyle/>
          <a:p>
            <a:r>
              <a:rPr lang="de-CH" sz="2800" dirty="0"/>
              <a:t>"Und die vier lebendigen Wesen sprachen: Amen! Und die Ältesten fielen nieder und beteten an." </a:t>
            </a:r>
            <a:r>
              <a:rPr lang="de-CH" sz="2800" b="1"/>
              <a:t>(5,14</a:t>
            </a:r>
            <a:r>
              <a:rPr lang="de-CH" sz="2800" b="1" dirty="0"/>
              <a:t>)</a:t>
            </a:r>
            <a:endParaRPr lang="de-CH" sz="2800" dirty="0"/>
          </a:p>
        </p:txBody>
      </p:sp>
      <p:sp>
        <p:nvSpPr>
          <p:cNvPr id="4" name="Textfeld 3">
            <a:extLst>
              <a:ext uri="{FF2B5EF4-FFF2-40B4-BE49-F238E27FC236}">
                <a16:creationId xmlns:a16="http://schemas.microsoft.com/office/drawing/2014/main" id="{16CEEC41-1141-4594-97EF-6B7871482EB0}"/>
              </a:ext>
            </a:extLst>
          </p:cNvPr>
          <p:cNvSpPr txBox="1"/>
          <p:nvPr/>
        </p:nvSpPr>
        <p:spPr>
          <a:xfrm>
            <a:off x="563102" y="1221606"/>
            <a:ext cx="8147761" cy="523220"/>
          </a:xfrm>
          <a:prstGeom prst="rect">
            <a:avLst/>
          </a:prstGeom>
          <a:noFill/>
        </p:spPr>
        <p:txBody>
          <a:bodyPr wrap="square" rtlCol="0">
            <a:spAutoFit/>
          </a:bodyPr>
          <a:lstStyle/>
          <a:p>
            <a:r>
              <a:rPr lang="de-CH" sz="2800" b="1" dirty="0"/>
              <a:t>Abschluss (5,14)</a:t>
            </a:r>
            <a:endParaRPr lang="de-CH" sz="2800" dirty="0"/>
          </a:p>
        </p:txBody>
      </p:sp>
    </p:spTree>
    <p:extLst>
      <p:ext uri="{BB962C8B-B14F-4D97-AF65-F5344CB8AC3E}">
        <p14:creationId xmlns:p14="http://schemas.microsoft.com/office/powerpoint/2010/main" val="32517029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Grafik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55591" y="-1034427"/>
            <a:ext cx="10527956" cy="6359405"/>
          </a:xfrm>
          <a:prstGeom prst="rect">
            <a:avLst/>
          </a:prstGeom>
        </p:spPr>
      </p:pic>
      <p:sp>
        <p:nvSpPr>
          <p:cNvPr id="4" name="Textfeld 3">
            <a:extLst>
              <a:ext uri="{FF2B5EF4-FFF2-40B4-BE49-F238E27FC236}">
                <a16:creationId xmlns:a16="http://schemas.microsoft.com/office/drawing/2014/main" id="{244A0EF8-5EDD-4F1A-B99B-8AD71119FE44}"/>
              </a:ext>
            </a:extLst>
          </p:cNvPr>
          <p:cNvSpPr txBox="1"/>
          <p:nvPr/>
        </p:nvSpPr>
        <p:spPr>
          <a:xfrm>
            <a:off x="3283978" y="4855618"/>
            <a:ext cx="5624040" cy="938719"/>
          </a:xfrm>
          <a:prstGeom prst="rect">
            <a:avLst/>
          </a:prstGeom>
          <a:noFill/>
        </p:spPr>
        <p:txBody>
          <a:bodyPr wrap="none" rtlCol="0">
            <a:spAutoFit/>
          </a:bodyPr>
          <a:lstStyle/>
          <a:p>
            <a:pPr algn="ctr"/>
            <a:r>
              <a:rPr lang="de-CH" sz="5500" b="1" dirty="0"/>
              <a:t>Offb Teil 12 | Kp. 5</a:t>
            </a:r>
          </a:p>
        </p:txBody>
      </p:sp>
    </p:spTree>
    <p:extLst>
      <p:ext uri="{BB962C8B-B14F-4D97-AF65-F5344CB8AC3E}">
        <p14:creationId xmlns:p14="http://schemas.microsoft.com/office/powerpoint/2010/main" val="9208215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Gewitterblitz 17">
            <a:extLst>
              <a:ext uri="{FF2B5EF4-FFF2-40B4-BE49-F238E27FC236}">
                <a16:creationId xmlns:a16="http://schemas.microsoft.com/office/drawing/2014/main" id="{A35DE973-2675-4E3A-A6BC-15A5B1396C37}"/>
              </a:ext>
            </a:extLst>
          </p:cNvPr>
          <p:cNvSpPr/>
          <p:nvPr/>
        </p:nvSpPr>
        <p:spPr>
          <a:xfrm rot="699055" flipH="1">
            <a:off x="7637655" y="2665875"/>
            <a:ext cx="1300455" cy="2910959"/>
          </a:xfrm>
          <a:prstGeom prst="lightningBolt">
            <a:avLst/>
          </a:prstGeom>
          <a:solidFill>
            <a:srgbClr val="FFFF00"/>
          </a:solidFill>
          <a:effectLst>
            <a:glow rad="127000">
              <a:schemeClr val="bg1"/>
            </a:glow>
            <a:softEdge rad="317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dirty="0"/>
          </a:p>
        </p:txBody>
      </p:sp>
      <p:sp>
        <p:nvSpPr>
          <p:cNvPr id="19" name="Gewitterblitz 18">
            <a:extLst>
              <a:ext uri="{FF2B5EF4-FFF2-40B4-BE49-F238E27FC236}">
                <a16:creationId xmlns:a16="http://schemas.microsoft.com/office/drawing/2014/main" id="{ADE100D2-1586-45DD-83DB-35AB92031970}"/>
              </a:ext>
            </a:extLst>
          </p:cNvPr>
          <p:cNvSpPr/>
          <p:nvPr/>
        </p:nvSpPr>
        <p:spPr>
          <a:xfrm rot="206548">
            <a:off x="4154788" y="2903479"/>
            <a:ext cx="2010759" cy="2447030"/>
          </a:xfrm>
          <a:prstGeom prst="lightningBolt">
            <a:avLst/>
          </a:prstGeom>
          <a:solidFill>
            <a:srgbClr val="FFFF00"/>
          </a:solidFill>
          <a:effectLst>
            <a:glow rad="127000">
              <a:schemeClr val="bg1"/>
            </a:glow>
            <a:softEdge rad="317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pic>
        <p:nvPicPr>
          <p:cNvPr id="4" name="Grafik 3">
            <a:extLst>
              <a:ext uri="{FF2B5EF4-FFF2-40B4-BE49-F238E27FC236}">
                <a16:creationId xmlns:a16="http://schemas.microsoft.com/office/drawing/2014/main" id="{99497903-8AB6-4914-A3DC-CA4E67A81EC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10800000">
            <a:off x="4050676" y="1072902"/>
            <a:ext cx="5235774" cy="2356098"/>
          </a:xfrm>
          <a:prstGeom prst="rect">
            <a:avLst/>
          </a:prstGeom>
          <a:ln>
            <a:noFill/>
          </a:ln>
          <a:effectLst>
            <a:softEdge rad="112500"/>
          </a:effectLst>
        </p:spPr>
      </p:pic>
      <p:sp>
        <p:nvSpPr>
          <p:cNvPr id="6" name="Pfeil: nach oben 5">
            <a:extLst>
              <a:ext uri="{FF2B5EF4-FFF2-40B4-BE49-F238E27FC236}">
                <a16:creationId xmlns:a16="http://schemas.microsoft.com/office/drawing/2014/main" id="{537168A4-387D-42A1-ACEA-FD5594654ADD}"/>
              </a:ext>
            </a:extLst>
          </p:cNvPr>
          <p:cNvSpPr/>
          <p:nvPr/>
        </p:nvSpPr>
        <p:spPr>
          <a:xfrm>
            <a:off x="2561639" y="1657110"/>
            <a:ext cx="1226147" cy="2151599"/>
          </a:xfrm>
          <a:prstGeom prst="upArrow">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de-DE" sz="2800" dirty="0">
                <a:ln w="0"/>
                <a:solidFill>
                  <a:schemeClr val="tx1"/>
                </a:solidFill>
                <a:effectLst>
                  <a:outerShdw blurRad="38100" dist="19050" dir="2700000" algn="tl" rotWithShape="0">
                    <a:schemeClr val="dk1">
                      <a:alpha val="40000"/>
                    </a:schemeClr>
                  </a:outerShdw>
                </a:effectLst>
              </a:rPr>
              <a:t>Entrückung</a:t>
            </a:r>
            <a:endParaRPr lang="de-CH" dirty="0">
              <a:ln w="0"/>
              <a:solidFill>
                <a:schemeClr val="tx1"/>
              </a:solidFill>
              <a:effectLst>
                <a:outerShdw blurRad="38100" dist="19050" dir="2700000" algn="tl" rotWithShape="0">
                  <a:schemeClr val="dk1">
                    <a:alpha val="40000"/>
                  </a:schemeClr>
                </a:outerShdw>
              </a:effectLst>
            </a:endParaRPr>
          </a:p>
        </p:txBody>
      </p:sp>
      <p:sp>
        <p:nvSpPr>
          <p:cNvPr id="8" name="Pfeil: 180-Grad 7">
            <a:extLst>
              <a:ext uri="{FF2B5EF4-FFF2-40B4-BE49-F238E27FC236}">
                <a16:creationId xmlns:a16="http://schemas.microsoft.com/office/drawing/2014/main" id="{F3B9C9ED-1E0E-449A-BF7A-D03C20A3CCC5}"/>
              </a:ext>
            </a:extLst>
          </p:cNvPr>
          <p:cNvSpPr/>
          <p:nvPr/>
        </p:nvSpPr>
        <p:spPr>
          <a:xfrm rot="10800000" flipH="1">
            <a:off x="2742757" y="410197"/>
            <a:ext cx="1045029" cy="1240141"/>
          </a:xfrm>
          <a:prstGeom prst="uturnArrow">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solidFill>
                <a:schemeClr val="tx1"/>
              </a:solidFill>
            </a:endParaRPr>
          </a:p>
        </p:txBody>
      </p:sp>
      <p:sp>
        <p:nvSpPr>
          <p:cNvPr id="9" name="Pfeil: nach oben 8">
            <a:extLst>
              <a:ext uri="{FF2B5EF4-FFF2-40B4-BE49-F238E27FC236}">
                <a16:creationId xmlns:a16="http://schemas.microsoft.com/office/drawing/2014/main" id="{7E0C602E-97F9-4E05-9A66-B3208DEF9C97}"/>
              </a:ext>
            </a:extLst>
          </p:cNvPr>
          <p:cNvSpPr/>
          <p:nvPr/>
        </p:nvSpPr>
        <p:spPr>
          <a:xfrm rot="10800000">
            <a:off x="9549340" y="499748"/>
            <a:ext cx="1694046" cy="3190437"/>
          </a:xfrm>
          <a:prstGeom prst="upArrow">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de-DE" sz="2800" dirty="0">
                <a:ln w="0"/>
                <a:solidFill>
                  <a:schemeClr val="tx1"/>
                </a:solidFill>
                <a:effectLst>
                  <a:outerShdw blurRad="38100" dist="19050" dir="2700000" algn="tl" rotWithShape="0">
                    <a:schemeClr val="dk1">
                      <a:alpha val="40000"/>
                    </a:schemeClr>
                  </a:outerShdw>
                </a:effectLst>
              </a:rPr>
              <a:t>Zweites Kommen Jesu</a:t>
            </a:r>
            <a:endParaRPr lang="de-CH" dirty="0">
              <a:ln w="0"/>
              <a:solidFill>
                <a:schemeClr val="tx1"/>
              </a:solidFill>
              <a:effectLst>
                <a:outerShdw blurRad="38100" dist="19050" dir="2700000" algn="tl" rotWithShape="0">
                  <a:schemeClr val="dk1">
                    <a:alpha val="40000"/>
                  </a:schemeClr>
                </a:outerShdw>
              </a:effectLst>
            </a:endParaRPr>
          </a:p>
        </p:txBody>
      </p:sp>
      <p:sp>
        <p:nvSpPr>
          <p:cNvPr id="10" name="Rechteck 9">
            <a:extLst>
              <a:ext uri="{FF2B5EF4-FFF2-40B4-BE49-F238E27FC236}">
                <a16:creationId xmlns:a16="http://schemas.microsoft.com/office/drawing/2014/main" id="{105B2974-C456-4D63-B515-FD401EF4E75D}"/>
              </a:ext>
            </a:extLst>
          </p:cNvPr>
          <p:cNvSpPr/>
          <p:nvPr/>
        </p:nvSpPr>
        <p:spPr>
          <a:xfrm>
            <a:off x="1153085" y="5416543"/>
            <a:ext cx="776175" cy="461665"/>
          </a:xfrm>
          <a:prstGeom prst="rect">
            <a:avLst/>
          </a:prstGeom>
        </p:spPr>
        <p:txBody>
          <a:bodyPr wrap="none">
            <a:spAutoFit/>
          </a:bodyPr>
          <a:lstStyle/>
          <a:p>
            <a:r>
              <a:rPr lang="de-DE" sz="2400" dirty="0">
                <a:ln w="0"/>
                <a:effectLst>
                  <a:outerShdw blurRad="38100" dist="19050" dir="2700000" algn="tl" rotWithShape="0">
                    <a:schemeClr val="dk1">
                      <a:alpha val="40000"/>
                    </a:schemeClr>
                  </a:outerShdw>
                </a:effectLst>
              </a:rPr>
              <a:t>(1-3)</a:t>
            </a:r>
            <a:endParaRPr lang="de-CH" sz="2400" dirty="0"/>
          </a:p>
        </p:txBody>
      </p:sp>
      <p:sp>
        <p:nvSpPr>
          <p:cNvPr id="11" name="Rechteck 10">
            <a:extLst>
              <a:ext uri="{FF2B5EF4-FFF2-40B4-BE49-F238E27FC236}">
                <a16:creationId xmlns:a16="http://schemas.microsoft.com/office/drawing/2014/main" id="{FE0DAD96-1070-40CE-9460-99416882860E}"/>
              </a:ext>
            </a:extLst>
          </p:cNvPr>
          <p:cNvSpPr/>
          <p:nvPr/>
        </p:nvSpPr>
        <p:spPr>
          <a:xfrm>
            <a:off x="2873857" y="5417091"/>
            <a:ext cx="776175" cy="461665"/>
          </a:xfrm>
          <a:prstGeom prst="rect">
            <a:avLst/>
          </a:prstGeom>
        </p:spPr>
        <p:txBody>
          <a:bodyPr wrap="none">
            <a:spAutoFit/>
          </a:bodyPr>
          <a:lstStyle/>
          <a:p>
            <a:r>
              <a:rPr lang="de-DE" sz="2400" dirty="0">
                <a:ln w="0"/>
                <a:effectLst>
                  <a:outerShdw blurRad="38100" dist="19050" dir="2700000" algn="tl" rotWithShape="0">
                    <a:schemeClr val="dk1">
                      <a:alpha val="40000"/>
                    </a:schemeClr>
                  </a:outerShdw>
                </a:effectLst>
              </a:rPr>
              <a:t>(4-5)</a:t>
            </a:r>
            <a:endParaRPr lang="de-CH" sz="2400" dirty="0"/>
          </a:p>
        </p:txBody>
      </p:sp>
      <p:sp>
        <p:nvSpPr>
          <p:cNvPr id="12" name="Rechteck 11">
            <a:extLst>
              <a:ext uri="{FF2B5EF4-FFF2-40B4-BE49-F238E27FC236}">
                <a16:creationId xmlns:a16="http://schemas.microsoft.com/office/drawing/2014/main" id="{E8C466A3-3876-40EF-B41F-979BF9399A1E}"/>
              </a:ext>
            </a:extLst>
          </p:cNvPr>
          <p:cNvSpPr/>
          <p:nvPr/>
        </p:nvSpPr>
        <p:spPr>
          <a:xfrm>
            <a:off x="6096000" y="5404749"/>
            <a:ext cx="1319592" cy="461665"/>
          </a:xfrm>
          <a:prstGeom prst="rect">
            <a:avLst/>
          </a:prstGeom>
        </p:spPr>
        <p:txBody>
          <a:bodyPr wrap="none">
            <a:spAutoFit/>
          </a:bodyPr>
          <a:lstStyle/>
          <a:p>
            <a:r>
              <a:rPr lang="de-DE" sz="2400" dirty="0">
                <a:ln w="0"/>
                <a:effectLst>
                  <a:outerShdw blurRad="38100" dist="19050" dir="2700000" algn="tl" rotWithShape="0">
                    <a:schemeClr val="dk1">
                      <a:alpha val="40000"/>
                    </a:schemeClr>
                  </a:outerShdw>
                </a:effectLst>
              </a:rPr>
              <a:t>(6-19,10)</a:t>
            </a:r>
            <a:endParaRPr lang="de-CH" sz="2400" dirty="0"/>
          </a:p>
        </p:txBody>
      </p:sp>
      <p:sp>
        <p:nvSpPr>
          <p:cNvPr id="13" name="Rechteck 12">
            <a:extLst>
              <a:ext uri="{FF2B5EF4-FFF2-40B4-BE49-F238E27FC236}">
                <a16:creationId xmlns:a16="http://schemas.microsoft.com/office/drawing/2014/main" id="{33BBB66C-6ECD-4F86-9F16-D2282BE34BCC}"/>
              </a:ext>
            </a:extLst>
          </p:cNvPr>
          <p:cNvSpPr/>
          <p:nvPr/>
        </p:nvSpPr>
        <p:spPr>
          <a:xfrm>
            <a:off x="9746054" y="5415534"/>
            <a:ext cx="1475084" cy="461665"/>
          </a:xfrm>
          <a:prstGeom prst="rect">
            <a:avLst/>
          </a:prstGeom>
        </p:spPr>
        <p:txBody>
          <a:bodyPr wrap="none">
            <a:spAutoFit/>
          </a:bodyPr>
          <a:lstStyle/>
          <a:p>
            <a:r>
              <a:rPr lang="de-DE" sz="2400" dirty="0">
                <a:ln w="0"/>
                <a:effectLst>
                  <a:outerShdw blurRad="38100" dist="19050" dir="2700000" algn="tl" rotWithShape="0">
                    <a:schemeClr val="dk1">
                      <a:alpha val="40000"/>
                    </a:schemeClr>
                  </a:outerShdw>
                </a:effectLst>
              </a:rPr>
              <a:t>(19,11-22)</a:t>
            </a:r>
            <a:endParaRPr lang="de-CH" sz="2400" dirty="0"/>
          </a:p>
        </p:txBody>
      </p:sp>
      <p:sp>
        <p:nvSpPr>
          <p:cNvPr id="14" name="Rechteck 13">
            <a:extLst>
              <a:ext uri="{FF2B5EF4-FFF2-40B4-BE49-F238E27FC236}">
                <a16:creationId xmlns:a16="http://schemas.microsoft.com/office/drawing/2014/main" id="{E635FD03-D837-4CAC-AED4-0C76D7BF0643}"/>
              </a:ext>
            </a:extLst>
          </p:cNvPr>
          <p:cNvSpPr/>
          <p:nvPr/>
        </p:nvSpPr>
        <p:spPr>
          <a:xfrm>
            <a:off x="2521998" y="4322998"/>
            <a:ext cx="1479892" cy="830997"/>
          </a:xfrm>
          <a:prstGeom prst="rect">
            <a:avLst/>
          </a:prstGeom>
        </p:spPr>
        <p:txBody>
          <a:bodyPr wrap="none">
            <a:spAutoFit/>
          </a:bodyPr>
          <a:lstStyle/>
          <a:p>
            <a:pPr algn="ctr"/>
            <a:r>
              <a:rPr lang="de-DE" sz="2400" b="1" dirty="0">
                <a:ln w="0"/>
                <a:effectLst>
                  <a:outerShdw blurRad="38100" dist="19050" dir="2700000" algn="tl" rotWithShape="0">
                    <a:schemeClr val="dk1">
                      <a:alpha val="40000"/>
                    </a:schemeClr>
                  </a:outerShdw>
                </a:effectLst>
              </a:rPr>
              <a:t>Für</a:t>
            </a:r>
            <a:r>
              <a:rPr lang="de-DE" sz="2400" dirty="0">
                <a:ln w="0"/>
                <a:effectLst>
                  <a:outerShdw blurRad="38100" dist="19050" dir="2700000" algn="tl" rotWithShape="0">
                    <a:schemeClr val="dk1">
                      <a:alpha val="40000"/>
                    </a:schemeClr>
                  </a:outerShdw>
                </a:effectLst>
              </a:rPr>
              <a:t> die </a:t>
            </a:r>
          </a:p>
          <a:p>
            <a:pPr algn="ctr"/>
            <a:r>
              <a:rPr lang="de-DE" sz="2400" dirty="0">
                <a:ln w="0"/>
                <a:effectLst>
                  <a:outerShdw blurRad="38100" dist="19050" dir="2700000" algn="tl" rotWithShape="0">
                    <a:schemeClr val="dk1">
                      <a:alpha val="40000"/>
                    </a:schemeClr>
                  </a:outerShdw>
                </a:effectLst>
              </a:rPr>
              <a:t>Gemeinde</a:t>
            </a:r>
            <a:endParaRPr lang="de-CH" sz="2400" dirty="0"/>
          </a:p>
        </p:txBody>
      </p:sp>
      <p:sp>
        <p:nvSpPr>
          <p:cNvPr id="15" name="Rechteck 14">
            <a:extLst>
              <a:ext uri="{FF2B5EF4-FFF2-40B4-BE49-F238E27FC236}">
                <a16:creationId xmlns:a16="http://schemas.microsoft.com/office/drawing/2014/main" id="{692CD5E6-C406-4F01-B8D9-97A976519B59}"/>
              </a:ext>
            </a:extLst>
          </p:cNvPr>
          <p:cNvSpPr/>
          <p:nvPr/>
        </p:nvSpPr>
        <p:spPr>
          <a:xfrm>
            <a:off x="9763494" y="4322998"/>
            <a:ext cx="1479892" cy="830997"/>
          </a:xfrm>
          <a:prstGeom prst="rect">
            <a:avLst/>
          </a:prstGeom>
        </p:spPr>
        <p:txBody>
          <a:bodyPr wrap="none">
            <a:spAutoFit/>
          </a:bodyPr>
          <a:lstStyle/>
          <a:p>
            <a:pPr algn="ctr"/>
            <a:r>
              <a:rPr lang="de-DE" sz="2400" b="1" dirty="0">
                <a:ln w="0"/>
                <a:effectLst>
                  <a:outerShdw blurRad="38100" dist="19050" dir="2700000" algn="tl" rotWithShape="0">
                    <a:schemeClr val="dk1">
                      <a:alpha val="40000"/>
                    </a:schemeClr>
                  </a:outerShdw>
                </a:effectLst>
              </a:rPr>
              <a:t>Mit</a:t>
            </a:r>
            <a:r>
              <a:rPr lang="de-DE" sz="2400" dirty="0">
                <a:ln w="0"/>
                <a:effectLst>
                  <a:outerShdw blurRad="38100" dist="19050" dir="2700000" algn="tl" rotWithShape="0">
                    <a:schemeClr val="dk1">
                      <a:alpha val="40000"/>
                    </a:schemeClr>
                  </a:outerShdw>
                </a:effectLst>
              </a:rPr>
              <a:t> der </a:t>
            </a:r>
          </a:p>
          <a:p>
            <a:pPr algn="ctr"/>
            <a:r>
              <a:rPr lang="de-DE" sz="2400" dirty="0">
                <a:ln w="0"/>
                <a:effectLst>
                  <a:outerShdw blurRad="38100" dist="19050" dir="2700000" algn="tl" rotWithShape="0">
                    <a:schemeClr val="dk1">
                      <a:alpha val="40000"/>
                    </a:schemeClr>
                  </a:outerShdw>
                </a:effectLst>
              </a:rPr>
              <a:t>Gemeinde</a:t>
            </a:r>
            <a:endParaRPr lang="de-CH" sz="2400" dirty="0"/>
          </a:p>
        </p:txBody>
      </p:sp>
      <p:sp>
        <p:nvSpPr>
          <p:cNvPr id="16" name="Rechteck 15">
            <a:extLst>
              <a:ext uri="{FF2B5EF4-FFF2-40B4-BE49-F238E27FC236}">
                <a16:creationId xmlns:a16="http://schemas.microsoft.com/office/drawing/2014/main" id="{E373F9C7-9A9E-4E1D-BAE8-8893A47B518B}"/>
              </a:ext>
            </a:extLst>
          </p:cNvPr>
          <p:cNvSpPr/>
          <p:nvPr/>
        </p:nvSpPr>
        <p:spPr>
          <a:xfrm>
            <a:off x="836392" y="4322997"/>
            <a:ext cx="1479892" cy="830997"/>
          </a:xfrm>
          <a:prstGeom prst="rect">
            <a:avLst/>
          </a:prstGeom>
        </p:spPr>
        <p:txBody>
          <a:bodyPr wrap="none">
            <a:spAutoFit/>
          </a:bodyPr>
          <a:lstStyle/>
          <a:p>
            <a:pPr algn="ctr"/>
            <a:r>
              <a:rPr lang="de-DE" sz="2400" dirty="0">
                <a:ln w="0"/>
                <a:effectLst>
                  <a:outerShdw blurRad="38100" dist="19050" dir="2700000" algn="tl" rotWithShape="0">
                    <a:schemeClr val="dk1">
                      <a:alpha val="40000"/>
                    </a:schemeClr>
                  </a:outerShdw>
                </a:effectLst>
              </a:rPr>
              <a:t>Zeit der</a:t>
            </a:r>
          </a:p>
          <a:p>
            <a:pPr algn="ctr"/>
            <a:r>
              <a:rPr lang="de-DE" sz="2400" dirty="0">
                <a:ln w="0"/>
                <a:effectLst>
                  <a:outerShdw blurRad="38100" dist="19050" dir="2700000" algn="tl" rotWithShape="0">
                    <a:schemeClr val="dk1">
                      <a:alpha val="40000"/>
                    </a:schemeClr>
                  </a:outerShdw>
                </a:effectLst>
              </a:rPr>
              <a:t>Gemeinde</a:t>
            </a:r>
            <a:endParaRPr lang="de-CH" sz="2400" dirty="0"/>
          </a:p>
        </p:txBody>
      </p:sp>
      <p:sp>
        <p:nvSpPr>
          <p:cNvPr id="17" name="Pfeil: nach links und rechts 16">
            <a:extLst>
              <a:ext uri="{FF2B5EF4-FFF2-40B4-BE49-F238E27FC236}">
                <a16:creationId xmlns:a16="http://schemas.microsoft.com/office/drawing/2014/main" id="{04E1FDB6-0CE8-4476-B2B9-2C84EBD47754}"/>
              </a:ext>
            </a:extLst>
          </p:cNvPr>
          <p:cNvSpPr/>
          <p:nvPr/>
        </p:nvSpPr>
        <p:spPr>
          <a:xfrm>
            <a:off x="297317" y="3340363"/>
            <a:ext cx="2576539" cy="920884"/>
          </a:xfrm>
          <a:prstGeom prst="leftRightArrow">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2800" dirty="0">
                <a:ln w="0"/>
                <a:solidFill>
                  <a:schemeClr val="tx1"/>
                </a:solidFill>
                <a:effectLst>
                  <a:outerShdw blurRad="38100" dist="19050" dir="2700000" algn="tl" rotWithShape="0">
                    <a:schemeClr val="dk1">
                      <a:alpha val="40000"/>
                    </a:schemeClr>
                  </a:outerShdw>
                </a:effectLst>
              </a:rPr>
              <a:t>Gemeinde</a:t>
            </a:r>
            <a:endParaRPr lang="de-CH" dirty="0"/>
          </a:p>
        </p:txBody>
      </p:sp>
      <p:sp>
        <p:nvSpPr>
          <p:cNvPr id="20" name="Rechteck 19">
            <a:extLst>
              <a:ext uri="{FF2B5EF4-FFF2-40B4-BE49-F238E27FC236}">
                <a16:creationId xmlns:a16="http://schemas.microsoft.com/office/drawing/2014/main" id="{48CA9A9B-E631-4A95-A68A-E8EB4BC01F01}"/>
              </a:ext>
            </a:extLst>
          </p:cNvPr>
          <p:cNvSpPr/>
          <p:nvPr/>
        </p:nvSpPr>
        <p:spPr>
          <a:xfrm>
            <a:off x="5859074" y="4322996"/>
            <a:ext cx="1643655" cy="830997"/>
          </a:xfrm>
          <a:prstGeom prst="rect">
            <a:avLst/>
          </a:prstGeom>
        </p:spPr>
        <p:txBody>
          <a:bodyPr wrap="none">
            <a:spAutoFit/>
          </a:bodyPr>
          <a:lstStyle/>
          <a:p>
            <a:pPr algn="ctr"/>
            <a:r>
              <a:rPr lang="de-DE" sz="2400" dirty="0">
                <a:ln w="0"/>
                <a:effectLst>
                  <a:outerShdw blurRad="38100" dist="19050" dir="2700000" algn="tl" rotWithShape="0">
                    <a:schemeClr val="dk1">
                      <a:alpha val="40000"/>
                    </a:schemeClr>
                  </a:outerShdw>
                </a:effectLst>
              </a:rPr>
              <a:t>Trübsalszeit</a:t>
            </a:r>
          </a:p>
          <a:p>
            <a:pPr algn="ctr"/>
            <a:r>
              <a:rPr lang="de-DE" sz="2400" dirty="0">
                <a:ln w="0"/>
                <a:effectLst>
                  <a:outerShdw blurRad="38100" dist="19050" dir="2700000" algn="tl" rotWithShape="0">
                    <a:schemeClr val="dk1">
                      <a:alpha val="40000"/>
                    </a:schemeClr>
                  </a:outerShdw>
                </a:effectLst>
              </a:rPr>
              <a:t>7 Jahre</a:t>
            </a:r>
            <a:endParaRPr lang="de-CH" sz="2400" dirty="0"/>
          </a:p>
        </p:txBody>
      </p:sp>
    </p:spTree>
    <p:extLst>
      <p:ext uri="{BB962C8B-B14F-4D97-AF65-F5344CB8AC3E}">
        <p14:creationId xmlns:p14="http://schemas.microsoft.com/office/powerpoint/2010/main" val="24228083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8"/>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9"/>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4"/>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2"/>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0"/>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9"/>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3"/>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9" grpId="0" animBg="1"/>
      <p:bldP spid="6" grpId="0" animBg="1"/>
      <p:bldP spid="8" grpId="0" animBg="1"/>
      <p:bldP spid="9" grpId="0" animBg="1"/>
      <p:bldP spid="11" grpId="0"/>
      <p:bldP spid="12" grpId="0"/>
      <p:bldP spid="13" grpId="0"/>
      <p:bldP spid="14" grpId="0"/>
      <p:bldP spid="15" grpId="0"/>
      <p:bldP spid="20"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eck 1">
            <a:extLst>
              <a:ext uri="{FF2B5EF4-FFF2-40B4-BE49-F238E27FC236}">
                <a16:creationId xmlns:a16="http://schemas.microsoft.com/office/drawing/2014/main" id="{2CEE92F1-D5B4-471B-B7AB-610D25E9C44E}"/>
              </a:ext>
            </a:extLst>
          </p:cNvPr>
          <p:cNvSpPr/>
          <p:nvPr/>
        </p:nvSpPr>
        <p:spPr>
          <a:xfrm>
            <a:off x="727353" y="848968"/>
            <a:ext cx="9265733" cy="2246769"/>
          </a:xfrm>
          <a:prstGeom prst="rect">
            <a:avLst/>
          </a:prstGeom>
        </p:spPr>
        <p:txBody>
          <a:bodyPr wrap="square">
            <a:spAutoFit/>
          </a:bodyPr>
          <a:lstStyle/>
          <a:p>
            <a:r>
              <a:rPr lang="de-CH" sz="2800" dirty="0"/>
              <a:t>"</a:t>
            </a:r>
            <a:r>
              <a:rPr lang="de-DE" sz="2800" dirty="0"/>
              <a:t>Sogleich war ich im Geist: Und siehe, ein Thron stand im Himmel, und auf dem Thron saß einer. 3 Und der da saß, ⟨war⟩ von Ansehen gleich einem Jaspisstein und einem Sarder, und ein Regenbogen ⟨war⟩ rings um den Thron, von Ansehen gleich einem Smaragd.</a:t>
            </a:r>
            <a:r>
              <a:rPr lang="de-CH" sz="2800" dirty="0"/>
              <a:t>" </a:t>
            </a:r>
            <a:r>
              <a:rPr lang="de-CH" sz="2800" b="1" dirty="0"/>
              <a:t>(4,2-3)</a:t>
            </a:r>
            <a:endParaRPr lang="de-CH" sz="2800" dirty="0"/>
          </a:p>
        </p:txBody>
      </p:sp>
    </p:spTree>
    <p:extLst>
      <p:ext uri="{BB962C8B-B14F-4D97-AF65-F5344CB8AC3E}">
        <p14:creationId xmlns:p14="http://schemas.microsoft.com/office/powerpoint/2010/main" val="186038198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descr="Diamant im Brillantschliff 1.02 Karat D VVS2 für einen luxuriösen Ring  kaufen 6248NM9 - Diamanthaus">
            <a:extLst>
              <a:ext uri="{FF2B5EF4-FFF2-40B4-BE49-F238E27FC236}">
                <a16:creationId xmlns:a16="http://schemas.microsoft.com/office/drawing/2014/main" id="{6C013026-F65E-4FE4-9ED1-9158EBB2B730}"/>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b="7968"/>
          <a:stretch/>
        </p:blipFill>
        <p:spPr bwMode="auto">
          <a:xfrm>
            <a:off x="2069122" y="-622055"/>
            <a:ext cx="8982809" cy="8267045"/>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5" name="Textfeld 4">
            <a:extLst>
              <a:ext uri="{FF2B5EF4-FFF2-40B4-BE49-F238E27FC236}">
                <a16:creationId xmlns:a16="http://schemas.microsoft.com/office/drawing/2014/main" id="{7F68FAFD-8CA7-4127-96EC-74E2FFF63FF2}"/>
              </a:ext>
            </a:extLst>
          </p:cNvPr>
          <p:cNvSpPr txBox="1"/>
          <p:nvPr/>
        </p:nvSpPr>
        <p:spPr>
          <a:xfrm>
            <a:off x="563102" y="546456"/>
            <a:ext cx="7789589" cy="523220"/>
          </a:xfrm>
          <a:prstGeom prst="rect">
            <a:avLst/>
          </a:prstGeom>
          <a:noFill/>
        </p:spPr>
        <p:txBody>
          <a:bodyPr wrap="square" rtlCol="0">
            <a:spAutoFit/>
          </a:bodyPr>
          <a:lstStyle/>
          <a:p>
            <a:r>
              <a:rPr lang="de-CH" sz="2800" b="1" dirty="0"/>
              <a:t>Die Buchrolle mit den sieben Siegeln (5,1)</a:t>
            </a:r>
            <a:endParaRPr lang="de-CH" sz="2800" dirty="0"/>
          </a:p>
        </p:txBody>
      </p:sp>
      <p:sp>
        <p:nvSpPr>
          <p:cNvPr id="2" name="Rechteck 1">
            <a:extLst>
              <a:ext uri="{FF2B5EF4-FFF2-40B4-BE49-F238E27FC236}">
                <a16:creationId xmlns:a16="http://schemas.microsoft.com/office/drawing/2014/main" id="{2CEE92F1-D5B4-471B-B7AB-610D25E9C44E}"/>
              </a:ext>
            </a:extLst>
          </p:cNvPr>
          <p:cNvSpPr/>
          <p:nvPr/>
        </p:nvSpPr>
        <p:spPr>
          <a:xfrm>
            <a:off x="563099" y="1409323"/>
            <a:ext cx="10334397" cy="1384995"/>
          </a:xfrm>
          <a:prstGeom prst="rect">
            <a:avLst/>
          </a:prstGeom>
        </p:spPr>
        <p:txBody>
          <a:bodyPr wrap="square">
            <a:spAutoFit/>
          </a:bodyPr>
          <a:lstStyle/>
          <a:p>
            <a:r>
              <a:rPr lang="de-CH" sz="2800" dirty="0"/>
              <a:t>"Und ich sah in der Rechten dessen, der auf dem Thron saß, ein Buch, innen und auf der Rückseite beschrieben, mit sieben Siegeln versiegelt." </a:t>
            </a:r>
            <a:r>
              <a:rPr lang="de-CH" sz="2800" b="1" dirty="0"/>
              <a:t>(5,1)</a:t>
            </a:r>
            <a:endParaRPr lang="de-CH" sz="2800" dirty="0"/>
          </a:p>
        </p:txBody>
      </p:sp>
      <p:pic>
        <p:nvPicPr>
          <p:cNvPr id="4" name="Grafik 3">
            <a:extLst>
              <a:ext uri="{FF2B5EF4-FFF2-40B4-BE49-F238E27FC236}">
                <a16:creationId xmlns:a16="http://schemas.microsoft.com/office/drawing/2014/main" id="{1AC8CDBB-EC3A-48E4-9B97-1F66745DF4BB}"/>
              </a:ext>
            </a:extLst>
          </p:cNvPr>
          <p:cNvPicPr>
            <a:picLocks noChangeAspect="1"/>
          </p:cNvPicPr>
          <p:nvPr/>
        </p:nvPicPr>
        <p:blipFill rotWithShape="1">
          <a:blip r:embed="rId3">
            <a:extLst>
              <a:ext uri="{28A0092B-C50C-407E-A947-70E740481C1C}">
                <a14:useLocalDpi xmlns:a14="http://schemas.microsoft.com/office/drawing/2010/main" val="0"/>
              </a:ext>
            </a:extLst>
          </a:blip>
          <a:srcRect l="19965" t="26043" r="24946" b="16748"/>
          <a:stretch/>
        </p:blipFill>
        <p:spPr>
          <a:xfrm rot="17794067" flipH="1">
            <a:off x="4147781" y="1957830"/>
            <a:ext cx="3656889" cy="3932618"/>
          </a:xfrm>
          <a:prstGeom prst="cloud">
            <a:avLst/>
          </a:prstGeom>
          <a:effectLst>
            <a:softEdge rad="317500"/>
          </a:effectLst>
        </p:spPr>
      </p:pic>
    </p:spTree>
    <p:extLst>
      <p:ext uri="{BB962C8B-B14F-4D97-AF65-F5344CB8AC3E}">
        <p14:creationId xmlns:p14="http://schemas.microsoft.com/office/powerpoint/2010/main" val="38256164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childTnLst>
                                </p:cTn>
                              </p:par>
                              <p:par>
                                <p:cTn id="8" presetID="10" presetClass="entr" presetSubtype="0"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feld 4">
            <a:extLst>
              <a:ext uri="{FF2B5EF4-FFF2-40B4-BE49-F238E27FC236}">
                <a16:creationId xmlns:a16="http://schemas.microsoft.com/office/drawing/2014/main" id="{7F68FAFD-8CA7-4127-96EC-74E2FFF63FF2}"/>
              </a:ext>
            </a:extLst>
          </p:cNvPr>
          <p:cNvSpPr txBox="1"/>
          <p:nvPr/>
        </p:nvSpPr>
        <p:spPr>
          <a:xfrm>
            <a:off x="563102" y="546456"/>
            <a:ext cx="7789589" cy="523220"/>
          </a:xfrm>
          <a:prstGeom prst="rect">
            <a:avLst/>
          </a:prstGeom>
          <a:noFill/>
        </p:spPr>
        <p:txBody>
          <a:bodyPr wrap="square" rtlCol="0">
            <a:spAutoFit/>
          </a:bodyPr>
          <a:lstStyle/>
          <a:p>
            <a:r>
              <a:rPr lang="de-CH" sz="2800" b="1" dirty="0"/>
              <a:t>Wer ist würdig (5,2-4)</a:t>
            </a:r>
            <a:endParaRPr lang="de-CH" sz="2800" dirty="0"/>
          </a:p>
        </p:txBody>
      </p:sp>
      <p:sp>
        <p:nvSpPr>
          <p:cNvPr id="2" name="Rechteck 1">
            <a:extLst>
              <a:ext uri="{FF2B5EF4-FFF2-40B4-BE49-F238E27FC236}">
                <a16:creationId xmlns:a16="http://schemas.microsoft.com/office/drawing/2014/main" id="{2CEE92F1-D5B4-471B-B7AB-610D25E9C44E}"/>
              </a:ext>
            </a:extLst>
          </p:cNvPr>
          <p:cNvSpPr/>
          <p:nvPr/>
        </p:nvSpPr>
        <p:spPr>
          <a:xfrm>
            <a:off x="563099" y="1409323"/>
            <a:ext cx="10334397" cy="2677656"/>
          </a:xfrm>
          <a:prstGeom prst="rect">
            <a:avLst/>
          </a:prstGeom>
        </p:spPr>
        <p:txBody>
          <a:bodyPr wrap="square">
            <a:spAutoFit/>
          </a:bodyPr>
          <a:lstStyle/>
          <a:p>
            <a:r>
              <a:rPr lang="de-CH" sz="2800" dirty="0"/>
              <a:t>"Und ich sah einen starken Engel, der mit lauter Stimme ausrief: Wer ist würdig, das Buch zu öffnen und seine Siegel zu lösen?</a:t>
            </a:r>
          </a:p>
          <a:p>
            <a:r>
              <a:rPr lang="de-CH" sz="2800" dirty="0"/>
              <a:t>3 Und niemand in dem Himmel, auch nicht auf der Erde, auch nicht unter der Erde konnte das Buch öffnen noch es anblicken.</a:t>
            </a:r>
          </a:p>
          <a:p>
            <a:r>
              <a:rPr lang="de-CH" sz="2800" dirty="0"/>
              <a:t>4 Und ich weinte sehr, weil niemand ⟨für⟩ würdig befunden wurde, das Buch zu öffnen noch es anzublicken." </a:t>
            </a:r>
            <a:r>
              <a:rPr lang="de-CH" sz="2800" b="1" dirty="0"/>
              <a:t>(5,2-4)</a:t>
            </a:r>
            <a:endParaRPr lang="de-CH" sz="2800" dirty="0"/>
          </a:p>
        </p:txBody>
      </p:sp>
    </p:spTree>
    <p:extLst>
      <p:ext uri="{BB962C8B-B14F-4D97-AF65-F5344CB8AC3E}">
        <p14:creationId xmlns:p14="http://schemas.microsoft.com/office/powerpoint/2010/main" val="25571645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feld 4">
            <a:extLst>
              <a:ext uri="{FF2B5EF4-FFF2-40B4-BE49-F238E27FC236}">
                <a16:creationId xmlns:a16="http://schemas.microsoft.com/office/drawing/2014/main" id="{7F68FAFD-8CA7-4127-96EC-74E2FFF63FF2}"/>
              </a:ext>
            </a:extLst>
          </p:cNvPr>
          <p:cNvSpPr txBox="1"/>
          <p:nvPr/>
        </p:nvSpPr>
        <p:spPr>
          <a:xfrm>
            <a:off x="563102" y="546456"/>
            <a:ext cx="7789589" cy="523220"/>
          </a:xfrm>
          <a:prstGeom prst="rect">
            <a:avLst/>
          </a:prstGeom>
          <a:noFill/>
        </p:spPr>
        <p:txBody>
          <a:bodyPr wrap="square" rtlCol="0">
            <a:spAutoFit/>
          </a:bodyPr>
          <a:lstStyle/>
          <a:p>
            <a:r>
              <a:rPr lang="de-CH" sz="2800" b="1" dirty="0"/>
              <a:t>Das Lamm Gottes (5,5-7)</a:t>
            </a:r>
            <a:endParaRPr lang="de-CH" sz="2800" dirty="0"/>
          </a:p>
        </p:txBody>
      </p:sp>
      <p:sp>
        <p:nvSpPr>
          <p:cNvPr id="2" name="Rechteck 1">
            <a:extLst>
              <a:ext uri="{FF2B5EF4-FFF2-40B4-BE49-F238E27FC236}">
                <a16:creationId xmlns:a16="http://schemas.microsoft.com/office/drawing/2014/main" id="{2CEE92F1-D5B4-471B-B7AB-610D25E9C44E}"/>
              </a:ext>
            </a:extLst>
          </p:cNvPr>
          <p:cNvSpPr/>
          <p:nvPr/>
        </p:nvSpPr>
        <p:spPr>
          <a:xfrm>
            <a:off x="563099" y="1409323"/>
            <a:ext cx="10334397" cy="3970318"/>
          </a:xfrm>
          <a:prstGeom prst="rect">
            <a:avLst/>
          </a:prstGeom>
        </p:spPr>
        <p:txBody>
          <a:bodyPr wrap="square">
            <a:spAutoFit/>
          </a:bodyPr>
          <a:lstStyle/>
          <a:p>
            <a:r>
              <a:rPr lang="de-CH" sz="2800" dirty="0"/>
              <a:t>"Und einer von den Ältesten spricht zu mir: Weine nicht! Siehe, es hat überwunden der Löwe aus dem Stamm Juda, die Wurzel Davids, um das Buch und seine sieben Siegel zu öffnen. </a:t>
            </a:r>
          </a:p>
          <a:p>
            <a:r>
              <a:rPr lang="de-CH" sz="2800" dirty="0"/>
              <a:t>6 Und ich sah inmitten des Thrones und der vier lebendigen Wesen und inmitten der Ältesten ein Lamm stehen wie geschlachtet, das sieben Hörner und sieben Augen hatte; dies sind die sieben Geister Gottes, ausgesandt über die ganze Erde. </a:t>
            </a:r>
          </a:p>
          <a:p>
            <a:r>
              <a:rPr lang="de-CH" sz="2800" dirty="0"/>
              <a:t>7 Und es kam und nahm ⟨das Buch⟩ aus der Rechten dessen, der auf dem Thron saß." </a:t>
            </a:r>
            <a:r>
              <a:rPr lang="de-CH" sz="2800" b="1" dirty="0"/>
              <a:t>(5,5-7)</a:t>
            </a:r>
            <a:endParaRPr lang="de-CH" sz="2800" dirty="0"/>
          </a:p>
        </p:txBody>
      </p:sp>
    </p:spTree>
    <p:extLst>
      <p:ext uri="{BB962C8B-B14F-4D97-AF65-F5344CB8AC3E}">
        <p14:creationId xmlns:p14="http://schemas.microsoft.com/office/powerpoint/2010/main" val="144136982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feld 4">
            <a:extLst>
              <a:ext uri="{FF2B5EF4-FFF2-40B4-BE49-F238E27FC236}">
                <a16:creationId xmlns:a16="http://schemas.microsoft.com/office/drawing/2014/main" id="{7F68FAFD-8CA7-4127-96EC-74E2FFF63FF2}"/>
              </a:ext>
            </a:extLst>
          </p:cNvPr>
          <p:cNvSpPr txBox="1"/>
          <p:nvPr/>
        </p:nvSpPr>
        <p:spPr>
          <a:xfrm>
            <a:off x="563102" y="546456"/>
            <a:ext cx="7789589" cy="523220"/>
          </a:xfrm>
          <a:prstGeom prst="rect">
            <a:avLst/>
          </a:prstGeom>
          <a:noFill/>
        </p:spPr>
        <p:txBody>
          <a:bodyPr wrap="square" rtlCol="0">
            <a:spAutoFit/>
          </a:bodyPr>
          <a:lstStyle/>
          <a:p>
            <a:r>
              <a:rPr lang="de-CH" sz="2800" b="1" dirty="0"/>
              <a:t>Das Lamm Gottes (5,5-7)</a:t>
            </a:r>
            <a:endParaRPr lang="de-CH" sz="2800" dirty="0"/>
          </a:p>
        </p:txBody>
      </p:sp>
      <p:sp>
        <p:nvSpPr>
          <p:cNvPr id="2" name="Rechteck 1">
            <a:extLst>
              <a:ext uri="{FF2B5EF4-FFF2-40B4-BE49-F238E27FC236}">
                <a16:creationId xmlns:a16="http://schemas.microsoft.com/office/drawing/2014/main" id="{2CEE92F1-D5B4-471B-B7AB-610D25E9C44E}"/>
              </a:ext>
            </a:extLst>
          </p:cNvPr>
          <p:cNvSpPr/>
          <p:nvPr/>
        </p:nvSpPr>
        <p:spPr>
          <a:xfrm>
            <a:off x="563099" y="1409323"/>
            <a:ext cx="10334397" cy="1384995"/>
          </a:xfrm>
          <a:prstGeom prst="rect">
            <a:avLst/>
          </a:prstGeom>
        </p:spPr>
        <p:txBody>
          <a:bodyPr wrap="square">
            <a:spAutoFit/>
          </a:bodyPr>
          <a:lstStyle/>
          <a:p>
            <a:r>
              <a:rPr lang="de-CH" sz="2800" dirty="0"/>
              <a:t>"</a:t>
            </a:r>
            <a:r>
              <a:rPr lang="de-DE" sz="2800" dirty="0"/>
              <a:t>denn er wurde zwar aus Schwachheit gekreuzigt, aber er lebt aus Gottes Kraft; denn auch wir sind schwach in ihm, aber wir werden mit ihm leben aus Gottes Kraft euch gegenüber.</a:t>
            </a:r>
            <a:r>
              <a:rPr lang="de-CH" sz="2800" dirty="0"/>
              <a:t>" </a:t>
            </a:r>
            <a:r>
              <a:rPr lang="de-CH" sz="2800" b="1" dirty="0"/>
              <a:t>(2Kor 13,4)</a:t>
            </a:r>
            <a:endParaRPr lang="de-CH" sz="2800" dirty="0"/>
          </a:p>
        </p:txBody>
      </p:sp>
    </p:spTree>
    <p:extLst>
      <p:ext uri="{BB962C8B-B14F-4D97-AF65-F5344CB8AC3E}">
        <p14:creationId xmlns:p14="http://schemas.microsoft.com/office/powerpoint/2010/main" val="114328932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feld 4">
            <a:extLst>
              <a:ext uri="{FF2B5EF4-FFF2-40B4-BE49-F238E27FC236}">
                <a16:creationId xmlns:a16="http://schemas.microsoft.com/office/drawing/2014/main" id="{7F68FAFD-8CA7-4127-96EC-74E2FFF63FF2}"/>
              </a:ext>
            </a:extLst>
          </p:cNvPr>
          <p:cNvSpPr txBox="1"/>
          <p:nvPr/>
        </p:nvSpPr>
        <p:spPr>
          <a:xfrm>
            <a:off x="563102" y="546456"/>
            <a:ext cx="7789589" cy="523220"/>
          </a:xfrm>
          <a:prstGeom prst="rect">
            <a:avLst/>
          </a:prstGeom>
          <a:noFill/>
        </p:spPr>
        <p:txBody>
          <a:bodyPr wrap="square" rtlCol="0">
            <a:spAutoFit/>
          </a:bodyPr>
          <a:lstStyle/>
          <a:p>
            <a:r>
              <a:rPr lang="de-CH" sz="2800" b="1" dirty="0"/>
              <a:t>Die Anbetung des Lammes (5,8-14)</a:t>
            </a:r>
            <a:endParaRPr lang="de-CH" sz="2800" dirty="0"/>
          </a:p>
        </p:txBody>
      </p:sp>
      <p:sp>
        <p:nvSpPr>
          <p:cNvPr id="2" name="Rechteck 1">
            <a:extLst>
              <a:ext uri="{FF2B5EF4-FFF2-40B4-BE49-F238E27FC236}">
                <a16:creationId xmlns:a16="http://schemas.microsoft.com/office/drawing/2014/main" id="{2CEE92F1-D5B4-471B-B7AB-610D25E9C44E}"/>
              </a:ext>
            </a:extLst>
          </p:cNvPr>
          <p:cNvSpPr/>
          <p:nvPr/>
        </p:nvSpPr>
        <p:spPr>
          <a:xfrm>
            <a:off x="563102" y="1896756"/>
            <a:ext cx="10334397" cy="1815882"/>
          </a:xfrm>
          <a:prstGeom prst="rect">
            <a:avLst/>
          </a:prstGeom>
        </p:spPr>
        <p:txBody>
          <a:bodyPr wrap="square">
            <a:spAutoFit/>
          </a:bodyPr>
          <a:lstStyle/>
          <a:p>
            <a:r>
              <a:rPr lang="de-CH" sz="2800" dirty="0"/>
              <a:t>"Und als es das Buch nahm, fielen die vier lebendigen Wesen und die vierundzwanzig Ältesten nieder vor dem Lamm, und sie hatten ein jeder eine Harfe und goldene Schalen voller Räucherwerk; das sind die Gebete der Heiligen." </a:t>
            </a:r>
            <a:r>
              <a:rPr lang="de-CH" sz="2800" b="1" dirty="0"/>
              <a:t>(5,8)</a:t>
            </a:r>
            <a:endParaRPr lang="de-CH" sz="2800" dirty="0"/>
          </a:p>
        </p:txBody>
      </p:sp>
      <p:sp>
        <p:nvSpPr>
          <p:cNvPr id="4" name="Textfeld 3">
            <a:extLst>
              <a:ext uri="{FF2B5EF4-FFF2-40B4-BE49-F238E27FC236}">
                <a16:creationId xmlns:a16="http://schemas.microsoft.com/office/drawing/2014/main" id="{16CEEC41-1141-4594-97EF-6B7871482EB0}"/>
              </a:ext>
            </a:extLst>
          </p:cNvPr>
          <p:cNvSpPr txBox="1"/>
          <p:nvPr/>
        </p:nvSpPr>
        <p:spPr>
          <a:xfrm>
            <a:off x="563102" y="1221606"/>
            <a:ext cx="7789589" cy="523220"/>
          </a:xfrm>
          <a:prstGeom prst="rect">
            <a:avLst/>
          </a:prstGeom>
          <a:noFill/>
        </p:spPr>
        <p:txBody>
          <a:bodyPr wrap="square" rtlCol="0">
            <a:spAutoFit/>
          </a:bodyPr>
          <a:lstStyle/>
          <a:p>
            <a:r>
              <a:rPr lang="de-CH" sz="2800" b="1" dirty="0"/>
              <a:t>Die Auswirkung (5,8)</a:t>
            </a:r>
            <a:endParaRPr lang="de-CH" sz="2800" dirty="0"/>
          </a:p>
        </p:txBody>
      </p:sp>
    </p:spTree>
    <p:extLst>
      <p:ext uri="{BB962C8B-B14F-4D97-AF65-F5344CB8AC3E}">
        <p14:creationId xmlns:p14="http://schemas.microsoft.com/office/powerpoint/2010/main" val="404569221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feld 4">
            <a:extLst>
              <a:ext uri="{FF2B5EF4-FFF2-40B4-BE49-F238E27FC236}">
                <a16:creationId xmlns:a16="http://schemas.microsoft.com/office/drawing/2014/main" id="{7F68FAFD-8CA7-4127-96EC-74E2FFF63FF2}"/>
              </a:ext>
            </a:extLst>
          </p:cNvPr>
          <p:cNvSpPr txBox="1"/>
          <p:nvPr/>
        </p:nvSpPr>
        <p:spPr>
          <a:xfrm>
            <a:off x="563102" y="546456"/>
            <a:ext cx="7789589" cy="523220"/>
          </a:xfrm>
          <a:prstGeom prst="rect">
            <a:avLst/>
          </a:prstGeom>
          <a:noFill/>
        </p:spPr>
        <p:txBody>
          <a:bodyPr wrap="square" rtlCol="0">
            <a:spAutoFit/>
          </a:bodyPr>
          <a:lstStyle/>
          <a:p>
            <a:r>
              <a:rPr lang="de-CH" sz="2800" b="1" dirty="0"/>
              <a:t>Die Anbetung des Lammes (5,8-14)</a:t>
            </a:r>
            <a:endParaRPr lang="de-CH" sz="2800" dirty="0"/>
          </a:p>
        </p:txBody>
      </p:sp>
      <p:sp>
        <p:nvSpPr>
          <p:cNvPr id="2" name="Rechteck 1">
            <a:extLst>
              <a:ext uri="{FF2B5EF4-FFF2-40B4-BE49-F238E27FC236}">
                <a16:creationId xmlns:a16="http://schemas.microsoft.com/office/drawing/2014/main" id="{2CEE92F1-D5B4-471B-B7AB-610D25E9C44E}"/>
              </a:ext>
            </a:extLst>
          </p:cNvPr>
          <p:cNvSpPr/>
          <p:nvPr/>
        </p:nvSpPr>
        <p:spPr>
          <a:xfrm>
            <a:off x="563102" y="1896756"/>
            <a:ext cx="10334397" cy="2677656"/>
          </a:xfrm>
          <a:prstGeom prst="rect">
            <a:avLst/>
          </a:prstGeom>
        </p:spPr>
        <p:txBody>
          <a:bodyPr wrap="square">
            <a:spAutoFit/>
          </a:bodyPr>
          <a:lstStyle/>
          <a:p>
            <a:r>
              <a:rPr lang="de-CH" sz="2800" dirty="0"/>
              <a:t>"Und sie singen ein neues Lied und sagen: Du bist würdig, das Buch zu nehmen und seine Siegel zu öffnen; denn du bist geschlachtet worden und hast durch dein Blut ⟨Menschen⟩ für Gott erkauft aus jedem Stamm und jeder Sprache und jedem Volk und jeder Nation</a:t>
            </a:r>
          </a:p>
          <a:p>
            <a:r>
              <a:rPr lang="de-CH" sz="2800" dirty="0"/>
              <a:t>10 und hast sie unserem Gott zu einem Königtum und zu Priestern gemacht, und sie werden über die Erde herrschen!" </a:t>
            </a:r>
            <a:r>
              <a:rPr lang="de-CH" sz="2800" b="1" dirty="0"/>
              <a:t>(5,9-10)</a:t>
            </a:r>
            <a:endParaRPr lang="de-CH" sz="2800" dirty="0"/>
          </a:p>
        </p:txBody>
      </p:sp>
      <p:sp>
        <p:nvSpPr>
          <p:cNvPr id="4" name="Textfeld 3">
            <a:extLst>
              <a:ext uri="{FF2B5EF4-FFF2-40B4-BE49-F238E27FC236}">
                <a16:creationId xmlns:a16="http://schemas.microsoft.com/office/drawing/2014/main" id="{16CEEC41-1141-4594-97EF-6B7871482EB0}"/>
              </a:ext>
            </a:extLst>
          </p:cNvPr>
          <p:cNvSpPr txBox="1"/>
          <p:nvPr/>
        </p:nvSpPr>
        <p:spPr>
          <a:xfrm>
            <a:off x="563102" y="1221606"/>
            <a:ext cx="7789589" cy="523220"/>
          </a:xfrm>
          <a:prstGeom prst="rect">
            <a:avLst/>
          </a:prstGeom>
          <a:noFill/>
        </p:spPr>
        <p:txBody>
          <a:bodyPr wrap="square" rtlCol="0">
            <a:spAutoFit/>
          </a:bodyPr>
          <a:lstStyle/>
          <a:p>
            <a:r>
              <a:rPr lang="de-CH" sz="2800" b="1" dirty="0"/>
              <a:t>Die Anbetung der Erlösten (5,9-10)</a:t>
            </a:r>
            <a:endParaRPr lang="de-CH" sz="2800" dirty="0"/>
          </a:p>
        </p:txBody>
      </p:sp>
    </p:spTree>
    <p:extLst>
      <p:ext uri="{BB962C8B-B14F-4D97-AF65-F5344CB8AC3E}">
        <p14:creationId xmlns:p14="http://schemas.microsoft.com/office/powerpoint/2010/main" val="4099083715"/>
      </p:ext>
    </p:extLst>
  </p:cSld>
  <p:clrMapOvr>
    <a:masterClrMapping/>
  </p:clrMapOvr>
</p:sld>
</file>

<file path=ppt/theme/theme1.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751</Words>
  <Application>Microsoft Office PowerPoint</Application>
  <PresentationFormat>Breitbild</PresentationFormat>
  <Paragraphs>47</Paragraphs>
  <Slides>13</Slides>
  <Notes>0</Notes>
  <HiddenSlides>0</HiddenSlides>
  <MMClips>0</MMClips>
  <ScaleCrop>false</ScaleCrop>
  <HeadingPairs>
    <vt:vector size="6" baseType="variant">
      <vt:variant>
        <vt:lpstr>Verwendete Schriftarten</vt:lpstr>
      </vt:variant>
      <vt:variant>
        <vt:i4>3</vt:i4>
      </vt:variant>
      <vt:variant>
        <vt:lpstr>Design</vt:lpstr>
      </vt:variant>
      <vt:variant>
        <vt:i4>1</vt:i4>
      </vt:variant>
      <vt:variant>
        <vt:lpstr>Folientitel</vt:lpstr>
      </vt:variant>
      <vt:variant>
        <vt:i4>13</vt:i4>
      </vt:variant>
    </vt:vector>
  </HeadingPairs>
  <TitlesOfParts>
    <vt:vector size="17" baseType="lpstr">
      <vt:lpstr>Arial</vt:lpstr>
      <vt:lpstr>Calibri</vt:lpstr>
      <vt:lpstr>Calibri Light</vt:lpstr>
      <vt:lpstr>Office</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Offenbarung</dc:title>
  <dc:creator>Matthias Germann</dc:creator>
  <cp:keywords>Bibel, Neues Testament, Offenbarung</cp:keywords>
  <cp:lastModifiedBy>Mätthu</cp:lastModifiedBy>
  <cp:revision>387</cp:revision>
  <dcterms:created xsi:type="dcterms:W3CDTF">2021-02-04T12:45:11Z</dcterms:created>
  <dcterms:modified xsi:type="dcterms:W3CDTF">2022-05-19T08:05:33Z</dcterms:modified>
</cp:coreProperties>
</file>