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74" r:id="rId3"/>
    <p:sldId id="326" r:id="rId4"/>
    <p:sldId id="375" r:id="rId5"/>
    <p:sldId id="359" r:id="rId6"/>
    <p:sldId id="376" r:id="rId7"/>
    <p:sldId id="344" r:id="rId8"/>
    <p:sldId id="377" r:id="rId9"/>
    <p:sldId id="365" r:id="rId10"/>
    <p:sldId id="378" r:id="rId11"/>
    <p:sldId id="366" r:id="rId12"/>
    <p:sldId id="379" r:id="rId13"/>
    <p:sldId id="346" r:id="rId14"/>
    <p:sldId id="380" r:id="rId15"/>
    <p:sldId id="332" r:id="rId16"/>
    <p:sldId id="381" r:id="rId17"/>
    <p:sldId id="345" r:id="rId18"/>
    <p:sldId id="382" r:id="rId19"/>
    <p:sldId id="320" r:id="rId20"/>
    <p:sldId id="383" r:id="rId21"/>
    <p:sldId id="343" r:id="rId22"/>
    <p:sldId id="384" r:id="rId23"/>
    <p:sldId id="360" r:id="rId24"/>
    <p:sldId id="347" r:id="rId25"/>
    <p:sldId id="314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65" y="9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13.04.2019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13.04.2019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2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a/Christ_before_Caiaphas_-_Capella_dei_Scrovegni_-_Padua_2016.jpg/1024px-Christ_before_Caiaphas_-_Capella_dei_Scrovegni_-_Padua_2016.jpg">
            <a:extLst>
              <a:ext uri="{FF2B5EF4-FFF2-40B4-BE49-F238E27FC236}">
                <a16:creationId xmlns:a16="http://schemas.microsoft.com/office/drawing/2014/main" xmlns="" id="{0EACDA70-4C8E-4492-B377-393D0606B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0"/>
            <a:ext cx="720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1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hnliches Foto">
            <a:extLst>
              <a:ext uri="{FF2B5EF4-FFF2-40B4-BE49-F238E27FC236}">
                <a16:creationId xmlns:a16="http://schemas.microsoft.com/office/drawing/2014/main" xmlns="" id="{54FCE35E-BB30-40FF-94A9-FE78C65B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89" y="84588"/>
            <a:ext cx="8595883" cy="66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Ãhnliches Foto">
            <a:extLst>
              <a:ext uri="{FF2B5EF4-FFF2-40B4-BE49-F238E27FC236}">
                <a16:creationId xmlns:a16="http://schemas.microsoft.com/office/drawing/2014/main" xmlns="" id="{0A6B215A-86A3-41F8-8939-F867FEAB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83" y="0"/>
            <a:ext cx="9219233" cy="68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0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hnliches Foto">
            <a:extLst>
              <a:ext uri="{FF2B5EF4-FFF2-40B4-BE49-F238E27FC236}">
                <a16:creationId xmlns:a16="http://schemas.microsoft.com/office/drawing/2014/main" xmlns="" id="{C6DB530C-49F7-4469-A3AA-B5A7EC64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05" y="8981"/>
            <a:ext cx="4733589" cy="6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hnliches Foto">
            <a:extLst>
              <a:ext uri="{FF2B5EF4-FFF2-40B4-BE49-F238E27FC236}">
                <a16:creationId xmlns:a16="http://schemas.microsoft.com/office/drawing/2014/main" xmlns="" id="{540C81DB-7291-4A1C-AAFE-3A413C7A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63" y="6004"/>
            <a:ext cx="6925673" cy="68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9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7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titusbogen">
            <a:extLst>
              <a:ext uri="{FF2B5EF4-FFF2-40B4-BE49-F238E27FC236}">
                <a16:creationId xmlns:a16="http://schemas.microsoft.com/office/drawing/2014/main" xmlns="" id="{1814E8F8-1463-4491-A169-51C1B6B3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01" y="0"/>
            <a:ext cx="9291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Ã¼r titusbogen">
            <a:extLst>
              <a:ext uri="{FF2B5EF4-FFF2-40B4-BE49-F238E27FC236}">
                <a16:creationId xmlns:a16="http://schemas.microsoft.com/office/drawing/2014/main" xmlns="" id="{89FCCF02-57D8-4D45-A2B6-3FF7DDD0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3808225"/>
            <a:ext cx="20955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A6B51A8-A038-47F6-ABDE-3F75FCB7B1FB}"/>
              </a:ext>
            </a:extLst>
          </p:cNvPr>
          <p:cNvSpPr/>
          <p:nvPr/>
        </p:nvSpPr>
        <p:spPr>
          <a:xfrm>
            <a:off x="1449388" y="6157095"/>
            <a:ext cx="9633666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de-CH" sz="4000" dirty="0">
                <a:solidFill>
                  <a:schemeClr val="bg1"/>
                </a:solidFill>
                <a:latin typeface="Arial Narrow" panose="020B0606020202030204" pitchFamily="34" charset="0"/>
              </a:rPr>
              <a:t>«Titusbogen» am Eingang zum </a:t>
            </a:r>
            <a:r>
              <a:rPr lang="de-CH" sz="4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Forum </a:t>
            </a:r>
            <a:r>
              <a:rPr lang="de-CH" sz="4000" dirty="0">
                <a:solidFill>
                  <a:schemeClr val="bg1"/>
                </a:solidFill>
                <a:latin typeface="Arial Narrow" panose="020B0606020202030204" pitchFamily="34" charset="0"/>
              </a:rPr>
              <a:t>Romanum</a:t>
            </a:r>
          </a:p>
        </p:txBody>
      </p:sp>
    </p:spTree>
    <p:extLst>
      <p:ext uri="{BB962C8B-B14F-4D97-AF65-F5344CB8AC3E}">
        <p14:creationId xmlns:p14="http://schemas.microsoft.com/office/powerpoint/2010/main" val="10409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2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Ãhnliches Foto">
            <a:extLst>
              <a:ext uri="{FF2B5EF4-FFF2-40B4-BE49-F238E27FC236}">
                <a16:creationId xmlns:a16="http://schemas.microsoft.com/office/drawing/2014/main" xmlns="" id="{14C4B6DA-C866-4EF7-8A34-8035E229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87" y="0"/>
            <a:ext cx="4756825" cy="68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9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" y="-484948"/>
            <a:ext cx="12156205" cy="7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8428ABEF-6E6B-42B4-BC04-353B38EB821E}"/>
              </a:ext>
            </a:extLst>
          </p:cNvPr>
          <p:cNvSpPr txBox="1"/>
          <p:nvPr/>
        </p:nvSpPr>
        <p:spPr>
          <a:xfrm>
            <a:off x="128222" y="2382559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5000" dirty="0">
                <a:solidFill>
                  <a:schemeClr val="bg1"/>
                </a:solidFill>
                <a:latin typeface="Arial Narrow" panose="020B0606020202030204" pitchFamily="34" charset="0"/>
              </a:rPr>
              <a:t>Lukasevangelium (4):</a:t>
            </a:r>
          </a:p>
          <a:p>
            <a:pPr algn="ctr"/>
            <a:r>
              <a:rPr lang="de-CH" sz="5000" dirty="0">
                <a:solidFill>
                  <a:schemeClr val="bg1"/>
                </a:solidFill>
                <a:latin typeface="Arial Narrow" panose="020B0606020202030204" pitchFamily="34" charset="0"/>
              </a:rPr>
              <a:t>Jesus - der Mensch – der Retter</a:t>
            </a:r>
          </a:p>
          <a:p>
            <a:pPr algn="ctr"/>
            <a:r>
              <a:rPr lang="de-CH" sz="3000" dirty="0">
                <a:solidFill>
                  <a:schemeClr val="bg1"/>
                </a:solidFill>
                <a:latin typeface="Arial Narrow" panose="020B0606020202030204" pitchFamily="34" charset="0"/>
              </a:rPr>
              <a:t>Prozess und Tod Jesu</a:t>
            </a:r>
          </a:p>
        </p:txBody>
      </p:sp>
    </p:spTree>
    <p:extLst>
      <p:ext uri="{BB962C8B-B14F-4D97-AF65-F5344CB8AC3E}">
        <p14:creationId xmlns:p14="http://schemas.microsoft.com/office/powerpoint/2010/main" val="16873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6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A29FE914-F39F-40FF-BDD9-65DAC9ABD19F}"/>
              </a:ext>
            </a:extLst>
          </p:cNvPr>
          <p:cNvSpPr/>
          <p:nvPr/>
        </p:nvSpPr>
        <p:spPr>
          <a:xfrm>
            <a:off x="1503335" y="2967335"/>
            <a:ext cx="9306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3200" dirty="0">
                <a:solidFill>
                  <a:schemeClr val="bg1"/>
                </a:solidFill>
                <a:latin typeface="Arial Narrow" panose="020B0606020202030204" pitchFamily="34" charset="0"/>
              </a:rPr>
              <a:t>Denn auch der Menschensohn ist nicht gekommen, dass er sich dienen lasse, sondern dass er diene und sein Leben gebe als Lösegeld für viele (Mk 10,45)</a:t>
            </a:r>
          </a:p>
        </p:txBody>
      </p:sp>
    </p:spTree>
    <p:extLst>
      <p:ext uri="{BB962C8B-B14F-4D97-AF65-F5344CB8AC3E}">
        <p14:creationId xmlns:p14="http://schemas.microsoft.com/office/powerpoint/2010/main" val="14088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7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xmlns="" id="{151C5726-C178-40AF-85A5-C975C4A2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39" y="0"/>
            <a:ext cx="4523361" cy="67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C49F2C5C-A1CA-4F1D-9D30-91223C9D63D1}"/>
              </a:ext>
            </a:extLst>
          </p:cNvPr>
          <p:cNvSpPr/>
          <p:nvPr/>
        </p:nvSpPr>
        <p:spPr>
          <a:xfrm>
            <a:off x="6219249" y="5581574"/>
            <a:ext cx="20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CH" sz="3000" dirty="0">
                <a:solidFill>
                  <a:schemeClr val="bg1"/>
                </a:solidFill>
                <a:latin typeface="Arial Narrow" panose="020B0606020202030204" pitchFamily="34" charset="0"/>
              </a:rPr>
              <a:t>Flavius Josephus</a:t>
            </a:r>
          </a:p>
        </p:txBody>
      </p:sp>
      <p:pic>
        <p:nvPicPr>
          <p:cNvPr id="2" name="Picture 2" descr="Ãhnliches Foto">
            <a:extLst>
              <a:ext uri="{FF2B5EF4-FFF2-40B4-BE49-F238E27FC236}">
                <a16:creationId xmlns:a16="http://schemas.microsoft.com/office/drawing/2014/main" xmlns="" id="{77B61C6B-0F6C-4D77-8B90-4FE151D0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8277" cy="68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89198BE5-4E20-4825-8A43-5B7467DEB181}"/>
              </a:ext>
            </a:extLst>
          </p:cNvPr>
          <p:cNvSpPr/>
          <p:nvPr/>
        </p:nvSpPr>
        <p:spPr>
          <a:xfrm>
            <a:off x="3798277" y="5560364"/>
            <a:ext cx="208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CH" sz="3000" dirty="0">
                <a:solidFill>
                  <a:schemeClr val="bg1"/>
                </a:solidFill>
                <a:latin typeface="Arial Narrow" panose="020B0606020202030204" pitchFamily="34" charset="0"/>
              </a:rPr>
              <a:t>Tacitus</a:t>
            </a:r>
          </a:p>
        </p:txBody>
      </p:sp>
    </p:spTree>
    <p:extLst>
      <p:ext uri="{BB962C8B-B14F-4D97-AF65-F5344CB8AC3E}">
        <p14:creationId xmlns:p14="http://schemas.microsoft.com/office/powerpoint/2010/main" val="24774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hnliches Foto">
            <a:extLst>
              <a:ext uri="{FF2B5EF4-FFF2-40B4-BE49-F238E27FC236}">
                <a16:creationId xmlns:a16="http://schemas.microsoft.com/office/drawing/2014/main" xmlns="" id="{33CFF855-6A67-4CC6-8DCE-565CC639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9" y="-27125"/>
            <a:ext cx="10277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23803634-9E90-433F-9C43-BB6AF8B96710}"/>
              </a:ext>
            </a:extLst>
          </p:cNvPr>
          <p:cNvSpPr/>
          <p:nvPr/>
        </p:nvSpPr>
        <p:spPr>
          <a:xfrm>
            <a:off x="1088757" y="4838816"/>
            <a:ext cx="9744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3200" dirty="0">
                <a:latin typeface="Arial Narrow" panose="020B0606020202030204" pitchFamily="34" charset="0"/>
              </a:rPr>
              <a:t>Wir haben gefunden, dass dieser unser Volk aufhetzt und verbietet, dem Kaiser </a:t>
            </a:r>
            <a:r>
              <a:rPr lang="de-CH" sz="3200" dirty="0" smtClean="0">
                <a:latin typeface="Arial Narrow" panose="020B0606020202030204" pitchFamily="34" charset="0"/>
              </a:rPr>
              <a:t>Steuern </a:t>
            </a:r>
            <a:r>
              <a:rPr lang="de-CH" sz="3200" dirty="0">
                <a:latin typeface="Arial Narrow" panose="020B0606020202030204" pitchFamily="34" charset="0"/>
              </a:rPr>
              <a:t>zu geben, und spricht, er sei Christus, ein König (Lukas 23,2).</a:t>
            </a:r>
          </a:p>
        </p:txBody>
      </p:sp>
    </p:spTree>
    <p:extLst>
      <p:ext uri="{BB962C8B-B14F-4D97-AF65-F5344CB8AC3E}">
        <p14:creationId xmlns:p14="http://schemas.microsoft.com/office/powerpoint/2010/main" val="23964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Breitbild</PresentationFormat>
  <Paragraphs>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</cp:lastModifiedBy>
  <cp:revision>198</cp:revision>
  <dcterms:created xsi:type="dcterms:W3CDTF">2018-05-19T05:14:58Z</dcterms:created>
  <dcterms:modified xsi:type="dcterms:W3CDTF">2019-04-13T07:34:41Z</dcterms:modified>
</cp:coreProperties>
</file>