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9" r:id="rId3"/>
    <p:sldId id="359" r:id="rId4"/>
    <p:sldId id="364" r:id="rId5"/>
    <p:sldId id="363" r:id="rId6"/>
    <p:sldId id="365" r:id="rId7"/>
    <p:sldId id="366" r:id="rId8"/>
    <p:sldId id="367" r:id="rId9"/>
    <p:sldId id="368" r:id="rId10"/>
    <p:sldId id="369" r:id="rId11"/>
    <p:sldId id="361" r:id="rId12"/>
    <p:sldId id="370" r:id="rId13"/>
    <p:sldId id="371" r:id="rId14"/>
    <p:sldId id="372" r:id="rId15"/>
    <p:sldId id="373" r:id="rId16"/>
    <p:sldId id="374" r:id="rId17"/>
    <p:sldId id="375" r:id="rId18"/>
    <p:sldId id="377" r:id="rId19"/>
    <p:sldId id="378" r:id="rId20"/>
    <p:sldId id="380" r:id="rId21"/>
    <p:sldId id="381" r:id="rId22"/>
    <p:sldId id="382" r:id="rId23"/>
    <p:sldId id="379" r:id="rId24"/>
    <p:sldId id="383" r:id="rId25"/>
    <p:sldId id="358" r:id="rId26"/>
    <p:sldId id="360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72" y="70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02.11.2020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02.11.2020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931882" y="4932402"/>
            <a:ext cx="432823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Kolosser Teil 2</a:t>
            </a:r>
          </a:p>
        </p:txBody>
      </p:sp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58D27D9-FB49-4A8B-950D-1D0C9DCC1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6" y="0"/>
            <a:ext cx="11154084" cy="70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09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745330"/>
            <a:ext cx="52469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Vergleich Kolosser und Epheser </a:t>
            </a:r>
            <a:endParaRPr lang="de-CH" sz="3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0D21F83-90B8-4D99-8521-2EB82E0985D4}"/>
              </a:ext>
            </a:extLst>
          </p:cNvPr>
          <p:cNvSpPr txBox="1"/>
          <p:nvPr/>
        </p:nvSpPr>
        <p:spPr>
          <a:xfrm>
            <a:off x="543310" y="1556276"/>
            <a:ext cx="1021093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Es gibt eine Reihe von Parallelen zum Epheserbrief. In beiden </a:t>
            </a:r>
          </a:p>
          <a:p>
            <a:r>
              <a:rPr lang="de-CH" sz="3000" dirty="0"/>
              <a:t>Briefen geht es um Segnungen und Vorrechte der Gläubigen. </a:t>
            </a:r>
          </a:p>
          <a:p>
            <a:r>
              <a:rPr lang="de-CH" sz="3000" dirty="0"/>
              <a:t>Beide Briefe reden von der Gemeinde. Der Epheserbrief wird </a:t>
            </a:r>
          </a:p>
          <a:p>
            <a:r>
              <a:rPr lang="de-CH" sz="3000" dirty="0"/>
              <a:t>darum auch der "Zwillingsbrief" des Kolosserbriefes genannt, </a:t>
            </a:r>
          </a:p>
          <a:p>
            <a:r>
              <a:rPr lang="de-CH" sz="3000" dirty="0"/>
              <a:t>weil beide gewisse inhaltliche Ähnlichkeiten aufzeigen und auch </a:t>
            </a:r>
          </a:p>
          <a:p>
            <a:r>
              <a:rPr lang="de-CH" sz="3000" dirty="0"/>
              <a:t>ungefähr zur selben Zeit verfasst worden sind. Auf der anderen </a:t>
            </a:r>
          </a:p>
          <a:p>
            <a:r>
              <a:rPr lang="de-CH" sz="3000" dirty="0"/>
              <a:t>Seite sehen wir aber auch markante Unterschiede! Epheser und </a:t>
            </a:r>
          </a:p>
          <a:p>
            <a:r>
              <a:rPr lang="de-CH" sz="3000" dirty="0"/>
              <a:t>Kolosser ergänzen einander. Wir brauchen beide!</a:t>
            </a:r>
          </a:p>
          <a:p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0096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C3150672-ACA9-463F-9CF7-93F89A7E0F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97545"/>
              </p:ext>
            </p:extLst>
          </p:nvPr>
        </p:nvGraphicFramePr>
        <p:xfrm>
          <a:off x="952803" y="35168"/>
          <a:ext cx="10041975" cy="6809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3" imgW="6376320" imgH="4325040" progId="">
                  <p:embed/>
                </p:oleObj>
              </mc:Choice>
              <mc:Fallback>
                <p:oleObj r:id="rId3" imgW="6376320" imgH="4325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803" y="35168"/>
                        <a:ext cx="10041975" cy="6809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60338F37-772A-42A7-B13C-4148F069A31A}"/>
              </a:ext>
            </a:extLst>
          </p:cNvPr>
          <p:cNvSpPr/>
          <p:nvPr/>
        </p:nvSpPr>
        <p:spPr>
          <a:xfrm>
            <a:off x="570660" y="349704"/>
            <a:ext cx="10881092" cy="673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6717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C3150672-ACA9-463F-9CF7-93F89A7E0F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2803" y="35168"/>
          <a:ext cx="10041975" cy="6809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3" imgW="6376320" imgH="4325040" progId="">
                  <p:embed/>
                </p:oleObj>
              </mc:Choice>
              <mc:Fallback>
                <p:oleObj r:id="rId3" imgW="6376320" imgH="4325040" progId="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C3150672-ACA9-463F-9CF7-93F89A7E0F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803" y="35168"/>
                        <a:ext cx="10041975" cy="6809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60338F37-772A-42A7-B13C-4148F069A31A}"/>
              </a:ext>
            </a:extLst>
          </p:cNvPr>
          <p:cNvSpPr/>
          <p:nvPr/>
        </p:nvSpPr>
        <p:spPr>
          <a:xfrm>
            <a:off x="570660" y="953964"/>
            <a:ext cx="10881092" cy="6128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5160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C3150672-ACA9-463F-9CF7-93F89A7E0F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2803" y="35168"/>
          <a:ext cx="10041975" cy="6809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3" imgW="6376320" imgH="4325040" progId="">
                  <p:embed/>
                </p:oleObj>
              </mc:Choice>
              <mc:Fallback>
                <p:oleObj r:id="rId3" imgW="6376320" imgH="4325040" progId="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C3150672-ACA9-463F-9CF7-93F89A7E0F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803" y="35168"/>
                        <a:ext cx="10041975" cy="6809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60338F37-772A-42A7-B13C-4148F069A31A}"/>
              </a:ext>
            </a:extLst>
          </p:cNvPr>
          <p:cNvSpPr/>
          <p:nvPr/>
        </p:nvSpPr>
        <p:spPr>
          <a:xfrm>
            <a:off x="570660" y="2123342"/>
            <a:ext cx="10881092" cy="4958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3054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C3150672-ACA9-463F-9CF7-93F89A7E0F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2803" y="35168"/>
          <a:ext cx="10041975" cy="6809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3" imgW="6376320" imgH="4325040" progId="">
                  <p:embed/>
                </p:oleObj>
              </mc:Choice>
              <mc:Fallback>
                <p:oleObj r:id="rId3" imgW="6376320" imgH="4325040" progId="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C3150672-ACA9-463F-9CF7-93F89A7E0F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803" y="35168"/>
                        <a:ext cx="10041975" cy="6809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60338F37-772A-42A7-B13C-4148F069A31A}"/>
              </a:ext>
            </a:extLst>
          </p:cNvPr>
          <p:cNvSpPr/>
          <p:nvPr/>
        </p:nvSpPr>
        <p:spPr>
          <a:xfrm>
            <a:off x="570660" y="4193931"/>
            <a:ext cx="10881092" cy="288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2084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C3150672-ACA9-463F-9CF7-93F89A7E0F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2803" y="35168"/>
          <a:ext cx="10041975" cy="6809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3" imgW="6376320" imgH="4325040" progId="">
                  <p:embed/>
                </p:oleObj>
              </mc:Choice>
              <mc:Fallback>
                <p:oleObj r:id="rId3" imgW="6376320" imgH="4325040" progId="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C3150672-ACA9-463F-9CF7-93F89A7E0F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803" y="35168"/>
                        <a:ext cx="10041975" cy="6809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60338F37-772A-42A7-B13C-4148F069A31A}"/>
              </a:ext>
            </a:extLst>
          </p:cNvPr>
          <p:cNvSpPr/>
          <p:nvPr/>
        </p:nvSpPr>
        <p:spPr>
          <a:xfrm>
            <a:off x="570660" y="5372099"/>
            <a:ext cx="10881092" cy="171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3752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C3150672-ACA9-463F-9CF7-93F89A7E0F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2803" y="35168"/>
          <a:ext cx="10041975" cy="6809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r:id="rId3" imgW="6376320" imgH="4325040" progId="">
                  <p:embed/>
                </p:oleObj>
              </mc:Choice>
              <mc:Fallback>
                <p:oleObj r:id="rId3" imgW="6376320" imgH="4325040" progId="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C3150672-ACA9-463F-9CF7-93F89A7E0F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803" y="35168"/>
                        <a:ext cx="10041975" cy="6809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0183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745330"/>
            <a:ext cx="71876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Mahnende Botschaft / Festhalten am Haupt</a:t>
            </a:r>
            <a:endParaRPr lang="de-CH" sz="3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0D21F83-90B8-4D99-8521-2EB82E0985D4}"/>
              </a:ext>
            </a:extLst>
          </p:cNvPr>
          <p:cNvSpPr txBox="1"/>
          <p:nvPr/>
        </p:nvSpPr>
        <p:spPr>
          <a:xfrm>
            <a:off x="543310" y="1556276"/>
            <a:ext cx="980031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"Lasst nicht zu, dass euch irgendjemand um den Kampfpreis </a:t>
            </a:r>
          </a:p>
          <a:p>
            <a:r>
              <a:rPr lang="de-CH" sz="3000" dirty="0"/>
              <a:t>bringt, indem er sich in Demut und Verehrung von Engeln </a:t>
            </a:r>
          </a:p>
          <a:p>
            <a:r>
              <a:rPr lang="de-CH" sz="3000" dirty="0"/>
              <a:t>gefällt und sich in Sachen einlässt, die er nicht gesehen hat, </a:t>
            </a:r>
          </a:p>
          <a:p>
            <a:r>
              <a:rPr lang="de-CH" sz="3000" dirty="0"/>
              <a:t>wobei er ohne Grund aufgeblasen ist von seiner fleischlichen </a:t>
            </a:r>
          </a:p>
          <a:p>
            <a:r>
              <a:rPr lang="de-CH" sz="3000" dirty="0"/>
              <a:t>Gesinnung, 19 und nicht festhält an dem Haupt, von dem aus </a:t>
            </a:r>
          </a:p>
          <a:p>
            <a:r>
              <a:rPr lang="de-CH" sz="3000" dirty="0"/>
              <a:t>der ganze Leib, durch die Gelenke und Bänder unterstützt </a:t>
            </a:r>
          </a:p>
          <a:p>
            <a:r>
              <a:rPr lang="de-CH" sz="3000" dirty="0"/>
              <a:t>und zusammengehalten, heranwächst in dem von Gott </a:t>
            </a:r>
          </a:p>
          <a:p>
            <a:r>
              <a:rPr lang="de-CH" sz="3000" dirty="0"/>
              <a:t>gewirkten Wachstum." </a:t>
            </a:r>
            <a:r>
              <a:rPr lang="de-CH" sz="3000" b="1" dirty="0"/>
              <a:t>(Kol 2,18)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71209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745330"/>
            <a:ext cx="64836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Demas und sein Abdriften in die "Welt"</a:t>
            </a:r>
            <a:endParaRPr lang="de-CH" sz="3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0D21F83-90B8-4D99-8521-2EB82E0985D4}"/>
              </a:ext>
            </a:extLst>
          </p:cNvPr>
          <p:cNvSpPr txBox="1"/>
          <p:nvPr/>
        </p:nvSpPr>
        <p:spPr>
          <a:xfrm>
            <a:off x="543310" y="1556276"/>
            <a:ext cx="54347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Mitarbeiter in einem tollen Team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C4EF482-9699-43DB-B21A-49B043A7A7A6}"/>
              </a:ext>
            </a:extLst>
          </p:cNvPr>
          <p:cNvSpPr txBox="1"/>
          <p:nvPr/>
        </p:nvSpPr>
        <p:spPr>
          <a:xfrm>
            <a:off x="546246" y="2170269"/>
            <a:ext cx="102484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"Es grüßen dich Epaphras, mein Mitgefangener in Christus </a:t>
            </a:r>
          </a:p>
          <a:p>
            <a:r>
              <a:rPr lang="de-CH" sz="3000" dirty="0"/>
              <a:t>Jesus, 24 Markus, Aristarchus, Demas, Lukas, meine Mitarbeiter. </a:t>
            </a:r>
          </a:p>
          <a:p>
            <a:r>
              <a:rPr lang="de-CH" sz="3000" dirty="0"/>
              <a:t>25 Die Gnade unseres Herrn Jesus Christus sei mit eurem </a:t>
            </a:r>
          </a:p>
          <a:p>
            <a:r>
              <a:rPr lang="de-CH" sz="3000" dirty="0"/>
              <a:t>Geist! Amen." </a:t>
            </a:r>
            <a:r>
              <a:rPr lang="de-CH" sz="3000" b="1" dirty="0"/>
              <a:t>(Phlm 24+25)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48889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3480" y="313038"/>
            <a:ext cx="24345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000" b="1" dirty="0"/>
              <a:t>Kolosser</a:t>
            </a:r>
            <a:endParaRPr lang="de-CH" sz="5000" dirty="0">
              <a:latin typeface="Trebuchet MS" panose="020B0603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3480" y="1549904"/>
            <a:ext cx="385932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400" dirty="0"/>
              <a:t>Kapitel: 4 | Verse: 95</a:t>
            </a:r>
          </a:p>
        </p:txBody>
      </p:sp>
    </p:spTree>
    <p:extLst>
      <p:ext uri="{BB962C8B-B14F-4D97-AF65-F5344CB8AC3E}">
        <p14:creationId xmlns:p14="http://schemas.microsoft.com/office/powerpoint/2010/main" val="6111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745330"/>
            <a:ext cx="64836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Demas und sein Abdriften in die "Welt"</a:t>
            </a:r>
            <a:endParaRPr lang="de-CH" sz="3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0D21F83-90B8-4D99-8521-2EB82E0985D4}"/>
              </a:ext>
            </a:extLst>
          </p:cNvPr>
          <p:cNvSpPr txBox="1"/>
          <p:nvPr/>
        </p:nvSpPr>
        <p:spPr>
          <a:xfrm>
            <a:off x="543310" y="1556276"/>
            <a:ext cx="16353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Am Rand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C4EF482-9699-43DB-B21A-49B043A7A7A6}"/>
              </a:ext>
            </a:extLst>
          </p:cNvPr>
          <p:cNvSpPr txBox="1"/>
          <p:nvPr/>
        </p:nvSpPr>
        <p:spPr>
          <a:xfrm>
            <a:off x="546246" y="2170269"/>
            <a:ext cx="99788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"Es grüßt euch Lukas, der geliebte Arzt, und Demas." </a:t>
            </a:r>
            <a:r>
              <a:rPr lang="de-CH" sz="3000" b="1" dirty="0"/>
              <a:t>(Kol 4,14)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91770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745330"/>
            <a:ext cx="64836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Demas und sein Abdriften in die "Welt"</a:t>
            </a:r>
            <a:endParaRPr lang="de-CH" sz="3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0D21F83-90B8-4D99-8521-2EB82E0985D4}"/>
              </a:ext>
            </a:extLst>
          </p:cNvPr>
          <p:cNvSpPr txBox="1"/>
          <p:nvPr/>
        </p:nvSpPr>
        <p:spPr>
          <a:xfrm>
            <a:off x="543310" y="1556276"/>
            <a:ext cx="19614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In der Welt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C4EF482-9699-43DB-B21A-49B043A7A7A6}"/>
              </a:ext>
            </a:extLst>
          </p:cNvPr>
          <p:cNvSpPr txBox="1"/>
          <p:nvPr/>
        </p:nvSpPr>
        <p:spPr>
          <a:xfrm>
            <a:off x="546246" y="2170269"/>
            <a:ext cx="96853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"Denn Demas hat mich verlassen, weil er die jetzige Weltzeit </a:t>
            </a:r>
          </a:p>
          <a:p>
            <a:r>
              <a:rPr lang="de-CH" sz="3000" dirty="0"/>
              <a:t>lieb gewonnen hat, und ist nach </a:t>
            </a:r>
            <a:r>
              <a:rPr lang="de-CH" sz="3000" dirty="0" err="1"/>
              <a:t>Thessalonich</a:t>
            </a:r>
            <a:r>
              <a:rPr lang="de-CH" sz="3000" dirty="0"/>
              <a:t> gezogen, </a:t>
            </a:r>
          </a:p>
          <a:p>
            <a:r>
              <a:rPr lang="de-CH" sz="3000" dirty="0" err="1"/>
              <a:t>Crescens</a:t>
            </a:r>
            <a:r>
              <a:rPr lang="de-CH" sz="3000" dirty="0"/>
              <a:t> nach Galatien, Titus nach Dalmatien." </a:t>
            </a:r>
            <a:r>
              <a:rPr lang="de-CH" sz="3000" b="1" dirty="0"/>
              <a:t>(2Tim 4,10)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16172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0D21F83-90B8-4D99-8521-2EB82E0985D4}"/>
              </a:ext>
            </a:extLst>
          </p:cNvPr>
          <p:cNvSpPr txBox="1"/>
          <p:nvPr/>
        </p:nvSpPr>
        <p:spPr>
          <a:xfrm>
            <a:off x="1004901" y="2075020"/>
            <a:ext cx="24518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Wo stehst du?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E59AD1C-FD2E-4CA4-9152-846951577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170" y="308129"/>
            <a:ext cx="5443742" cy="641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0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745330"/>
            <a:ext cx="39182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Das göttliche Heilmittel</a:t>
            </a:r>
            <a:endParaRPr lang="de-CH" sz="3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0D21F83-90B8-4D99-8521-2EB82E0985D4}"/>
              </a:ext>
            </a:extLst>
          </p:cNvPr>
          <p:cNvSpPr txBox="1"/>
          <p:nvPr/>
        </p:nvSpPr>
        <p:spPr>
          <a:xfrm>
            <a:off x="543310" y="1556276"/>
            <a:ext cx="1068529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Das Erlösungswerk Jesu Christi, SEINE erhabene Stellung </a:t>
            </a:r>
          </a:p>
          <a:p>
            <a:r>
              <a:rPr lang="de-CH" sz="3000" dirty="0"/>
              <a:t>und SEINE mit Worten nicht zu beschreibende Herrlichkeit </a:t>
            </a:r>
          </a:p>
          <a:p>
            <a:r>
              <a:rPr lang="de-CH" sz="3000" dirty="0"/>
              <a:t>ist Gottes Weg zur Heilung und Korrektur unseres Lebens. </a:t>
            </a:r>
          </a:p>
          <a:p>
            <a:r>
              <a:rPr lang="de-CH" sz="3000" dirty="0"/>
              <a:t>Der Herr Jesus Christus ist der Schlüssel zur Lösung aller Probleme! </a:t>
            </a:r>
          </a:p>
          <a:p>
            <a:r>
              <a:rPr lang="de-CH" sz="3000" dirty="0"/>
              <a:t>Wenn Irrtum und Sünde sich in unserem Leben einnisten, </a:t>
            </a:r>
          </a:p>
          <a:p>
            <a:r>
              <a:rPr lang="de-CH" sz="3000" dirty="0"/>
              <a:t>so können wir diese Dinge wegtun und den Herrn, bzw. seine </a:t>
            </a:r>
          </a:p>
          <a:p>
            <a:r>
              <a:rPr lang="de-CH" sz="3000" dirty="0"/>
              <a:t>Wahrheit in uns aufnehmen und wirksam werden lassen. </a:t>
            </a:r>
          </a:p>
          <a:p>
            <a:r>
              <a:rPr lang="de-CH" sz="3000" dirty="0"/>
              <a:t>Der HERR ist das wahre Heilmittel unseres Lebens!</a:t>
            </a:r>
          </a:p>
        </p:txBody>
      </p:sp>
    </p:spTree>
    <p:extLst>
      <p:ext uri="{BB962C8B-B14F-4D97-AF65-F5344CB8AC3E}">
        <p14:creationId xmlns:p14="http://schemas.microsoft.com/office/powerpoint/2010/main" val="110915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745330"/>
            <a:ext cx="39182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Das göttliche Heilmittel</a:t>
            </a:r>
            <a:endParaRPr lang="de-CH" sz="3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0D21F83-90B8-4D99-8521-2EB82E0985D4}"/>
              </a:ext>
            </a:extLst>
          </p:cNvPr>
          <p:cNvSpPr txBox="1"/>
          <p:nvPr/>
        </p:nvSpPr>
        <p:spPr>
          <a:xfrm>
            <a:off x="543310" y="1556276"/>
            <a:ext cx="11401326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"Elisa aber kam wieder nach Gilgal. Und es war eine Hungersnot im Land. </a:t>
            </a:r>
          </a:p>
          <a:p>
            <a:r>
              <a:rPr lang="de-CH" sz="2800" dirty="0"/>
              <a:t>Und die Prophetensöhne saßen vor ihm, und er sprach zu seinem Burschen: </a:t>
            </a:r>
          </a:p>
          <a:p>
            <a:r>
              <a:rPr lang="de-CH" sz="2800" dirty="0"/>
              <a:t>Setze den großen Topf auf und koche ein Gericht für die Prophetensöhne! 3</a:t>
            </a:r>
          </a:p>
          <a:p>
            <a:r>
              <a:rPr lang="de-CH" sz="2800" dirty="0"/>
              <a:t>9 Da ging einer aufs Feld hinaus, um Kräuter zu sammeln, und er fand ein </a:t>
            </a:r>
          </a:p>
          <a:p>
            <a:r>
              <a:rPr lang="de-CH" sz="2800" dirty="0"/>
              <a:t>wildes Rankengewächs und sammelte davon sein Gewand voll wilde Gurken; </a:t>
            </a:r>
          </a:p>
          <a:p>
            <a:r>
              <a:rPr lang="de-CH" sz="2800" dirty="0"/>
              <a:t>und als er heimkam, zerschnitt er sie in den Gemüsetopf; denn sie kannten </a:t>
            </a:r>
          </a:p>
          <a:p>
            <a:r>
              <a:rPr lang="de-CH" sz="2800" dirty="0"/>
              <a:t>sie nicht. 40 Als man es aber den Männern zum Essen vorsetzte und sie von </a:t>
            </a:r>
          </a:p>
          <a:p>
            <a:r>
              <a:rPr lang="de-CH" sz="2800" dirty="0"/>
              <a:t>dem Gemüse aßen, schrien sie und sprachen: Der Tod ist im Topf, Mann </a:t>
            </a:r>
          </a:p>
          <a:p>
            <a:r>
              <a:rPr lang="de-CH" sz="2800" dirty="0"/>
              <a:t>Gottes! Und sie konnten es nicht essen. 41 Er aber sprach: So holt Mehl </a:t>
            </a:r>
          </a:p>
          <a:p>
            <a:r>
              <a:rPr lang="de-CH" sz="2800" dirty="0"/>
              <a:t>herbei! Und er warf es in den Topf und sprach: Setze es den Leuten vor, </a:t>
            </a:r>
          </a:p>
          <a:p>
            <a:r>
              <a:rPr lang="de-CH" sz="2800" dirty="0"/>
              <a:t>dass sie essen! Da war nichts Schlimmes [mehr] im Topf." </a:t>
            </a:r>
            <a:r>
              <a:rPr lang="de-CH" sz="2800" b="1" dirty="0"/>
              <a:t>(2Kö 4,39-41)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25115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3203" y="799151"/>
            <a:ext cx="6229526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/>
              <a:t>Jesu Christus ist unser Schutz, </a:t>
            </a:r>
          </a:p>
          <a:p>
            <a:r>
              <a:rPr lang="de-CH" sz="3600" dirty="0"/>
              <a:t>aber ER ist auch unsere Heilung!</a:t>
            </a:r>
          </a:p>
          <a:p>
            <a:endParaRPr lang="de-CH" sz="3600" dirty="0"/>
          </a:p>
          <a:p>
            <a:r>
              <a:rPr lang="de-CH" sz="4600" b="1" dirty="0">
                <a:highlight>
                  <a:srgbClr val="FFFF00"/>
                </a:highlight>
              </a:rPr>
              <a:t>Jesus Christus genügt!</a:t>
            </a:r>
          </a:p>
        </p:txBody>
      </p:sp>
    </p:spTree>
    <p:extLst>
      <p:ext uri="{BB962C8B-B14F-4D97-AF65-F5344CB8AC3E}">
        <p14:creationId xmlns:p14="http://schemas.microsoft.com/office/powerpoint/2010/main" val="257892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931882" y="4932402"/>
            <a:ext cx="432823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Kolosser Teil 2</a:t>
            </a:r>
          </a:p>
        </p:txBody>
      </p:sp>
    </p:spTree>
    <p:extLst>
      <p:ext uri="{BB962C8B-B14F-4D97-AF65-F5344CB8AC3E}">
        <p14:creationId xmlns:p14="http://schemas.microsoft.com/office/powerpoint/2010/main" val="382885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25130" y="745330"/>
            <a:ext cx="36004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Struktur / Gliederung</a:t>
            </a:r>
          </a:p>
        </p:txBody>
      </p:sp>
    </p:spTree>
    <p:extLst>
      <p:ext uri="{BB962C8B-B14F-4D97-AF65-F5344CB8AC3E}">
        <p14:creationId xmlns:p14="http://schemas.microsoft.com/office/powerpoint/2010/main" val="230098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58D27D9-FB49-4A8B-950D-1D0C9DCC1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6" y="0"/>
            <a:ext cx="11154084" cy="70933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76E26D8-D324-49AA-BE70-691156A4C3CC}"/>
              </a:ext>
            </a:extLst>
          </p:cNvPr>
          <p:cNvSpPr/>
          <p:nvPr/>
        </p:nvSpPr>
        <p:spPr>
          <a:xfrm>
            <a:off x="445276" y="683812"/>
            <a:ext cx="11028456" cy="6289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905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58D27D9-FB49-4A8B-950D-1D0C9DCC1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6" y="0"/>
            <a:ext cx="11154084" cy="70933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76E26D8-D324-49AA-BE70-691156A4C3CC}"/>
              </a:ext>
            </a:extLst>
          </p:cNvPr>
          <p:cNvSpPr/>
          <p:nvPr/>
        </p:nvSpPr>
        <p:spPr>
          <a:xfrm>
            <a:off x="319648" y="4742952"/>
            <a:ext cx="11154084" cy="2230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76FB5DD-3D99-406B-B9A7-1D8F1D4A983B}"/>
              </a:ext>
            </a:extLst>
          </p:cNvPr>
          <p:cNvSpPr/>
          <p:nvPr/>
        </p:nvSpPr>
        <p:spPr>
          <a:xfrm>
            <a:off x="6269603" y="701044"/>
            <a:ext cx="5418814" cy="4252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129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58D27D9-FB49-4A8B-950D-1D0C9DCC1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6" y="0"/>
            <a:ext cx="11154084" cy="70933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76E26D8-D324-49AA-BE70-691156A4C3CC}"/>
              </a:ext>
            </a:extLst>
          </p:cNvPr>
          <p:cNvSpPr/>
          <p:nvPr/>
        </p:nvSpPr>
        <p:spPr>
          <a:xfrm>
            <a:off x="413468" y="4742952"/>
            <a:ext cx="11060264" cy="2230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9114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58D27D9-FB49-4A8B-950D-1D0C9DCC1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6" y="0"/>
            <a:ext cx="11154084" cy="70933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76E26D8-D324-49AA-BE70-691156A4C3CC}"/>
              </a:ext>
            </a:extLst>
          </p:cNvPr>
          <p:cNvSpPr/>
          <p:nvPr/>
        </p:nvSpPr>
        <p:spPr>
          <a:xfrm>
            <a:off x="445276" y="5315447"/>
            <a:ext cx="11028456" cy="1657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558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58D27D9-FB49-4A8B-950D-1D0C9DCC1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6" y="0"/>
            <a:ext cx="11154084" cy="70933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76E26D8-D324-49AA-BE70-691156A4C3CC}"/>
              </a:ext>
            </a:extLst>
          </p:cNvPr>
          <p:cNvSpPr/>
          <p:nvPr/>
        </p:nvSpPr>
        <p:spPr>
          <a:xfrm>
            <a:off x="445276" y="5764695"/>
            <a:ext cx="11028456" cy="1204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371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58D27D9-FB49-4A8B-950D-1D0C9DCC1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6" y="0"/>
            <a:ext cx="11154084" cy="70933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76E26D8-D324-49AA-BE70-691156A4C3CC}"/>
              </a:ext>
            </a:extLst>
          </p:cNvPr>
          <p:cNvSpPr/>
          <p:nvPr/>
        </p:nvSpPr>
        <p:spPr>
          <a:xfrm>
            <a:off x="445276" y="6365019"/>
            <a:ext cx="11028456" cy="604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8241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Microsoft Office PowerPoint</Application>
  <PresentationFormat>Breitbild</PresentationFormat>
  <Paragraphs>63</Paragraphs>
  <Slides>26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Trebuchet MS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RB</cp:lastModifiedBy>
  <cp:revision>198</cp:revision>
  <dcterms:created xsi:type="dcterms:W3CDTF">2018-05-19T05:14:58Z</dcterms:created>
  <dcterms:modified xsi:type="dcterms:W3CDTF">2020-11-02T09:14:40Z</dcterms:modified>
</cp:coreProperties>
</file>