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259" r:id="rId3"/>
    <p:sldId id="337" r:id="rId4"/>
    <p:sldId id="340" r:id="rId5"/>
    <p:sldId id="341" r:id="rId6"/>
    <p:sldId id="342" r:id="rId7"/>
    <p:sldId id="339" r:id="rId8"/>
    <p:sldId id="343" r:id="rId9"/>
    <p:sldId id="344" r:id="rId10"/>
    <p:sldId id="345" r:id="rId11"/>
    <p:sldId id="347" r:id="rId12"/>
    <p:sldId id="348" r:id="rId13"/>
    <p:sldId id="349" r:id="rId14"/>
    <p:sldId id="350" r:id="rId15"/>
    <p:sldId id="346" r:id="rId16"/>
    <p:sldId id="351" r:id="rId17"/>
    <p:sldId id="353" r:id="rId18"/>
    <p:sldId id="354" r:id="rId19"/>
    <p:sldId id="352" r:id="rId20"/>
    <p:sldId id="338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305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DF089-39DA-47E3-A74C-E64C6DBBD5AE}" type="datetimeFigureOut">
              <a:rPr lang="de-CH" smtClean="0"/>
              <a:t>31.08.2019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6541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DF089-39DA-47E3-A74C-E64C6DBBD5AE}" type="datetimeFigureOut">
              <a:rPr lang="de-CH" smtClean="0"/>
              <a:t>31.08.2019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E9142-EC7B-4178-ABB6-310B1AAD4A5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5145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525179" y="4960231"/>
            <a:ext cx="7147278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Apostelgeschichte Teil 1</a:t>
            </a:r>
          </a:p>
        </p:txBody>
      </p:sp>
    </p:spTree>
    <p:extLst>
      <p:ext uri="{BB962C8B-B14F-4D97-AF65-F5344CB8AC3E}">
        <p14:creationId xmlns:p14="http://schemas.microsoft.com/office/powerpoint/2010/main" val="3980444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1051646"/>
            <a:ext cx="1907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Leitverse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25130" y="1917622"/>
            <a:ext cx="102163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„…, sondern ihr werdet Kraft empfangen, wenn der </a:t>
            </a:r>
          </a:p>
          <a:p>
            <a:r>
              <a:rPr lang="de-CH" sz="3600" dirty="0"/>
              <a:t>Heilige Geist auf euch gekommen ist, und ihr werdet </a:t>
            </a:r>
          </a:p>
          <a:p>
            <a:r>
              <a:rPr lang="de-CH" sz="3600" dirty="0"/>
              <a:t>meine Zeugen sein in Jerusalem und in ganz Judäa </a:t>
            </a:r>
          </a:p>
          <a:p>
            <a:r>
              <a:rPr lang="de-CH" sz="3600" dirty="0"/>
              <a:t>und Samaria und bis an das Ende der Erde!“ </a:t>
            </a:r>
            <a:r>
              <a:rPr lang="de-CH" sz="3600" b="1" dirty="0"/>
              <a:t>(Apg 1,8)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310139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343291"/>
              </p:ext>
            </p:extLst>
          </p:nvPr>
        </p:nvGraphicFramePr>
        <p:xfrm>
          <a:off x="435913" y="2049957"/>
          <a:ext cx="11497028" cy="686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32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8537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86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Die Verheissung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„Verheissung des Vaters“ (V 4)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5221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327003"/>
              </p:ext>
            </p:extLst>
          </p:nvPr>
        </p:nvGraphicFramePr>
        <p:xfrm>
          <a:off x="435913" y="2049957"/>
          <a:ext cx="11497028" cy="17980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32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8537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86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Die Verheissung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„Verheissung des Vaters“ (V 4)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11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Die Vollmacht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„…ihr werdet Kraft empfangen, wenn der Heilige Geist auf euch gekommen ist.“ (V 8)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730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658373"/>
              </p:ext>
            </p:extLst>
          </p:nvPr>
        </p:nvGraphicFramePr>
        <p:xfrm>
          <a:off x="435913" y="2049957"/>
          <a:ext cx="11497028" cy="25451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32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8537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86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Die Verheissung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„Verheissung des Vaters“ (V 4)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11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Die Vollmacht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„…ihr werdet Kraft empfangen, wenn der Heilige Geist auf euch gekommen ist.“ (V 8)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7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Die Berufung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„… Ihr werdet meine Zeugen sein.“ (V 8a)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222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435913" y="2049957"/>
          <a:ext cx="11497028" cy="33386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32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8537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866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Die Verheissung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„Verheissung des Vaters“ (V 4)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113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Die Vollmacht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„…ihr werdet Kraft empfangen, wenn der Heilige Geist auf euch gekommen ist.“ (V 8)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471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Die Berufung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„… Ihr werdet meine Zeugen sein.“ (V 8a)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34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Der Missionsbefehl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„… Jerusalem … ganz Judäa und Samaria … bis an das Ende der Erde.“ (V 8b)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3871" marR="123871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54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749683"/>
            <a:ext cx="3156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Übergangsbuch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25130" y="1615659"/>
            <a:ext cx="11015003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Im Lukas-Evangelium schreibt er über das Leben von </a:t>
            </a:r>
          </a:p>
          <a:p>
            <a:r>
              <a:rPr lang="de-CH" sz="3600" dirty="0"/>
              <a:t>Jesus und in der Apostelgeschichte über die weitere </a:t>
            </a:r>
          </a:p>
          <a:p>
            <a:r>
              <a:rPr lang="de-CH" sz="3600" dirty="0"/>
              <a:t>Entwicklung, nachdem Jesus auferstanden ist. Die </a:t>
            </a:r>
          </a:p>
          <a:p>
            <a:r>
              <a:rPr lang="de-CH" sz="3600" dirty="0"/>
              <a:t>Geschichte beginnt in Jerusalem und endet in Rom, </a:t>
            </a:r>
          </a:p>
          <a:p>
            <a:r>
              <a:rPr lang="de-CH" sz="3600" dirty="0"/>
              <a:t>sie beginnt mit Petrus und endet mit Paulus, sie fängt </a:t>
            </a:r>
          </a:p>
          <a:p>
            <a:r>
              <a:rPr lang="de-CH" sz="3600" dirty="0"/>
              <a:t>mit der Frage an, ob in dieser Zeit das Königreich für </a:t>
            </a:r>
          </a:p>
          <a:p>
            <a:r>
              <a:rPr lang="de-CH" sz="3600" dirty="0"/>
              <a:t>Israel aufgerichtet wird und endet mit der Feststellung, </a:t>
            </a:r>
          </a:p>
          <a:p>
            <a:r>
              <a:rPr lang="de-CH" sz="3600" dirty="0"/>
              <a:t>dass die frohe Botschaft nun zu den Nationen gehen wird.</a:t>
            </a:r>
          </a:p>
        </p:txBody>
      </p:sp>
    </p:spTree>
    <p:extLst>
      <p:ext uri="{BB962C8B-B14F-4D97-AF65-F5344CB8AC3E}">
        <p14:creationId xmlns:p14="http://schemas.microsoft.com/office/powerpoint/2010/main" val="2425133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5187189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Struktur / Gliederung</a:t>
            </a:r>
          </a:p>
          <a:p>
            <a:r>
              <a:rPr lang="de-CH" sz="2600" b="1" dirty="0"/>
              <a:t>(Die drei wichtigsten Möglichkeiten)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24422" y="2905121"/>
            <a:ext cx="1147512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Die einfachste Struktur ist, dass Lukas die Apostelgeschichte </a:t>
            </a:r>
          </a:p>
          <a:p>
            <a:r>
              <a:rPr lang="de-CH" sz="3600" dirty="0"/>
              <a:t>um die beiden Hauptapostel herum strukturierte. </a:t>
            </a:r>
          </a:p>
          <a:p>
            <a:r>
              <a:rPr lang="de-CH" sz="3600" dirty="0"/>
              <a:t>Petrus ist der Apostel für die Juden und dominiert </a:t>
            </a:r>
          </a:p>
          <a:p>
            <a:r>
              <a:rPr lang="de-CH" sz="3600" dirty="0"/>
              <a:t>die Kapitel 1 bis 12, und Paulus ist der Apostel für </a:t>
            </a:r>
          </a:p>
          <a:p>
            <a:r>
              <a:rPr lang="de-CH" sz="3600" dirty="0"/>
              <a:t>die Heiden und dominiert den Rest des Buches.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24422" y="2258790"/>
            <a:ext cx="3246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Zwei Abschnitte</a:t>
            </a:r>
            <a:endParaRPr lang="de-CH" sz="2600" b="1" dirty="0"/>
          </a:p>
        </p:txBody>
      </p:sp>
    </p:spTree>
    <p:extLst>
      <p:ext uri="{BB962C8B-B14F-4D97-AF65-F5344CB8AC3E}">
        <p14:creationId xmlns:p14="http://schemas.microsoft.com/office/powerpoint/2010/main" val="214345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5187189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Struktur / Gliederung</a:t>
            </a:r>
          </a:p>
          <a:p>
            <a:r>
              <a:rPr lang="de-CH" sz="2600" b="1" dirty="0"/>
              <a:t>(Die drei wichtigsten Möglichkeiten)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24422" y="2905121"/>
            <a:ext cx="6345199" cy="23698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Jerusalem:		Kapitel 1-7</a:t>
            </a:r>
          </a:p>
          <a:p>
            <a:endParaRPr lang="de-CH" sz="2000" dirty="0"/>
          </a:p>
          <a:p>
            <a:r>
              <a:rPr lang="de-CH" sz="3600" dirty="0"/>
              <a:t>Judäa / Samaria:	Kapitel 8-10</a:t>
            </a:r>
          </a:p>
          <a:p>
            <a:endParaRPr lang="de-CH" sz="2000" dirty="0"/>
          </a:p>
          <a:p>
            <a:r>
              <a:rPr lang="de-CH" sz="3600" dirty="0"/>
              <a:t>Ende der Welt:	Kapitel 11-28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24422" y="2258790"/>
            <a:ext cx="31429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Drei Abschnitte</a:t>
            </a:r>
            <a:endParaRPr lang="de-CH" sz="2600" b="1" dirty="0"/>
          </a:p>
        </p:txBody>
      </p:sp>
    </p:spTree>
    <p:extLst>
      <p:ext uri="{BB962C8B-B14F-4D97-AF65-F5344CB8AC3E}">
        <p14:creationId xmlns:p14="http://schemas.microsoft.com/office/powerpoint/2010/main" val="112531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532780"/>
            <a:ext cx="5187189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Struktur / Gliederung</a:t>
            </a:r>
          </a:p>
          <a:p>
            <a:r>
              <a:rPr lang="de-CH" sz="2600" b="1" dirty="0"/>
              <a:t>(Die drei wichtigsten Möglichkeiten)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24422" y="2530857"/>
            <a:ext cx="11069120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Eine weitere Einteilung der Apostelgeschichte können </a:t>
            </a:r>
          </a:p>
          <a:p>
            <a:r>
              <a:rPr lang="de-CH" sz="3600" dirty="0"/>
              <a:t>wir durch wiederkehrende (ähnliche) Aussagen erkennen. </a:t>
            </a:r>
          </a:p>
          <a:p>
            <a:r>
              <a:rPr lang="de-CH" sz="3600" dirty="0"/>
              <a:t>Es sind fünf Verse bezüglich Ausbreitung des Wortes </a:t>
            </a:r>
          </a:p>
          <a:p>
            <a:r>
              <a:rPr lang="de-CH" sz="3600" dirty="0"/>
              <a:t>Gottes oder dem Wachstum der Gemeinde und </a:t>
            </a:r>
          </a:p>
          <a:p>
            <a:r>
              <a:rPr lang="de-CH" sz="3600" dirty="0"/>
              <a:t>markieren jeweils den Abschluss eines Abschnitts. </a:t>
            </a:r>
          </a:p>
          <a:p>
            <a:r>
              <a:rPr lang="de-CH" sz="3600" dirty="0"/>
              <a:t>Lukas bringt verschiedene Erzählteile mit diesen </a:t>
            </a:r>
          </a:p>
          <a:p>
            <a:r>
              <a:rPr lang="de-CH" sz="3600" dirty="0"/>
              <a:t>Versen zu einem Abschluss.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24422" y="1884526"/>
            <a:ext cx="34238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Sechs Abschnitte</a:t>
            </a:r>
            <a:endParaRPr lang="de-CH" sz="2600" b="1" dirty="0"/>
          </a:p>
        </p:txBody>
      </p:sp>
    </p:spTree>
    <p:extLst>
      <p:ext uri="{BB962C8B-B14F-4D97-AF65-F5344CB8AC3E}">
        <p14:creationId xmlns:p14="http://schemas.microsoft.com/office/powerpoint/2010/main" val="48631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396684"/>
            <a:ext cx="79428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Wichtige Ereignisse (Schlüsselereignisse)</a:t>
            </a:r>
          </a:p>
          <a:p>
            <a:endParaRPr lang="de-CH" sz="36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525130" y="1109552"/>
            <a:ext cx="3377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>
                <a:sym typeface="Wingdings" panose="05000000000000000000" pitchFamily="2" charset="2"/>
              </a:rPr>
              <a:t> </a:t>
            </a:r>
            <a:r>
              <a:rPr lang="de-CH" sz="3600" dirty="0"/>
              <a:t>Der Pfingsttag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15916" y="1861625"/>
            <a:ext cx="58943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>
                <a:sym typeface="Wingdings" panose="05000000000000000000" pitchFamily="2" charset="2"/>
              </a:rPr>
              <a:t> </a:t>
            </a:r>
            <a:r>
              <a:rPr lang="de-CH" sz="3600" dirty="0"/>
              <a:t>Das Murren der Hellenisten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515208" y="2571168"/>
            <a:ext cx="58790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>
                <a:sym typeface="Wingdings" panose="05000000000000000000" pitchFamily="2" charset="2"/>
              </a:rPr>
              <a:t> </a:t>
            </a:r>
            <a:r>
              <a:rPr lang="de-CH" sz="3600" dirty="0"/>
              <a:t>Märtyrertod des Stephanus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514500" y="3327494"/>
            <a:ext cx="45127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>
                <a:sym typeface="Wingdings" panose="05000000000000000000" pitchFamily="2" charset="2"/>
              </a:rPr>
              <a:t> </a:t>
            </a:r>
            <a:r>
              <a:rPr lang="de-CH" sz="3600" dirty="0"/>
              <a:t>Philippus in Samaria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518045" y="4100832"/>
            <a:ext cx="4815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>
                <a:sym typeface="Wingdings" panose="05000000000000000000" pitchFamily="2" charset="2"/>
              </a:rPr>
              <a:t> </a:t>
            </a:r>
            <a:r>
              <a:rPr lang="de-CH" sz="3600" dirty="0"/>
              <a:t>Bekehrung des Saulus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525843" y="4882676"/>
            <a:ext cx="3965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>
                <a:sym typeface="Wingdings" panose="05000000000000000000" pitchFamily="2" charset="2"/>
              </a:rPr>
              <a:t> </a:t>
            </a:r>
            <a:r>
              <a:rPr lang="de-CH" sz="3600" dirty="0"/>
              <a:t>Petrus in Cäsarea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529388" y="5613484"/>
            <a:ext cx="322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>
                <a:sym typeface="Wingdings" panose="05000000000000000000" pitchFamily="2" charset="2"/>
              </a:rPr>
              <a:t> </a:t>
            </a:r>
            <a:r>
              <a:rPr lang="de-CH" sz="3600" dirty="0"/>
              <a:t>Apostelkonzil</a:t>
            </a:r>
          </a:p>
        </p:txBody>
      </p:sp>
    </p:spTree>
    <p:extLst>
      <p:ext uri="{BB962C8B-B14F-4D97-AF65-F5344CB8AC3E}">
        <p14:creationId xmlns:p14="http://schemas.microsoft.com/office/powerpoint/2010/main" val="3416846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553480" y="313038"/>
            <a:ext cx="478708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000" b="1" dirty="0" err="1"/>
              <a:t>Aposelgeschichte</a:t>
            </a:r>
            <a:endParaRPr lang="de-CH" sz="5000" dirty="0">
              <a:latin typeface="Trebuchet MS" panose="020B0603020202020204" pitchFamily="34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53480" y="1549904"/>
            <a:ext cx="4522969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de-CH" sz="3400" dirty="0"/>
              <a:t>Kapitel: 28 | Verse: 1005</a:t>
            </a:r>
          </a:p>
        </p:txBody>
      </p:sp>
    </p:spTree>
    <p:extLst>
      <p:ext uri="{BB962C8B-B14F-4D97-AF65-F5344CB8AC3E}">
        <p14:creationId xmlns:p14="http://schemas.microsoft.com/office/powerpoint/2010/main" val="611185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591" y="-1034427"/>
            <a:ext cx="10527956" cy="6359405"/>
          </a:xfrm>
          <a:prstGeom prst="rect">
            <a:avLst/>
          </a:prstGeom>
        </p:spPr>
      </p:pic>
      <p:sp>
        <p:nvSpPr>
          <p:cNvPr id="2" name="Textfeld 1"/>
          <p:cNvSpPr txBox="1"/>
          <p:nvPr/>
        </p:nvSpPr>
        <p:spPr>
          <a:xfrm>
            <a:off x="2525179" y="4960231"/>
            <a:ext cx="7147278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5500" b="1" dirty="0"/>
              <a:t>Apostelgeschichte Teil 1</a:t>
            </a:r>
          </a:p>
        </p:txBody>
      </p:sp>
    </p:spTree>
    <p:extLst>
      <p:ext uri="{BB962C8B-B14F-4D97-AF65-F5344CB8AC3E}">
        <p14:creationId xmlns:p14="http://schemas.microsoft.com/office/powerpoint/2010/main" val="4270524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621985"/>
              </p:ext>
            </p:extLst>
          </p:nvPr>
        </p:nvGraphicFramePr>
        <p:xfrm>
          <a:off x="202477" y="1473484"/>
          <a:ext cx="11583797" cy="1152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84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416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4637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52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Erste 30 Jahre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Synoptiker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Das einzigartige Leben des Sohnes Gottes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0953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548724"/>
              </p:ext>
            </p:extLst>
          </p:nvPr>
        </p:nvGraphicFramePr>
        <p:xfrm>
          <a:off x="202477" y="1473484"/>
          <a:ext cx="11583797" cy="2305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84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416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4637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52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Erste 30 Jahre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Synoptiker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Das einzigartige Leben des Sohnes Gottes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52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Zweite 30 Jahre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Apostelgeschichte und Briefe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Anfänge und Geschichte der Gemeinde Jesu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772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/>
        </p:nvGraphicFramePr>
        <p:xfrm>
          <a:off x="202477" y="1473484"/>
          <a:ext cx="11583797" cy="34588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84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416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4637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52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Erste 30 Jahre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Synoptiker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effectLst/>
                        </a:rPr>
                        <a:t>Das einzigartige Leben des Sohnes Gottes</a:t>
                      </a:r>
                      <a:endParaRPr lang="de-CH" sz="22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152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Zweite 30 Jahre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Apostelgeschichte und Briefe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Anfänge und Geschichte der Gemeinde Jesu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52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200" b="0" dirty="0">
                          <a:solidFill>
                            <a:schemeClr val="bg1"/>
                          </a:solidFill>
                          <a:effectLst/>
                        </a:rPr>
                        <a:t>Dritte 30 Jahre</a:t>
                      </a:r>
                      <a:endParaRPr lang="de-CH" sz="22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bg1"/>
                          </a:solidFill>
                          <a:effectLst/>
                        </a:rPr>
                        <a:t>Fünf Schriften des Johannes</a:t>
                      </a:r>
                      <a:endParaRPr lang="de-CH" sz="22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bg1"/>
                          </a:solidFill>
                          <a:effectLst/>
                        </a:rPr>
                        <a:t>Ermutigung - Gefahren - Niedergang</a:t>
                      </a:r>
                      <a:endParaRPr lang="de-CH" sz="2200" b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6140" marR="126140" marT="0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298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7E51D47D-D820-44ED-96A5-37EE3CE86D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767" y="121190"/>
            <a:ext cx="10235954" cy="6587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6267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16095" y="1812937"/>
            <a:ext cx="6619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Der Autor: Lukas, der geliebte Arzt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25130" y="2802248"/>
            <a:ext cx="9324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Empfänger / Grund: "vortrefflichster" Theophilus</a:t>
            </a:r>
          </a:p>
        </p:txBody>
      </p:sp>
    </p:spTree>
    <p:extLst>
      <p:ext uri="{BB962C8B-B14F-4D97-AF65-F5344CB8AC3E}">
        <p14:creationId xmlns:p14="http://schemas.microsoft.com/office/powerpoint/2010/main" val="112632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94872"/>
              </p:ext>
            </p:extLst>
          </p:nvPr>
        </p:nvGraphicFramePr>
        <p:xfrm>
          <a:off x="293815" y="772585"/>
          <a:ext cx="11530975" cy="55218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14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414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4264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0535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7937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Rom und seine Herrscher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solidFill>
                            <a:schemeClr val="tx1"/>
                          </a:solidFill>
                          <a:effectLst/>
                        </a:rPr>
                        <a:t>Lk 1 - 3 (2,1; 3,1)</a:t>
                      </a:r>
                      <a:endParaRPr lang="de-CH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937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Dienst Jesu in Galiläa, Samaria, Judäa, Peräa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solidFill>
                            <a:schemeClr val="tx1"/>
                          </a:solidFill>
                          <a:effectLst/>
                        </a:rPr>
                        <a:t>Lk 4 - 18</a:t>
                      </a:r>
                      <a:endParaRPr lang="de-CH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937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Jesus in Bethanien und Jerusalem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solidFill>
                            <a:schemeClr val="tx1"/>
                          </a:solidFill>
                          <a:effectLst/>
                        </a:rPr>
                        <a:t>Lk 18 - 24</a:t>
                      </a:r>
                      <a:endParaRPr lang="de-CH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37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Die Apostel in Jerusalem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solidFill>
                            <a:schemeClr val="tx1"/>
                          </a:solidFill>
                          <a:effectLst/>
                        </a:rPr>
                        <a:t>Apg 1 - 7</a:t>
                      </a:r>
                      <a:endParaRPr lang="de-CH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036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Ausbreitung des Evangeliums in Judäa und Samaria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solidFill>
                            <a:schemeClr val="tx1"/>
                          </a:solidFill>
                          <a:effectLst/>
                        </a:rPr>
                        <a:t>Apg 8 - 11</a:t>
                      </a:r>
                      <a:endParaRPr lang="de-CH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338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2200" b="0" dirty="0">
                          <a:solidFill>
                            <a:schemeClr val="tx1"/>
                          </a:solidFill>
                          <a:effectLst/>
                        </a:rPr>
                        <a:t>Ausbreitung des Evangeliums über Syrien, Kleinasien, Griechenland und Rom</a:t>
                      </a:r>
                      <a:endParaRPr lang="de-CH" sz="22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effectLst/>
                        </a:rPr>
                        <a:t> </a:t>
                      </a:r>
                      <a:endParaRPr lang="de-CH" sz="2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CH" sz="2200" dirty="0">
                          <a:solidFill>
                            <a:schemeClr val="tx1"/>
                          </a:solidFill>
                          <a:effectLst/>
                        </a:rPr>
                        <a:t>Apg 11 - 28</a:t>
                      </a:r>
                      <a:endParaRPr lang="de-CH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237" marR="124237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8447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525130" y="1051646"/>
            <a:ext cx="19075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b="1" dirty="0"/>
              <a:t>Leitverse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525130" y="1917622"/>
            <a:ext cx="1131534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3600" dirty="0"/>
              <a:t>„Und als er mit ihnen zusammen war, gebot er ihnen, </a:t>
            </a:r>
          </a:p>
          <a:p>
            <a:r>
              <a:rPr lang="de-CH" sz="3600" dirty="0"/>
              <a:t>nicht von Jerusalem zu weichen, sondern die Verheißung </a:t>
            </a:r>
          </a:p>
          <a:p>
            <a:r>
              <a:rPr lang="de-CH" sz="3600" dirty="0"/>
              <a:t>des Vaters abzuwarten, die ihr [— so sprach er—] </a:t>
            </a:r>
          </a:p>
          <a:p>
            <a:r>
              <a:rPr lang="de-CH" sz="3600" dirty="0"/>
              <a:t>von mir vernommen habt, denn Johannes hat mit </a:t>
            </a:r>
          </a:p>
          <a:p>
            <a:r>
              <a:rPr lang="de-CH" sz="3600" dirty="0"/>
              <a:t>Wasser getauft, ihr aber sollt mit Heiligem Geist </a:t>
            </a:r>
          </a:p>
          <a:p>
            <a:r>
              <a:rPr lang="de-CH" sz="3600" dirty="0"/>
              <a:t>getauft werden nicht lange nach diesen Tagen.“ </a:t>
            </a:r>
            <a:r>
              <a:rPr lang="de-CH" sz="3600" b="1" dirty="0"/>
              <a:t>(Apg 1,4+5)</a:t>
            </a:r>
            <a:endParaRPr lang="de-CH" sz="3600" dirty="0"/>
          </a:p>
        </p:txBody>
      </p:sp>
    </p:spTree>
    <p:extLst>
      <p:ext uri="{BB962C8B-B14F-4D97-AF65-F5344CB8AC3E}">
        <p14:creationId xmlns:p14="http://schemas.microsoft.com/office/powerpoint/2010/main" val="2948374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664</Words>
  <Application>Microsoft Office PowerPoint</Application>
  <PresentationFormat>Breitbild</PresentationFormat>
  <Paragraphs>123</Paragraphs>
  <Slides>20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Trebuchet MS</vt:lpstr>
      <vt:lpstr>Wingdings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Reinhard</dc:creator>
  <cp:lastModifiedBy>Reinhard</cp:lastModifiedBy>
  <cp:revision>125</cp:revision>
  <dcterms:created xsi:type="dcterms:W3CDTF">2018-05-19T05:14:58Z</dcterms:created>
  <dcterms:modified xsi:type="dcterms:W3CDTF">2019-08-31T16:13:31Z</dcterms:modified>
</cp:coreProperties>
</file>