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handoutMasterIdLst>
    <p:handoutMasterId r:id="rId30"/>
  </p:handoutMasterIdLst>
  <p:sldIdLst>
    <p:sldId id="664" r:id="rId2"/>
    <p:sldId id="611" r:id="rId3"/>
    <p:sldId id="544" r:id="rId4"/>
    <p:sldId id="612" r:id="rId5"/>
    <p:sldId id="595" r:id="rId6"/>
    <p:sldId id="637" r:id="rId7"/>
    <p:sldId id="599" r:id="rId8"/>
    <p:sldId id="638" r:id="rId9"/>
    <p:sldId id="601" r:id="rId10"/>
    <p:sldId id="639" r:id="rId11"/>
    <p:sldId id="632" r:id="rId12"/>
    <p:sldId id="640" r:id="rId13"/>
    <p:sldId id="641" r:id="rId14"/>
    <p:sldId id="646" r:id="rId15"/>
    <p:sldId id="645" r:id="rId16"/>
    <p:sldId id="657" r:id="rId17"/>
    <p:sldId id="655" r:id="rId18"/>
    <p:sldId id="647" r:id="rId19"/>
    <p:sldId id="662" r:id="rId20"/>
    <p:sldId id="663" r:id="rId21"/>
    <p:sldId id="643" r:id="rId22"/>
    <p:sldId id="659" r:id="rId23"/>
    <p:sldId id="651" r:id="rId24"/>
    <p:sldId id="660" r:id="rId25"/>
    <p:sldId id="661" r:id="rId26"/>
    <p:sldId id="633" r:id="rId27"/>
    <p:sldId id="356" r:id="rId28"/>
  </p:sldIdLst>
  <p:sldSz cx="12192000" cy="6858000"/>
  <p:notesSz cx="6797675" cy="9926638"/>
  <p:embeddedFontLst>
    <p:embeddedFont>
      <p:font typeface="Arial Narrow" panose="020B0606020202030204" pitchFamily="34" charset="0"/>
      <p:regular r:id="rId31"/>
      <p:bold r:id="rId32"/>
      <p:italic r:id="rId33"/>
      <p:boldItalic r:id="rId34"/>
    </p:embeddedFont>
    <p:embeddedFont>
      <p:font typeface="Bradley Hand ITC" panose="03070402050302030203" pitchFamily="66"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bg1"/>
        </a:solidFill>
        <a:latin typeface="Arial" panose="020B0604020202020204" pitchFamily="34" charset="0"/>
        <a:ea typeface="+mn-ea"/>
        <a:cs typeface="+mn-cs"/>
      </a:defRPr>
    </a:lvl5pPr>
    <a:lvl6pPr marL="2286000" algn="l" defTabSz="914400" rtl="0" eaLnBrk="1" latinLnBrk="0" hangingPunct="1">
      <a:defRPr sz="4400" kern="1200">
        <a:solidFill>
          <a:schemeClr val="bg1"/>
        </a:solidFill>
        <a:latin typeface="Arial" panose="020B0604020202020204" pitchFamily="34" charset="0"/>
        <a:ea typeface="+mn-ea"/>
        <a:cs typeface="+mn-cs"/>
      </a:defRPr>
    </a:lvl6pPr>
    <a:lvl7pPr marL="2743200" algn="l" defTabSz="914400" rtl="0" eaLnBrk="1" latinLnBrk="0" hangingPunct="1">
      <a:defRPr sz="4400" kern="1200">
        <a:solidFill>
          <a:schemeClr val="bg1"/>
        </a:solidFill>
        <a:latin typeface="Arial" panose="020B0604020202020204" pitchFamily="34" charset="0"/>
        <a:ea typeface="+mn-ea"/>
        <a:cs typeface="+mn-cs"/>
      </a:defRPr>
    </a:lvl7pPr>
    <a:lvl8pPr marL="3200400" algn="l" defTabSz="914400" rtl="0" eaLnBrk="1" latinLnBrk="0" hangingPunct="1">
      <a:defRPr sz="4400" kern="1200">
        <a:solidFill>
          <a:schemeClr val="bg1"/>
        </a:solidFill>
        <a:latin typeface="Arial" panose="020B0604020202020204" pitchFamily="34" charset="0"/>
        <a:ea typeface="+mn-ea"/>
        <a:cs typeface="+mn-cs"/>
      </a:defRPr>
    </a:lvl8pPr>
    <a:lvl9pPr marL="3657600" algn="l" defTabSz="914400" rtl="0" eaLnBrk="1" latinLnBrk="0" hangingPunct="1">
      <a:defRPr sz="4400"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66FF33"/>
    <a:srgbClr val="FFFF00"/>
    <a:srgbClr val="0066FF"/>
    <a:srgbClr val="FF9900"/>
    <a:srgbClr val="A50021"/>
    <a:srgbClr val="FF5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7" autoAdjust="0"/>
    <p:restoredTop sz="88058" autoAdjust="0"/>
  </p:normalViewPr>
  <p:slideViewPr>
    <p:cSldViewPr>
      <p:cViewPr varScale="1">
        <p:scale>
          <a:sx n="134" d="100"/>
          <a:sy n="134" d="100"/>
        </p:scale>
        <p:origin x="65" y="158"/>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829211E-A644-472D-A81B-166237B21C6C}"/>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492" tIns="45746" rIns="91492" bIns="45746" numCol="1" anchor="t" anchorCtr="0" compatLnSpc="1">
            <a:prstTxWarp prst="textNoShape">
              <a:avLst/>
            </a:prstTxWarp>
          </a:bodyPr>
          <a:lstStyle>
            <a:lvl1pPr algn="l" defTabSz="915825" eaLnBrk="1" hangingPunct="1">
              <a:spcBef>
                <a:spcPct val="0"/>
              </a:spcBef>
              <a:defRPr sz="1200">
                <a:solidFill>
                  <a:schemeClr val="tx1"/>
                </a:solidFill>
                <a:latin typeface="Arial" charset="0"/>
              </a:defRPr>
            </a:lvl1pPr>
          </a:lstStyle>
          <a:p>
            <a:pPr>
              <a:defRPr/>
            </a:pPr>
            <a:endParaRPr lang="de-CH"/>
          </a:p>
        </p:txBody>
      </p:sp>
      <p:sp>
        <p:nvSpPr>
          <p:cNvPr id="9219" name="Rectangle 3">
            <a:extLst>
              <a:ext uri="{FF2B5EF4-FFF2-40B4-BE49-F238E27FC236}">
                <a16:creationId xmlns:a16="http://schemas.microsoft.com/office/drawing/2014/main" id="{F050DB4E-A51A-4271-B71E-A339861BA682}"/>
              </a:ext>
            </a:extLst>
          </p:cNvPr>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492" tIns="45746" rIns="91492" bIns="45746" numCol="1" anchor="t" anchorCtr="0" compatLnSpc="1">
            <a:prstTxWarp prst="textNoShape">
              <a:avLst/>
            </a:prstTxWarp>
          </a:bodyPr>
          <a:lstStyle>
            <a:lvl1pPr algn="r" defTabSz="915825" eaLnBrk="1" hangingPunct="1">
              <a:spcBef>
                <a:spcPct val="0"/>
              </a:spcBef>
              <a:defRPr sz="1200">
                <a:solidFill>
                  <a:schemeClr val="tx1"/>
                </a:solidFill>
                <a:latin typeface="Arial" charset="0"/>
              </a:defRPr>
            </a:lvl1pPr>
          </a:lstStyle>
          <a:p>
            <a:pPr>
              <a:defRPr/>
            </a:pPr>
            <a:endParaRPr lang="de-CH"/>
          </a:p>
        </p:txBody>
      </p:sp>
      <p:sp>
        <p:nvSpPr>
          <p:cNvPr id="9220" name="Rectangle 4">
            <a:extLst>
              <a:ext uri="{FF2B5EF4-FFF2-40B4-BE49-F238E27FC236}">
                <a16:creationId xmlns:a16="http://schemas.microsoft.com/office/drawing/2014/main" id="{FD5AA174-A8E1-4D00-BD5B-6963DC334E46}"/>
              </a:ext>
            </a:extLst>
          </p:cNvPr>
          <p:cNvSpPr>
            <a:spLocks noGrp="1" noChangeArrowheads="1"/>
          </p:cNvSpPr>
          <p:nvPr>
            <p:ph type="ftr" sz="quarter" idx="2"/>
          </p:nvPr>
        </p:nvSpPr>
        <p:spPr bwMode="auto">
          <a:xfrm>
            <a:off x="0" y="9431338"/>
            <a:ext cx="2946400" cy="495300"/>
          </a:xfrm>
          <a:prstGeom prst="rect">
            <a:avLst/>
          </a:prstGeom>
          <a:noFill/>
          <a:ln w="9525">
            <a:noFill/>
            <a:miter lim="800000"/>
            <a:headEnd/>
            <a:tailEnd/>
          </a:ln>
          <a:effectLst/>
        </p:spPr>
        <p:txBody>
          <a:bodyPr vert="horz" wrap="square" lIns="91492" tIns="45746" rIns="91492" bIns="45746" numCol="1" anchor="b" anchorCtr="0" compatLnSpc="1">
            <a:prstTxWarp prst="textNoShape">
              <a:avLst/>
            </a:prstTxWarp>
          </a:bodyPr>
          <a:lstStyle>
            <a:lvl1pPr algn="l" defTabSz="915825" eaLnBrk="1" hangingPunct="1">
              <a:spcBef>
                <a:spcPct val="0"/>
              </a:spcBef>
              <a:defRPr sz="1200">
                <a:solidFill>
                  <a:schemeClr val="tx1"/>
                </a:solidFill>
                <a:latin typeface="Arial" charset="0"/>
              </a:defRPr>
            </a:lvl1pPr>
          </a:lstStyle>
          <a:p>
            <a:pPr>
              <a:defRPr/>
            </a:pPr>
            <a:endParaRPr lang="de-CH"/>
          </a:p>
        </p:txBody>
      </p:sp>
      <p:sp>
        <p:nvSpPr>
          <p:cNvPr id="9221" name="Rectangle 5">
            <a:extLst>
              <a:ext uri="{FF2B5EF4-FFF2-40B4-BE49-F238E27FC236}">
                <a16:creationId xmlns:a16="http://schemas.microsoft.com/office/drawing/2014/main" id="{23FE8A4F-9B68-43C4-966E-82DFD1323635}"/>
              </a:ext>
            </a:extLst>
          </p:cNvPr>
          <p:cNvSpPr>
            <a:spLocks noGrp="1" noChangeArrowheads="1"/>
          </p:cNvSpPr>
          <p:nvPr>
            <p:ph type="sldNum" sz="quarter" idx="3"/>
          </p:nvPr>
        </p:nvSpPr>
        <p:spPr bwMode="auto">
          <a:xfrm>
            <a:off x="3851275" y="9431338"/>
            <a:ext cx="2946400" cy="495300"/>
          </a:xfrm>
          <a:prstGeom prst="rect">
            <a:avLst/>
          </a:prstGeom>
          <a:noFill/>
          <a:ln w="9525">
            <a:noFill/>
            <a:miter lim="800000"/>
            <a:headEnd/>
            <a:tailEnd/>
          </a:ln>
          <a:effectLst/>
        </p:spPr>
        <p:txBody>
          <a:bodyPr vert="horz" wrap="square" lIns="91492" tIns="45746" rIns="91492" bIns="45746" numCol="1" anchor="b" anchorCtr="0" compatLnSpc="1">
            <a:prstTxWarp prst="textNoShape">
              <a:avLst/>
            </a:prstTxWarp>
          </a:bodyPr>
          <a:lstStyle>
            <a:lvl1pPr algn="r" eaLnBrk="1" hangingPunct="1">
              <a:defRPr sz="1200">
                <a:solidFill>
                  <a:schemeClr val="tx1"/>
                </a:solidFill>
              </a:defRPr>
            </a:lvl1pPr>
          </a:lstStyle>
          <a:p>
            <a:fld id="{038881B8-B430-477C-991E-72B7F0E6A3ED}" type="slidenum">
              <a:rPr lang="de-CH" altLang="de-DE"/>
              <a:pPr/>
              <a:t>‹Nr.›</a:t>
            </a:fld>
            <a:endParaRPr lang="de-CH"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063830-C8F8-4B7F-AFBD-DF1A18F3D66C}"/>
              </a:ext>
            </a:extLst>
          </p:cNvPr>
          <p:cNvSpPr>
            <a:spLocks noGrp="1"/>
          </p:cNvSpPr>
          <p:nvPr>
            <p:ph type="hdr" sz="quarter"/>
          </p:nvPr>
        </p:nvSpPr>
        <p:spPr>
          <a:xfrm>
            <a:off x="0" y="0"/>
            <a:ext cx="2946400" cy="495300"/>
          </a:xfrm>
          <a:prstGeom prst="rect">
            <a:avLst/>
          </a:prstGeom>
        </p:spPr>
        <p:txBody>
          <a:bodyPr vert="horz" lIns="88221" tIns="44111" rIns="88221" bIns="44111" rtlCol="0"/>
          <a:lstStyle>
            <a:lvl1pPr algn="l" eaLnBrk="1" hangingPunct="1">
              <a:spcBef>
                <a:spcPct val="20000"/>
              </a:spcBef>
              <a:defRPr sz="1200">
                <a:latin typeface="Arial" pitchFamily="34" charset="0"/>
              </a:defRPr>
            </a:lvl1pPr>
          </a:lstStyle>
          <a:p>
            <a:pPr>
              <a:defRPr/>
            </a:pPr>
            <a:endParaRPr lang="de-CH"/>
          </a:p>
        </p:txBody>
      </p:sp>
      <p:sp>
        <p:nvSpPr>
          <p:cNvPr id="3" name="Datumsplatzhalter 2">
            <a:extLst>
              <a:ext uri="{FF2B5EF4-FFF2-40B4-BE49-F238E27FC236}">
                <a16:creationId xmlns:a16="http://schemas.microsoft.com/office/drawing/2014/main" id="{C02CF0E9-CAB6-483C-AA9A-85611524CF98}"/>
              </a:ext>
            </a:extLst>
          </p:cNvPr>
          <p:cNvSpPr>
            <a:spLocks noGrp="1"/>
          </p:cNvSpPr>
          <p:nvPr>
            <p:ph type="dt" idx="1"/>
          </p:nvPr>
        </p:nvSpPr>
        <p:spPr>
          <a:xfrm>
            <a:off x="3849688" y="0"/>
            <a:ext cx="2946400" cy="495300"/>
          </a:xfrm>
          <a:prstGeom prst="rect">
            <a:avLst/>
          </a:prstGeom>
        </p:spPr>
        <p:txBody>
          <a:bodyPr vert="horz" lIns="88221" tIns="44111" rIns="88221" bIns="44111" rtlCol="0"/>
          <a:lstStyle>
            <a:lvl1pPr algn="r" eaLnBrk="1" hangingPunct="1">
              <a:spcBef>
                <a:spcPct val="20000"/>
              </a:spcBef>
              <a:defRPr sz="1200">
                <a:latin typeface="Arial" pitchFamily="34" charset="0"/>
              </a:defRPr>
            </a:lvl1pPr>
          </a:lstStyle>
          <a:p>
            <a:pPr>
              <a:defRPr/>
            </a:pPr>
            <a:fld id="{522845FE-6A73-4620-B72A-E389296541EF}" type="datetimeFigureOut">
              <a:rPr lang="de-CH"/>
              <a:pPr>
                <a:defRPr/>
              </a:pPr>
              <a:t>01.10.2021</a:t>
            </a:fld>
            <a:endParaRPr lang="de-CH"/>
          </a:p>
        </p:txBody>
      </p:sp>
      <p:sp>
        <p:nvSpPr>
          <p:cNvPr id="4" name="Folienbildplatzhalter 3">
            <a:extLst>
              <a:ext uri="{FF2B5EF4-FFF2-40B4-BE49-F238E27FC236}">
                <a16:creationId xmlns:a16="http://schemas.microsoft.com/office/drawing/2014/main" id="{E1E24CFD-4674-4860-A45E-FD3B4BA9690D}"/>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88221" tIns="44111" rIns="88221" bIns="44111" rtlCol="0" anchor="ctr"/>
          <a:lstStyle/>
          <a:p>
            <a:pPr lvl="0"/>
            <a:endParaRPr lang="de-CH" noProof="0"/>
          </a:p>
        </p:txBody>
      </p:sp>
      <p:sp>
        <p:nvSpPr>
          <p:cNvPr id="5" name="Notizenplatzhalter 4">
            <a:extLst>
              <a:ext uri="{FF2B5EF4-FFF2-40B4-BE49-F238E27FC236}">
                <a16:creationId xmlns:a16="http://schemas.microsoft.com/office/drawing/2014/main" id="{0B676772-514D-4C18-99FC-EECC7C3CB07B}"/>
              </a:ext>
            </a:extLst>
          </p:cNvPr>
          <p:cNvSpPr>
            <a:spLocks noGrp="1"/>
          </p:cNvSpPr>
          <p:nvPr>
            <p:ph type="body" sz="quarter" idx="3"/>
          </p:nvPr>
        </p:nvSpPr>
        <p:spPr>
          <a:xfrm>
            <a:off x="679450" y="4714875"/>
            <a:ext cx="5438775" cy="4467225"/>
          </a:xfrm>
          <a:prstGeom prst="rect">
            <a:avLst/>
          </a:prstGeom>
        </p:spPr>
        <p:txBody>
          <a:bodyPr vert="horz" lIns="88221" tIns="44111" rIns="88221" bIns="44111"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a:extLst>
              <a:ext uri="{FF2B5EF4-FFF2-40B4-BE49-F238E27FC236}">
                <a16:creationId xmlns:a16="http://schemas.microsoft.com/office/drawing/2014/main" id="{CB53A053-27C0-4B42-B66A-820C4CD59D27}"/>
              </a:ext>
            </a:extLst>
          </p:cNvPr>
          <p:cNvSpPr>
            <a:spLocks noGrp="1"/>
          </p:cNvSpPr>
          <p:nvPr>
            <p:ph type="ftr" sz="quarter" idx="4"/>
          </p:nvPr>
        </p:nvSpPr>
        <p:spPr>
          <a:xfrm>
            <a:off x="0" y="9429750"/>
            <a:ext cx="2946400" cy="495300"/>
          </a:xfrm>
          <a:prstGeom prst="rect">
            <a:avLst/>
          </a:prstGeom>
        </p:spPr>
        <p:txBody>
          <a:bodyPr vert="horz" lIns="88221" tIns="44111" rIns="88221" bIns="44111" rtlCol="0" anchor="b"/>
          <a:lstStyle>
            <a:lvl1pPr algn="l" eaLnBrk="1" hangingPunct="1">
              <a:spcBef>
                <a:spcPct val="20000"/>
              </a:spcBef>
              <a:defRPr sz="1200">
                <a:latin typeface="Arial" pitchFamily="34" charset="0"/>
              </a:defRPr>
            </a:lvl1pPr>
          </a:lstStyle>
          <a:p>
            <a:pPr>
              <a:defRPr/>
            </a:pPr>
            <a:endParaRPr lang="de-CH"/>
          </a:p>
        </p:txBody>
      </p:sp>
      <p:sp>
        <p:nvSpPr>
          <p:cNvPr id="7" name="Foliennummernplatzhalter 6">
            <a:extLst>
              <a:ext uri="{FF2B5EF4-FFF2-40B4-BE49-F238E27FC236}">
                <a16:creationId xmlns:a16="http://schemas.microsoft.com/office/drawing/2014/main" id="{C8C5DA11-703E-4508-AD21-C8C7FFCC05F3}"/>
              </a:ext>
            </a:extLst>
          </p:cNvPr>
          <p:cNvSpPr>
            <a:spLocks noGrp="1"/>
          </p:cNvSpPr>
          <p:nvPr>
            <p:ph type="sldNum" sz="quarter" idx="5"/>
          </p:nvPr>
        </p:nvSpPr>
        <p:spPr>
          <a:xfrm>
            <a:off x="3849688" y="9429750"/>
            <a:ext cx="2946400" cy="495300"/>
          </a:xfrm>
          <a:prstGeom prst="rect">
            <a:avLst/>
          </a:prstGeom>
        </p:spPr>
        <p:txBody>
          <a:bodyPr vert="horz" wrap="square" lIns="88221" tIns="44111" rIns="88221" bIns="44111" numCol="1" anchor="b" anchorCtr="0" compatLnSpc="1">
            <a:prstTxWarp prst="textNoShape">
              <a:avLst/>
            </a:prstTxWarp>
          </a:bodyPr>
          <a:lstStyle>
            <a:lvl1pPr algn="r" eaLnBrk="1" hangingPunct="1">
              <a:spcBef>
                <a:spcPct val="20000"/>
              </a:spcBef>
              <a:defRPr sz="1200"/>
            </a:lvl1pPr>
          </a:lstStyle>
          <a:p>
            <a:fld id="{AB056CE0-7EF3-41FC-B274-71E5FB58F00C}" type="slidenum">
              <a:rPr lang="de-CH" altLang="de-DE"/>
              <a:pPr/>
              <a:t>‹Nr.›</a:t>
            </a:fld>
            <a:endParaRPr lang="de-CH"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a:extLst>
              <a:ext uri="{FF2B5EF4-FFF2-40B4-BE49-F238E27FC236}">
                <a16:creationId xmlns:a16="http://schemas.microsoft.com/office/drawing/2014/main" id="{8504CB4A-E9A0-4A4B-9982-62CEAF34B8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izenplatzhalter 2">
            <a:extLst>
              <a:ext uri="{FF2B5EF4-FFF2-40B4-BE49-F238E27FC236}">
                <a16:creationId xmlns:a16="http://schemas.microsoft.com/office/drawing/2014/main" id="{FBEABF79-5D13-4295-905F-DEDC3BE2D0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8196" name="Foliennummernplatzhalter 3">
            <a:extLst>
              <a:ext uri="{FF2B5EF4-FFF2-40B4-BE49-F238E27FC236}">
                <a16:creationId xmlns:a16="http://schemas.microsoft.com/office/drawing/2014/main" id="{99F29D36-C626-4060-9849-0EE29378C6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598EA961-4BFB-42E0-84A9-6AE43E2B94A0}" type="slidenum">
              <a:rPr lang="de-CH" altLang="de-DE">
                <a:solidFill>
                  <a:schemeClr val="bg1"/>
                </a:solidFill>
                <a:latin typeface="Arial" panose="020B0604020202020204" pitchFamily="34" charset="0"/>
              </a:rPr>
              <a:pPr>
                <a:spcBef>
                  <a:spcPct val="20000"/>
                </a:spcBef>
              </a:pPr>
              <a:t>3</a:t>
            </a:fld>
            <a:endParaRPr lang="de-CH" altLang="de-DE">
              <a:solidFill>
                <a:schemeClr val="bg1"/>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4CC23B52-5328-41A1-9F21-7370BB12D2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a:extLst>
              <a:ext uri="{FF2B5EF4-FFF2-40B4-BE49-F238E27FC236}">
                <a16:creationId xmlns:a16="http://schemas.microsoft.com/office/drawing/2014/main" id="{17C0146E-641E-4ACF-9D3C-0652C6808E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8676" name="Foliennummernplatzhalter 3">
            <a:extLst>
              <a:ext uri="{FF2B5EF4-FFF2-40B4-BE49-F238E27FC236}">
                <a16:creationId xmlns:a16="http://schemas.microsoft.com/office/drawing/2014/main" id="{D85F0904-8EB8-4277-8351-AC093AA380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2B813444-D2A3-4444-90D8-27719FB74433}" type="slidenum">
              <a:rPr lang="de-CH" altLang="de-DE">
                <a:solidFill>
                  <a:schemeClr val="bg1"/>
                </a:solidFill>
                <a:latin typeface="Arial" panose="020B0604020202020204" pitchFamily="34" charset="0"/>
              </a:rPr>
              <a:pPr>
                <a:spcBef>
                  <a:spcPct val="20000"/>
                </a:spcBef>
              </a:pPr>
              <a:t>25</a:t>
            </a:fld>
            <a:endParaRPr lang="de-CH" altLang="de-DE">
              <a:solidFill>
                <a:schemeClr val="bg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a:extLst>
              <a:ext uri="{FF2B5EF4-FFF2-40B4-BE49-F238E27FC236}">
                <a16:creationId xmlns:a16="http://schemas.microsoft.com/office/drawing/2014/main" id="{AA991660-1485-42E7-8A5F-B84736C57E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a:extLst>
              <a:ext uri="{FF2B5EF4-FFF2-40B4-BE49-F238E27FC236}">
                <a16:creationId xmlns:a16="http://schemas.microsoft.com/office/drawing/2014/main" id="{42628672-624D-4DD5-AADB-F79B9F7D4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30724" name="Foliennummernplatzhalter 3">
            <a:extLst>
              <a:ext uri="{FF2B5EF4-FFF2-40B4-BE49-F238E27FC236}">
                <a16:creationId xmlns:a16="http://schemas.microsoft.com/office/drawing/2014/main" id="{6EA84BDE-E4AE-4628-BA98-77341F1115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76F9046-3A93-4D37-A5A6-8840B628EDCD}" type="slidenum">
              <a:rPr lang="de-CH" altLang="de-DE">
                <a:solidFill>
                  <a:schemeClr val="bg1"/>
                </a:solidFill>
                <a:latin typeface="Arial" panose="020B0604020202020204" pitchFamily="34" charset="0"/>
              </a:rPr>
              <a:pPr>
                <a:spcBef>
                  <a:spcPct val="20000"/>
                </a:spcBef>
              </a:pPr>
              <a:t>26</a:t>
            </a:fld>
            <a:endParaRPr lang="de-CH" altLang="de-DE">
              <a:solidFill>
                <a:schemeClr val="bg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a:extLst>
              <a:ext uri="{FF2B5EF4-FFF2-40B4-BE49-F238E27FC236}">
                <a16:creationId xmlns:a16="http://schemas.microsoft.com/office/drawing/2014/main" id="{0D5AC5C7-4FC8-4115-9C9A-E92B4C3499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a:extLst>
              <a:ext uri="{FF2B5EF4-FFF2-40B4-BE49-F238E27FC236}">
                <a16:creationId xmlns:a16="http://schemas.microsoft.com/office/drawing/2014/main" id="{043DC9DA-1CB4-4FAE-8709-89C26A671A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0244" name="Foliennummernplatzhalter 3">
            <a:extLst>
              <a:ext uri="{FF2B5EF4-FFF2-40B4-BE49-F238E27FC236}">
                <a16:creationId xmlns:a16="http://schemas.microsoft.com/office/drawing/2014/main" id="{64E750F1-61A6-4F41-9518-81B595CCE5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1BC70FFE-8E46-4E6C-B08F-8A726E8F7266}" type="slidenum">
              <a:rPr lang="de-CH" altLang="de-DE">
                <a:solidFill>
                  <a:schemeClr val="bg1"/>
                </a:solidFill>
                <a:latin typeface="Arial" panose="020B0604020202020204" pitchFamily="34" charset="0"/>
              </a:rPr>
              <a:pPr>
                <a:spcBef>
                  <a:spcPct val="20000"/>
                </a:spcBef>
              </a:pPr>
              <a:t>5</a:t>
            </a:fld>
            <a:endParaRPr lang="de-CH" altLang="de-DE">
              <a:solidFill>
                <a:schemeClr val="bg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a:extLst>
              <a:ext uri="{FF2B5EF4-FFF2-40B4-BE49-F238E27FC236}">
                <a16:creationId xmlns:a16="http://schemas.microsoft.com/office/drawing/2014/main" id="{EF562E90-25EC-45EC-851B-652615827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a:extLst>
              <a:ext uri="{FF2B5EF4-FFF2-40B4-BE49-F238E27FC236}">
                <a16:creationId xmlns:a16="http://schemas.microsoft.com/office/drawing/2014/main" id="{9BBD0E6E-EE5E-432E-A3C9-3A92A64CD9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2292" name="Foliennummernplatzhalter 3">
            <a:extLst>
              <a:ext uri="{FF2B5EF4-FFF2-40B4-BE49-F238E27FC236}">
                <a16:creationId xmlns:a16="http://schemas.microsoft.com/office/drawing/2014/main" id="{0D461E9A-CB98-49D2-811C-91DD013BFE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C06A8B83-24DC-4B20-B7B5-516CEF9BCE5C}" type="slidenum">
              <a:rPr lang="de-CH" altLang="de-DE">
                <a:solidFill>
                  <a:schemeClr val="bg1"/>
                </a:solidFill>
                <a:latin typeface="Arial" panose="020B0604020202020204" pitchFamily="34" charset="0"/>
              </a:rPr>
              <a:pPr>
                <a:spcBef>
                  <a:spcPct val="20000"/>
                </a:spcBef>
              </a:pPr>
              <a:t>7</a:t>
            </a:fld>
            <a:endParaRPr lang="de-CH" altLang="de-DE">
              <a:solidFill>
                <a:schemeClr val="bg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C8E249D9-22E8-4155-A57D-63F36C5C5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a:extLst>
              <a:ext uri="{FF2B5EF4-FFF2-40B4-BE49-F238E27FC236}">
                <a16:creationId xmlns:a16="http://schemas.microsoft.com/office/drawing/2014/main" id="{1766C6D7-7536-4F62-9656-F046BF1F33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4340" name="Foliennummernplatzhalter 3">
            <a:extLst>
              <a:ext uri="{FF2B5EF4-FFF2-40B4-BE49-F238E27FC236}">
                <a16:creationId xmlns:a16="http://schemas.microsoft.com/office/drawing/2014/main" id="{7541FF77-8E78-4988-859F-0E236FC235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45D50EE6-4CD5-4D64-9E29-BC0960998566}" type="slidenum">
              <a:rPr lang="de-CH" altLang="de-DE">
                <a:solidFill>
                  <a:schemeClr val="bg1"/>
                </a:solidFill>
                <a:latin typeface="Arial" panose="020B0604020202020204" pitchFamily="34" charset="0"/>
              </a:rPr>
              <a:pPr>
                <a:spcBef>
                  <a:spcPct val="20000"/>
                </a:spcBef>
              </a:pPr>
              <a:t>9</a:t>
            </a:fld>
            <a:endParaRPr lang="de-CH" altLang="de-DE">
              <a:solidFill>
                <a:schemeClr val="bg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a:extLst>
              <a:ext uri="{FF2B5EF4-FFF2-40B4-BE49-F238E27FC236}">
                <a16:creationId xmlns:a16="http://schemas.microsoft.com/office/drawing/2014/main" id="{E7B71677-A1D9-4A61-B862-919E1D5C9E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a:extLst>
              <a:ext uri="{FF2B5EF4-FFF2-40B4-BE49-F238E27FC236}">
                <a16:creationId xmlns:a16="http://schemas.microsoft.com/office/drawing/2014/main" id="{71EC2201-59B5-4164-A05A-392B22A890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16388" name="Foliennummernplatzhalter 3">
            <a:extLst>
              <a:ext uri="{FF2B5EF4-FFF2-40B4-BE49-F238E27FC236}">
                <a16:creationId xmlns:a16="http://schemas.microsoft.com/office/drawing/2014/main" id="{6F185AED-7811-4E4D-B23F-92FF9011B9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9E149BF5-197E-4A97-8EF8-4F98290F31E4}" type="slidenum">
              <a:rPr lang="de-CH" altLang="de-DE">
                <a:solidFill>
                  <a:schemeClr val="bg1"/>
                </a:solidFill>
                <a:latin typeface="Arial" panose="020B0604020202020204" pitchFamily="34" charset="0"/>
              </a:rPr>
              <a:pPr>
                <a:spcBef>
                  <a:spcPct val="20000"/>
                </a:spcBef>
              </a:pPr>
              <a:t>11</a:t>
            </a:fld>
            <a:endParaRPr lang="de-CH" altLang="de-DE">
              <a:solidFill>
                <a:schemeClr val="bg1"/>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3015DE6A-3445-48E9-9A46-F41064FA30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a:extLst>
              <a:ext uri="{FF2B5EF4-FFF2-40B4-BE49-F238E27FC236}">
                <a16:creationId xmlns:a16="http://schemas.microsoft.com/office/drawing/2014/main" id="{31D2738F-AA6F-4CF6-813B-68F369FBE0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20484" name="Foliennummernplatzhalter 3">
            <a:extLst>
              <a:ext uri="{FF2B5EF4-FFF2-40B4-BE49-F238E27FC236}">
                <a16:creationId xmlns:a16="http://schemas.microsoft.com/office/drawing/2014/main" id="{3537D6A0-AD89-4A05-8813-D15BAAAF49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6AFB467F-FB31-45C5-81B2-D765F9A32165}" type="slidenum">
              <a:rPr lang="de-CH" altLang="de-DE">
                <a:solidFill>
                  <a:schemeClr val="bg1"/>
                </a:solidFill>
                <a:latin typeface="Arial" panose="020B0604020202020204" pitchFamily="34" charset="0"/>
              </a:rPr>
              <a:pPr>
                <a:spcBef>
                  <a:spcPct val="20000"/>
                </a:spcBef>
              </a:pPr>
              <a:t>17</a:t>
            </a:fld>
            <a:endParaRPr lang="de-CH" altLang="de-DE">
              <a:solidFill>
                <a:schemeClr val="bg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DCA19045-CB8F-437C-B703-4EA7FD7C07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a:extLst>
              <a:ext uri="{FF2B5EF4-FFF2-40B4-BE49-F238E27FC236}">
                <a16:creationId xmlns:a16="http://schemas.microsoft.com/office/drawing/2014/main" id="{A21FF238-1413-4504-AAC6-B8ED389145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2532" name="Foliennummernplatzhalter 3">
            <a:extLst>
              <a:ext uri="{FF2B5EF4-FFF2-40B4-BE49-F238E27FC236}">
                <a16:creationId xmlns:a16="http://schemas.microsoft.com/office/drawing/2014/main" id="{F30EB20B-AC14-426C-8052-00D3C4D653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CDE0E78-5DEC-4657-BDAE-BC38362677F2}" type="slidenum">
              <a:rPr lang="de-CH" altLang="de-DE">
                <a:solidFill>
                  <a:schemeClr val="bg1"/>
                </a:solidFill>
                <a:latin typeface="Arial" panose="020B0604020202020204" pitchFamily="34" charset="0"/>
              </a:rPr>
              <a:pPr>
                <a:spcBef>
                  <a:spcPct val="20000"/>
                </a:spcBef>
              </a:pPr>
              <a:t>19</a:t>
            </a:fld>
            <a:endParaRPr lang="de-CH" altLang="de-DE">
              <a:solidFill>
                <a:schemeClr val="bg1"/>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5D6BDDE9-29DB-4A09-A366-C894E71214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a:extLst>
              <a:ext uri="{FF2B5EF4-FFF2-40B4-BE49-F238E27FC236}">
                <a16:creationId xmlns:a16="http://schemas.microsoft.com/office/drawing/2014/main" id="{6156B098-1560-4222-A1E6-96824CA49F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4580" name="Foliennummernplatzhalter 3">
            <a:extLst>
              <a:ext uri="{FF2B5EF4-FFF2-40B4-BE49-F238E27FC236}">
                <a16:creationId xmlns:a16="http://schemas.microsoft.com/office/drawing/2014/main" id="{04E56E70-DC52-4CEE-8E56-BCC124BDD7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E2032238-3B80-4675-B48F-61A98070FAA7}" type="slidenum">
              <a:rPr lang="de-CH" altLang="de-DE">
                <a:solidFill>
                  <a:schemeClr val="bg1"/>
                </a:solidFill>
                <a:latin typeface="Arial" panose="020B0604020202020204" pitchFamily="34" charset="0"/>
              </a:rPr>
              <a:pPr>
                <a:spcBef>
                  <a:spcPct val="20000"/>
                </a:spcBef>
              </a:pPr>
              <a:t>21</a:t>
            </a:fld>
            <a:endParaRPr lang="de-CH" altLang="de-DE">
              <a:solidFill>
                <a:schemeClr val="bg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E457B955-FEFC-4126-9549-26CDD2B84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a:extLst>
              <a:ext uri="{FF2B5EF4-FFF2-40B4-BE49-F238E27FC236}">
                <a16:creationId xmlns:a16="http://schemas.microsoft.com/office/drawing/2014/main" id="{C5C004C8-FF58-4A67-AF27-AB33370D24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CH" altLang="de-DE"/>
              <a:t>Aus Livenet</a:t>
            </a:r>
          </a:p>
        </p:txBody>
      </p:sp>
      <p:sp>
        <p:nvSpPr>
          <p:cNvPr id="26628" name="Foliennummernplatzhalter 3">
            <a:extLst>
              <a:ext uri="{FF2B5EF4-FFF2-40B4-BE49-F238E27FC236}">
                <a16:creationId xmlns:a16="http://schemas.microsoft.com/office/drawing/2014/main" id="{F8302EBF-1739-4366-8FDA-B928FD62BC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B6FA6F0C-06EB-4CD6-924D-4A8DCDC9D8AB}" type="slidenum">
              <a:rPr lang="de-CH" altLang="de-DE">
                <a:solidFill>
                  <a:schemeClr val="bg1"/>
                </a:solidFill>
                <a:latin typeface="Arial" panose="020B0604020202020204" pitchFamily="34" charset="0"/>
              </a:rPr>
              <a:pPr>
                <a:spcBef>
                  <a:spcPct val="20000"/>
                </a:spcBef>
              </a:pPr>
              <a:t>23</a:t>
            </a:fld>
            <a:endParaRPr lang="de-CH" altLang="de-DE">
              <a:solidFill>
                <a:schemeClr val="bg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CH"/>
          </a:p>
        </p:txBody>
      </p:sp>
      <p:sp>
        <p:nvSpPr>
          <p:cNvPr id="4" name="Rectangle 4">
            <a:extLst>
              <a:ext uri="{FF2B5EF4-FFF2-40B4-BE49-F238E27FC236}">
                <a16:creationId xmlns:a16="http://schemas.microsoft.com/office/drawing/2014/main" id="{03A83CA9-5EEF-4FCF-B044-D4BFDA00CE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F2086C-FBAC-4987-B1C8-E0721A7B4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AAA555-255A-4125-9776-B315025A8564}"/>
              </a:ext>
            </a:extLst>
          </p:cNvPr>
          <p:cNvSpPr>
            <a:spLocks noGrp="1" noChangeArrowheads="1"/>
          </p:cNvSpPr>
          <p:nvPr>
            <p:ph type="sldNum" sz="quarter" idx="12"/>
          </p:nvPr>
        </p:nvSpPr>
        <p:spPr>
          <a:ln/>
        </p:spPr>
        <p:txBody>
          <a:bodyPr/>
          <a:lstStyle>
            <a:lvl1pPr>
              <a:defRPr/>
            </a:lvl1pPr>
          </a:lstStyle>
          <a:p>
            <a:fld id="{82C64521-19C5-4821-A256-7101F5FD0632}" type="slidenum">
              <a:rPr lang="en-US" altLang="de-DE"/>
              <a:pPr/>
              <a:t>‹Nr.›</a:t>
            </a:fld>
            <a:endParaRPr lang="en-US" altLang="de-DE"/>
          </a:p>
        </p:txBody>
      </p:sp>
    </p:spTree>
    <p:extLst>
      <p:ext uri="{BB962C8B-B14F-4D97-AF65-F5344CB8AC3E}">
        <p14:creationId xmlns:p14="http://schemas.microsoft.com/office/powerpoint/2010/main" val="153105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750A0565-9BB1-4F55-B42C-42105D7A74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D84A2D-25D1-4F33-BB6F-5458A8F713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0199F8-94F2-47BD-A590-D5DEBA500686}"/>
              </a:ext>
            </a:extLst>
          </p:cNvPr>
          <p:cNvSpPr>
            <a:spLocks noGrp="1" noChangeArrowheads="1"/>
          </p:cNvSpPr>
          <p:nvPr>
            <p:ph type="sldNum" sz="quarter" idx="12"/>
          </p:nvPr>
        </p:nvSpPr>
        <p:spPr>
          <a:ln/>
        </p:spPr>
        <p:txBody>
          <a:bodyPr/>
          <a:lstStyle>
            <a:lvl1pPr>
              <a:defRPr/>
            </a:lvl1pPr>
          </a:lstStyle>
          <a:p>
            <a:fld id="{C0CC8F3F-48B5-4168-A60A-A2FD9B753D35}" type="slidenum">
              <a:rPr lang="en-US" altLang="de-DE"/>
              <a:pPr/>
              <a:t>‹Nr.›</a:t>
            </a:fld>
            <a:endParaRPr lang="en-US" altLang="de-DE"/>
          </a:p>
        </p:txBody>
      </p:sp>
    </p:spTree>
    <p:extLst>
      <p:ext uri="{BB962C8B-B14F-4D97-AF65-F5344CB8AC3E}">
        <p14:creationId xmlns:p14="http://schemas.microsoft.com/office/powerpoint/2010/main" val="160863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a:extLst>
              <a:ext uri="{FF2B5EF4-FFF2-40B4-BE49-F238E27FC236}">
                <a16:creationId xmlns:a16="http://schemas.microsoft.com/office/drawing/2014/main" id="{0C733318-2A10-418A-BBD8-DBE4146F66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0E8889-EF0D-4059-8BA2-75199D5050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DF95E6-91EE-4518-89E6-E267BF00C3CD}"/>
              </a:ext>
            </a:extLst>
          </p:cNvPr>
          <p:cNvSpPr>
            <a:spLocks noGrp="1" noChangeArrowheads="1"/>
          </p:cNvSpPr>
          <p:nvPr>
            <p:ph type="sldNum" sz="quarter" idx="12"/>
          </p:nvPr>
        </p:nvSpPr>
        <p:spPr>
          <a:ln/>
        </p:spPr>
        <p:txBody>
          <a:bodyPr/>
          <a:lstStyle>
            <a:lvl1pPr>
              <a:defRPr/>
            </a:lvl1pPr>
          </a:lstStyle>
          <a:p>
            <a:fld id="{4C3E37C8-ADA8-4347-BE35-8743387E88EA}" type="slidenum">
              <a:rPr lang="en-US" altLang="de-DE"/>
              <a:pPr/>
              <a:t>‹Nr.›</a:t>
            </a:fld>
            <a:endParaRPr lang="en-US" altLang="de-DE"/>
          </a:p>
        </p:txBody>
      </p:sp>
    </p:spTree>
    <p:extLst>
      <p:ext uri="{BB962C8B-B14F-4D97-AF65-F5344CB8AC3E}">
        <p14:creationId xmlns:p14="http://schemas.microsoft.com/office/powerpoint/2010/main" val="399709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bg>
      <p:bgPr>
        <a:solidFill>
          <a:schemeClr val="bg1"/>
        </a:solidFill>
        <a:effectLst/>
      </p:bgPr>
    </p:bg>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AA87A76F-B5F8-400C-8E4D-7A49356AEA96}"/>
              </a:ext>
            </a:extLst>
          </p:cNvPr>
          <p:cNvSpPr>
            <a:spLocks noGrp="1"/>
          </p:cNvSpPr>
          <p:nvPr>
            <p:ph type="dt" sz="half" idx="10"/>
          </p:nvPr>
        </p:nvSpPr>
        <p:spPr/>
        <p:txBody>
          <a:bodyPr/>
          <a:lstStyle>
            <a:lvl1pPr>
              <a:defRPr/>
            </a:lvl1pPr>
          </a:lstStyle>
          <a:p>
            <a:pPr>
              <a:defRPr/>
            </a:pPr>
            <a:fld id="{F8051A5B-4004-4B32-9D04-9950577A01E6}" type="datetimeFigureOut">
              <a:rPr lang="de-CH"/>
              <a:pPr>
                <a:defRPr/>
              </a:pPr>
              <a:t>01.10.2021</a:t>
            </a:fld>
            <a:endParaRPr lang="de-CH"/>
          </a:p>
        </p:txBody>
      </p:sp>
      <p:sp>
        <p:nvSpPr>
          <p:cNvPr id="3" name="Fußzeilenplatzhalter 4">
            <a:extLst>
              <a:ext uri="{FF2B5EF4-FFF2-40B4-BE49-F238E27FC236}">
                <a16:creationId xmlns:a16="http://schemas.microsoft.com/office/drawing/2014/main" id="{B6E896B8-25B5-4E53-B703-B1D2D891ABDE}"/>
              </a:ext>
            </a:extLst>
          </p:cNvPr>
          <p:cNvSpPr>
            <a:spLocks noGrp="1"/>
          </p:cNvSpPr>
          <p:nvPr>
            <p:ph type="ftr" sz="quarter" idx="11"/>
          </p:nvPr>
        </p:nvSpPr>
        <p:spPr/>
        <p:txBody>
          <a:bodyPr/>
          <a:lstStyle>
            <a:lvl1pPr>
              <a:defRPr/>
            </a:lvl1pPr>
          </a:lstStyle>
          <a:p>
            <a:pPr>
              <a:defRPr/>
            </a:pPr>
            <a:endParaRPr lang="de-CH"/>
          </a:p>
        </p:txBody>
      </p:sp>
      <p:sp>
        <p:nvSpPr>
          <p:cNvPr id="4" name="Foliennummernplatzhalter 5">
            <a:extLst>
              <a:ext uri="{FF2B5EF4-FFF2-40B4-BE49-F238E27FC236}">
                <a16:creationId xmlns:a16="http://schemas.microsoft.com/office/drawing/2014/main" id="{37B7F5AF-28B8-495F-90BD-3C0EDA0FAA29}"/>
              </a:ext>
            </a:extLst>
          </p:cNvPr>
          <p:cNvSpPr>
            <a:spLocks noGrp="1"/>
          </p:cNvSpPr>
          <p:nvPr>
            <p:ph type="sldNum" sz="quarter" idx="12"/>
          </p:nvPr>
        </p:nvSpPr>
        <p:spPr/>
        <p:txBody>
          <a:bodyPr/>
          <a:lstStyle>
            <a:lvl1pPr>
              <a:defRPr/>
            </a:lvl1pPr>
          </a:lstStyle>
          <a:p>
            <a:fld id="{D56C3881-BD24-4650-B415-05728D870140}" type="slidenum">
              <a:rPr lang="de-CH" altLang="de-DE"/>
              <a:pPr/>
              <a:t>‹Nr.›</a:t>
            </a:fld>
            <a:endParaRPr lang="de-CH" altLang="de-DE"/>
          </a:p>
        </p:txBody>
      </p:sp>
    </p:spTree>
    <p:extLst>
      <p:ext uri="{BB962C8B-B14F-4D97-AF65-F5344CB8AC3E}">
        <p14:creationId xmlns:p14="http://schemas.microsoft.com/office/powerpoint/2010/main" val="34538334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335227-6957-4EB5-AD4E-AF636C146FE9}"/>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7EBEECA-702C-4F95-9591-E530FAC5B62F}"/>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BBCA788-3F6A-4774-BF94-40CCBEA5B85D}"/>
              </a:ext>
            </a:extLst>
          </p:cNvPr>
          <p:cNvSpPr>
            <a:spLocks noGrp="1" noChangeArrowheads="1"/>
          </p:cNvSpPr>
          <p:nvPr>
            <p:ph type="sldNum" sz="quarter" idx="12"/>
          </p:nvPr>
        </p:nvSpPr>
        <p:spPr/>
        <p:txBody>
          <a:bodyPr/>
          <a:lstStyle>
            <a:lvl1pPr>
              <a:defRPr/>
            </a:lvl1pPr>
          </a:lstStyle>
          <a:p>
            <a:fld id="{16617FEF-CC14-47C5-8F20-5070E8715F69}" type="slidenum">
              <a:rPr lang="en-US" altLang="de-DE"/>
              <a:pPr/>
              <a:t>‹Nr.›</a:t>
            </a:fld>
            <a:endParaRPr lang="en-US" altLang="de-DE"/>
          </a:p>
        </p:txBody>
      </p:sp>
    </p:spTree>
    <p:extLst>
      <p:ext uri="{BB962C8B-B14F-4D97-AF65-F5344CB8AC3E}">
        <p14:creationId xmlns:p14="http://schemas.microsoft.com/office/powerpoint/2010/main" val="427150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id="{B5828BAB-A69C-42CA-A821-71C1FA6238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F43535B-104B-4656-9169-D34AF619F4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EEF9F1-A52E-4EC3-8283-B9EA376CF429}"/>
              </a:ext>
            </a:extLst>
          </p:cNvPr>
          <p:cNvSpPr>
            <a:spLocks noGrp="1" noChangeArrowheads="1"/>
          </p:cNvSpPr>
          <p:nvPr>
            <p:ph type="sldNum" sz="quarter" idx="12"/>
          </p:nvPr>
        </p:nvSpPr>
        <p:spPr>
          <a:ln/>
        </p:spPr>
        <p:txBody>
          <a:bodyPr/>
          <a:lstStyle>
            <a:lvl1pPr>
              <a:defRPr/>
            </a:lvl1pPr>
          </a:lstStyle>
          <a:p>
            <a:fld id="{384BF024-9DF6-40E9-AB3F-20FBA8183400}" type="slidenum">
              <a:rPr lang="en-US" altLang="de-DE"/>
              <a:pPr/>
              <a:t>‹Nr.›</a:t>
            </a:fld>
            <a:endParaRPr lang="en-US" altLang="de-DE"/>
          </a:p>
        </p:txBody>
      </p:sp>
    </p:spTree>
    <p:extLst>
      <p:ext uri="{BB962C8B-B14F-4D97-AF65-F5344CB8AC3E}">
        <p14:creationId xmlns:p14="http://schemas.microsoft.com/office/powerpoint/2010/main" val="202907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a:extLst>
              <a:ext uri="{FF2B5EF4-FFF2-40B4-BE49-F238E27FC236}">
                <a16:creationId xmlns:a16="http://schemas.microsoft.com/office/drawing/2014/main" id="{67AEBA30-8A85-432B-821E-35627E84DA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8C3150-60BE-477B-8637-2B7A28E1D0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E5A248-A578-43A1-8099-7AC309B2B6BC}"/>
              </a:ext>
            </a:extLst>
          </p:cNvPr>
          <p:cNvSpPr>
            <a:spLocks noGrp="1" noChangeArrowheads="1"/>
          </p:cNvSpPr>
          <p:nvPr>
            <p:ph type="sldNum" sz="quarter" idx="12"/>
          </p:nvPr>
        </p:nvSpPr>
        <p:spPr>
          <a:ln/>
        </p:spPr>
        <p:txBody>
          <a:bodyPr/>
          <a:lstStyle>
            <a:lvl1pPr>
              <a:defRPr/>
            </a:lvl1pPr>
          </a:lstStyle>
          <a:p>
            <a:fld id="{2D617A3E-9563-44B8-ACCC-0A5407B1A873}" type="slidenum">
              <a:rPr lang="en-US" altLang="de-DE"/>
              <a:pPr/>
              <a:t>‹Nr.›</a:t>
            </a:fld>
            <a:endParaRPr lang="en-US" altLang="de-DE"/>
          </a:p>
        </p:txBody>
      </p:sp>
    </p:spTree>
    <p:extLst>
      <p:ext uri="{BB962C8B-B14F-4D97-AF65-F5344CB8AC3E}">
        <p14:creationId xmlns:p14="http://schemas.microsoft.com/office/powerpoint/2010/main" val="354847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a:extLst>
              <a:ext uri="{FF2B5EF4-FFF2-40B4-BE49-F238E27FC236}">
                <a16:creationId xmlns:a16="http://schemas.microsoft.com/office/drawing/2014/main" id="{B369BB9A-A69D-4C32-9C30-DD1BBCD553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7405995-2710-4B48-9B85-61EEBEB6F6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BA7DA28-BADD-4FD1-8282-BE460A3CBA2C}"/>
              </a:ext>
            </a:extLst>
          </p:cNvPr>
          <p:cNvSpPr>
            <a:spLocks noGrp="1" noChangeArrowheads="1"/>
          </p:cNvSpPr>
          <p:nvPr>
            <p:ph type="sldNum" sz="quarter" idx="12"/>
          </p:nvPr>
        </p:nvSpPr>
        <p:spPr>
          <a:ln/>
        </p:spPr>
        <p:txBody>
          <a:bodyPr/>
          <a:lstStyle>
            <a:lvl1pPr>
              <a:defRPr/>
            </a:lvl1pPr>
          </a:lstStyle>
          <a:p>
            <a:fld id="{817362EC-12DB-496D-BA35-BC80B97BA50C}" type="slidenum">
              <a:rPr lang="en-US" altLang="de-DE"/>
              <a:pPr/>
              <a:t>‹Nr.›</a:t>
            </a:fld>
            <a:endParaRPr lang="en-US" altLang="de-DE"/>
          </a:p>
        </p:txBody>
      </p:sp>
    </p:spTree>
    <p:extLst>
      <p:ext uri="{BB962C8B-B14F-4D97-AF65-F5344CB8AC3E}">
        <p14:creationId xmlns:p14="http://schemas.microsoft.com/office/powerpoint/2010/main" val="52622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a:extLst>
              <a:ext uri="{FF2B5EF4-FFF2-40B4-BE49-F238E27FC236}">
                <a16:creationId xmlns:a16="http://schemas.microsoft.com/office/drawing/2014/main" id="{D9809E35-5925-4D9A-BE68-51078F4AD4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692072C-66FB-4453-A417-6B075C2088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DCA6112-CB41-4B02-B4D9-827B12CF8680}"/>
              </a:ext>
            </a:extLst>
          </p:cNvPr>
          <p:cNvSpPr>
            <a:spLocks noGrp="1" noChangeArrowheads="1"/>
          </p:cNvSpPr>
          <p:nvPr>
            <p:ph type="sldNum" sz="quarter" idx="12"/>
          </p:nvPr>
        </p:nvSpPr>
        <p:spPr>
          <a:ln/>
        </p:spPr>
        <p:txBody>
          <a:bodyPr/>
          <a:lstStyle>
            <a:lvl1pPr>
              <a:defRPr/>
            </a:lvl1pPr>
          </a:lstStyle>
          <a:p>
            <a:fld id="{1E044E4C-6509-44A8-B276-63C5D19785D1}" type="slidenum">
              <a:rPr lang="en-US" altLang="de-DE"/>
              <a:pPr/>
              <a:t>‹Nr.›</a:t>
            </a:fld>
            <a:endParaRPr lang="en-US" altLang="de-DE"/>
          </a:p>
        </p:txBody>
      </p:sp>
    </p:spTree>
    <p:extLst>
      <p:ext uri="{BB962C8B-B14F-4D97-AF65-F5344CB8AC3E}">
        <p14:creationId xmlns:p14="http://schemas.microsoft.com/office/powerpoint/2010/main" val="351748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38BC9A-1744-43BC-8A9B-5A388C15036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D7B4315-1846-4507-BE8B-7145E63122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540B314-981E-4AC0-A77C-E7D48F5568A7}"/>
              </a:ext>
            </a:extLst>
          </p:cNvPr>
          <p:cNvSpPr>
            <a:spLocks noGrp="1" noChangeArrowheads="1"/>
          </p:cNvSpPr>
          <p:nvPr>
            <p:ph type="sldNum" sz="quarter" idx="12"/>
          </p:nvPr>
        </p:nvSpPr>
        <p:spPr>
          <a:ln/>
        </p:spPr>
        <p:txBody>
          <a:bodyPr/>
          <a:lstStyle>
            <a:lvl1pPr>
              <a:defRPr/>
            </a:lvl1pPr>
          </a:lstStyle>
          <a:p>
            <a:fld id="{AC573007-0865-4BC7-9EA5-69F4DA2A54CA}" type="slidenum">
              <a:rPr lang="en-US" altLang="de-DE"/>
              <a:pPr/>
              <a:t>‹Nr.›</a:t>
            </a:fld>
            <a:endParaRPr lang="en-US" altLang="de-DE"/>
          </a:p>
        </p:txBody>
      </p:sp>
    </p:spTree>
    <p:extLst>
      <p:ext uri="{BB962C8B-B14F-4D97-AF65-F5344CB8AC3E}">
        <p14:creationId xmlns:p14="http://schemas.microsoft.com/office/powerpoint/2010/main" val="81312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84586CE2-0481-4951-9C2C-AD0F9A4F02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2DAB48-3BDF-4568-841C-BFA483CFEB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168D99-A528-4828-98C0-DAE52DD7CBAA}"/>
              </a:ext>
            </a:extLst>
          </p:cNvPr>
          <p:cNvSpPr>
            <a:spLocks noGrp="1" noChangeArrowheads="1"/>
          </p:cNvSpPr>
          <p:nvPr>
            <p:ph type="sldNum" sz="quarter" idx="12"/>
          </p:nvPr>
        </p:nvSpPr>
        <p:spPr>
          <a:ln/>
        </p:spPr>
        <p:txBody>
          <a:bodyPr/>
          <a:lstStyle>
            <a:lvl1pPr>
              <a:defRPr/>
            </a:lvl1pPr>
          </a:lstStyle>
          <a:p>
            <a:fld id="{A25079A5-FBB3-4137-9546-46B0CB7CC4A7}" type="slidenum">
              <a:rPr lang="en-US" altLang="de-DE"/>
              <a:pPr/>
              <a:t>‹Nr.›</a:t>
            </a:fld>
            <a:endParaRPr lang="en-US" altLang="de-DE"/>
          </a:p>
        </p:txBody>
      </p:sp>
    </p:spTree>
    <p:extLst>
      <p:ext uri="{BB962C8B-B14F-4D97-AF65-F5344CB8AC3E}">
        <p14:creationId xmlns:p14="http://schemas.microsoft.com/office/powerpoint/2010/main" val="302324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7ACBA1C1-DB00-47F8-8C1B-CC438B6C92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AF00A64-9F5E-4BC3-8A1A-059AA1DF8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0CD2270-F4A2-4B2E-B669-387C591C07D3}"/>
              </a:ext>
            </a:extLst>
          </p:cNvPr>
          <p:cNvSpPr>
            <a:spLocks noGrp="1" noChangeArrowheads="1"/>
          </p:cNvSpPr>
          <p:nvPr>
            <p:ph type="sldNum" sz="quarter" idx="12"/>
          </p:nvPr>
        </p:nvSpPr>
        <p:spPr>
          <a:ln/>
        </p:spPr>
        <p:txBody>
          <a:bodyPr/>
          <a:lstStyle>
            <a:lvl1pPr>
              <a:defRPr/>
            </a:lvl1pPr>
          </a:lstStyle>
          <a:p>
            <a:fld id="{83C5F8E5-1962-492C-B3CD-FAB0257A35B2}" type="slidenum">
              <a:rPr lang="en-US" altLang="de-DE"/>
              <a:pPr/>
              <a:t>‹Nr.›</a:t>
            </a:fld>
            <a:endParaRPr lang="en-US" altLang="de-DE"/>
          </a:p>
        </p:txBody>
      </p:sp>
    </p:spTree>
    <p:extLst>
      <p:ext uri="{BB962C8B-B14F-4D97-AF65-F5344CB8AC3E}">
        <p14:creationId xmlns:p14="http://schemas.microsoft.com/office/powerpoint/2010/main" val="295177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FDFE920-E288-48FB-B89B-50CD56254D3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Titelmasterformat durch Klicken bearbeiten</a:t>
            </a:r>
          </a:p>
        </p:txBody>
      </p:sp>
      <p:sp>
        <p:nvSpPr>
          <p:cNvPr id="1027" name="Rectangle 3">
            <a:extLst>
              <a:ext uri="{FF2B5EF4-FFF2-40B4-BE49-F238E27FC236}">
                <a16:creationId xmlns:a16="http://schemas.microsoft.com/office/drawing/2014/main" id="{2D0DA923-F800-4948-BD35-58E97B24A657}"/>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Textmasterformate durch Klicken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28" name="Rectangle 4">
            <a:extLst>
              <a:ext uri="{FF2B5EF4-FFF2-40B4-BE49-F238E27FC236}">
                <a16:creationId xmlns:a16="http://schemas.microsoft.com/office/drawing/2014/main" id="{26C3F848-940D-41BB-B9F5-A5107D5BB8E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E0F697EF-D791-49F6-871F-E6137779002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chemeClr val="tx1"/>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96C142AE-4173-4A7F-AC64-7AA15149CC9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15ABD3C3-061C-4074-B0F8-67DBF9B838C7}" type="slidenum">
              <a:rPr lang="en-US" altLang="de-DE"/>
              <a:pPr/>
              <a:t>‹Nr.›</a:t>
            </a:fld>
            <a:endParaRPr lang="en-US" altLang="de-DE"/>
          </a:p>
        </p:txBody>
      </p:sp>
    </p:spTree>
  </p:cSld>
  <p:clrMap bg1="lt1" tx1="dk1" bg2="lt2" tx2="dk2" accent1="accent1" accent2="accent2" accent3="accent3" accent4="accent4" accent5="accent5" accent6="accent6" hlink="hlink" folHlink="folHlink"/>
  <p:sldLayoutIdLst>
    <p:sldLayoutId id="2147484151" r:id="rId1"/>
    <p:sldLayoutId id="214748416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2">
            <a:extLst>
              <a:ext uri="{FF2B5EF4-FFF2-40B4-BE49-F238E27FC236}">
                <a16:creationId xmlns:a16="http://schemas.microsoft.com/office/drawing/2014/main" id="{5D700D3E-A6AE-4B1F-B62E-577787EA0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035050"/>
            <a:ext cx="105283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feld 1">
            <a:extLst>
              <a:ext uri="{FF2B5EF4-FFF2-40B4-BE49-F238E27FC236}">
                <a16:creationId xmlns:a16="http://schemas.microsoft.com/office/drawing/2014/main" id="{2B65AAF8-F61C-4D07-A3F0-26F0AD9633C0}"/>
              </a:ext>
            </a:extLst>
          </p:cNvPr>
          <p:cNvSpPr txBox="1">
            <a:spLocks noChangeArrowheads="1"/>
          </p:cNvSpPr>
          <p:nvPr/>
        </p:nvSpPr>
        <p:spPr bwMode="auto">
          <a:xfrm>
            <a:off x="3193227" y="5085184"/>
            <a:ext cx="605319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bg1"/>
                </a:solidFill>
                <a:latin typeface="Arial" panose="020B0604020202020204" pitchFamily="34" charset="0"/>
              </a:defRPr>
            </a:lvl1pPr>
            <a:lvl2pPr marL="742950" indent="-285750">
              <a:defRPr sz="4400">
                <a:solidFill>
                  <a:schemeClr val="bg1"/>
                </a:solidFill>
                <a:latin typeface="Arial" panose="020B0604020202020204" pitchFamily="34" charset="0"/>
              </a:defRPr>
            </a:lvl2pPr>
            <a:lvl3pPr marL="1143000" indent="-228600">
              <a:defRPr sz="4400">
                <a:solidFill>
                  <a:schemeClr val="bg1"/>
                </a:solidFill>
                <a:latin typeface="Arial" panose="020B0604020202020204" pitchFamily="34" charset="0"/>
              </a:defRPr>
            </a:lvl3pPr>
            <a:lvl4pPr marL="1600200" indent="-228600">
              <a:defRPr sz="4400">
                <a:solidFill>
                  <a:schemeClr val="bg1"/>
                </a:solidFill>
                <a:latin typeface="Arial" panose="020B0604020202020204" pitchFamily="34" charset="0"/>
              </a:defRPr>
            </a:lvl4pPr>
            <a:lvl5pPr marL="2057400" indent="-22860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r>
              <a:rPr lang="de-CH" altLang="de-DE" sz="5500" b="1" dirty="0">
                <a:solidFill>
                  <a:schemeClr val="tx1"/>
                </a:solidFill>
                <a:latin typeface="Calibri" panose="020F0502020204030204" pitchFamily="34" charset="0"/>
                <a:cs typeface="Calibri" panose="020F0502020204030204" pitchFamily="34" charset="0"/>
              </a:rPr>
              <a:t>1.-3. Johannes Teil 1</a:t>
            </a:r>
          </a:p>
        </p:txBody>
      </p:sp>
    </p:spTree>
    <p:extLst>
      <p:ext uri="{BB962C8B-B14F-4D97-AF65-F5344CB8AC3E}">
        <p14:creationId xmlns:p14="http://schemas.microsoft.com/office/powerpoint/2010/main" val="3813472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How God&amp;#39;s True Light Can Change Our Perspective — Charisma Magazine">
            <a:extLst>
              <a:ext uri="{FF2B5EF4-FFF2-40B4-BE49-F238E27FC236}">
                <a16:creationId xmlns:a16="http://schemas.microsoft.com/office/drawing/2014/main" id="{A34AEBEA-AAEE-483C-B364-735728500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88"/>
            <a:ext cx="12192000"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0F30CE9D-FACF-4E84-9B35-C88ECA76CC06}"/>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5364" name="Group 3">
            <a:extLst>
              <a:ext uri="{FF2B5EF4-FFF2-40B4-BE49-F238E27FC236}">
                <a16:creationId xmlns:a16="http://schemas.microsoft.com/office/drawing/2014/main" id="{0A17D729-BAB3-4A6E-9E19-8B8509FBF60A}"/>
              </a:ext>
            </a:extLst>
          </p:cNvPr>
          <p:cNvGrpSpPr>
            <a:grpSpLocks/>
          </p:cNvGrpSpPr>
          <p:nvPr/>
        </p:nvGrpSpPr>
        <p:grpSpPr bwMode="auto">
          <a:xfrm>
            <a:off x="4579938" y="2635250"/>
            <a:ext cx="3032125" cy="1570038"/>
            <a:chOff x="0" y="4320"/>
            <a:chExt cx="1910" cy="989"/>
          </a:xfrm>
        </p:grpSpPr>
        <p:sp>
          <p:nvSpPr>
            <p:cNvPr id="15370" name="Rectangle 4">
              <a:extLst>
                <a:ext uri="{FF2B5EF4-FFF2-40B4-BE49-F238E27FC236}">
                  <a16:creationId xmlns:a16="http://schemas.microsoft.com/office/drawing/2014/main" id="{F7CD505E-2BC2-4B45-88DE-15683DA15C68}"/>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5371" name="Rectangle 5">
              <a:extLst>
                <a:ext uri="{FF2B5EF4-FFF2-40B4-BE49-F238E27FC236}">
                  <a16:creationId xmlns:a16="http://schemas.microsoft.com/office/drawing/2014/main" id="{7907D549-4EEC-4B43-9028-2061D847578A}"/>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5365" name="Rectangle 6">
            <a:extLst>
              <a:ext uri="{FF2B5EF4-FFF2-40B4-BE49-F238E27FC236}">
                <a16:creationId xmlns:a16="http://schemas.microsoft.com/office/drawing/2014/main" id="{A8C31D1F-B0AC-4323-9146-5512A3AA58E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5366" name="Rectangle 7">
            <a:extLst>
              <a:ext uri="{FF2B5EF4-FFF2-40B4-BE49-F238E27FC236}">
                <a16:creationId xmlns:a16="http://schemas.microsoft.com/office/drawing/2014/main" id="{0CC4E8B3-D8F2-4707-B4D1-3644DD33E245}"/>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5367" name="AutoShape 10" descr="Bildergebnis für lepramission schweiz">
            <a:extLst>
              <a:ext uri="{FF2B5EF4-FFF2-40B4-BE49-F238E27FC236}">
                <a16:creationId xmlns:a16="http://schemas.microsoft.com/office/drawing/2014/main" id="{C7751E63-00D0-4E4A-8C5C-A7F8DDD0543D}"/>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5368" name="AutoShape 12" descr="Bildergebnis für lepramission schweiz">
            <a:extLst>
              <a:ext uri="{FF2B5EF4-FFF2-40B4-BE49-F238E27FC236}">
                <a16:creationId xmlns:a16="http://schemas.microsoft.com/office/drawing/2014/main" id="{9F2B9E6A-71C0-4A80-8F07-641988303AFB}"/>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5369" name="Textfeld 12">
            <a:extLst>
              <a:ext uri="{FF2B5EF4-FFF2-40B4-BE49-F238E27FC236}">
                <a16:creationId xmlns:a16="http://schemas.microsoft.com/office/drawing/2014/main" id="{9432B23F-2A58-4D4D-8243-E28304F8C7D6}"/>
              </a:ext>
            </a:extLst>
          </p:cNvPr>
          <p:cNvSpPr txBox="1">
            <a:spLocks noChangeArrowheads="1"/>
          </p:cNvSpPr>
          <p:nvPr/>
        </p:nvSpPr>
        <p:spPr bwMode="auto">
          <a:xfrm>
            <a:off x="2940050" y="6073775"/>
            <a:ext cx="6127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https://www.charismamag.com/blogs/power-up/20663-god-s-true-light-can-change-our-perspective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elcuk: Ganztägige Tour durch Ephesus und das Haus der Jungfrau Maria |  GetYourGuide">
            <a:extLst>
              <a:ext uri="{FF2B5EF4-FFF2-40B4-BE49-F238E27FC236}">
                <a16:creationId xmlns:a16="http://schemas.microsoft.com/office/drawing/2014/main" id="{765B4B30-C656-48F7-8A67-5AAD0BB69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20638"/>
            <a:ext cx="12080875"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feld 4">
            <a:extLst>
              <a:ext uri="{FF2B5EF4-FFF2-40B4-BE49-F238E27FC236}">
                <a16:creationId xmlns:a16="http://schemas.microsoft.com/office/drawing/2014/main" id="{F086C479-03B9-45EC-B25D-A0938B104408}"/>
              </a:ext>
            </a:extLst>
          </p:cNvPr>
          <p:cNvSpPr txBox="1">
            <a:spLocks noChangeArrowheads="1"/>
          </p:cNvSpPr>
          <p:nvPr/>
        </p:nvSpPr>
        <p:spPr bwMode="auto">
          <a:xfrm>
            <a:off x="2590800" y="6264275"/>
            <a:ext cx="7010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https://www.getyourguide.de/kusadasi-l986/selcuk-ganztaegige-tour-durch-ephesus-und-das-haus-der-t353921/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30Giorni | DIE RELIGION DES „LICHTS“. Heil durch Gnostizismus (von Massimo  Borghesi)">
            <a:extLst>
              <a:ext uri="{FF2B5EF4-FFF2-40B4-BE49-F238E27FC236}">
                <a16:creationId xmlns:a16="http://schemas.microsoft.com/office/drawing/2014/main" id="{BD4D8BFC-AD67-464C-B415-475F60410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813" y="0"/>
            <a:ext cx="5695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feld 3">
            <a:extLst>
              <a:ext uri="{FF2B5EF4-FFF2-40B4-BE49-F238E27FC236}">
                <a16:creationId xmlns:a16="http://schemas.microsoft.com/office/drawing/2014/main" id="{0FF6217A-B553-4581-AEF5-7051725FB636}"/>
              </a:ext>
            </a:extLst>
          </p:cNvPr>
          <p:cNvSpPr txBox="1">
            <a:spLocks noChangeArrowheads="1"/>
          </p:cNvSpPr>
          <p:nvPr/>
        </p:nvSpPr>
        <p:spPr bwMode="auto">
          <a:xfrm>
            <a:off x="3049588" y="6423025"/>
            <a:ext cx="6092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https://www.30giorni.it/articoli_id_1610_l5.htm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BD09B07-A4E6-4218-AF49-7B19E48905E5}"/>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9459" name="Group 3">
            <a:extLst>
              <a:ext uri="{FF2B5EF4-FFF2-40B4-BE49-F238E27FC236}">
                <a16:creationId xmlns:a16="http://schemas.microsoft.com/office/drawing/2014/main" id="{4D6063D8-C96E-4874-9B90-D7586A622B1E}"/>
              </a:ext>
            </a:extLst>
          </p:cNvPr>
          <p:cNvGrpSpPr>
            <a:grpSpLocks/>
          </p:cNvGrpSpPr>
          <p:nvPr/>
        </p:nvGrpSpPr>
        <p:grpSpPr bwMode="auto">
          <a:xfrm>
            <a:off x="4579938" y="2635250"/>
            <a:ext cx="3032125" cy="1570038"/>
            <a:chOff x="0" y="4320"/>
            <a:chExt cx="1910" cy="989"/>
          </a:xfrm>
        </p:grpSpPr>
        <p:sp>
          <p:nvSpPr>
            <p:cNvPr id="19465" name="Rectangle 4">
              <a:extLst>
                <a:ext uri="{FF2B5EF4-FFF2-40B4-BE49-F238E27FC236}">
                  <a16:creationId xmlns:a16="http://schemas.microsoft.com/office/drawing/2014/main" id="{528935B4-700C-4BD0-88E9-AE316CA824DB}"/>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9466" name="Rectangle 5">
              <a:extLst>
                <a:ext uri="{FF2B5EF4-FFF2-40B4-BE49-F238E27FC236}">
                  <a16:creationId xmlns:a16="http://schemas.microsoft.com/office/drawing/2014/main" id="{CB68C2D8-7E72-43CD-9F3A-3FA935F3402C}"/>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9460" name="Rectangle 6">
            <a:extLst>
              <a:ext uri="{FF2B5EF4-FFF2-40B4-BE49-F238E27FC236}">
                <a16:creationId xmlns:a16="http://schemas.microsoft.com/office/drawing/2014/main" id="{AA1B70A5-4256-47DC-9506-FEAA789CDB56}"/>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9461" name="Rectangle 7">
            <a:extLst>
              <a:ext uri="{FF2B5EF4-FFF2-40B4-BE49-F238E27FC236}">
                <a16:creationId xmlns:a16="http://schemas.microsoft.com/office/drawing/2014/main" id="{2B23158E-6B15-444C-B32A-2DC11EF6DCF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9462" name="AutoShape 10" descr="Bildergebnis für lepramission schweiz">
            <a:extLst>
              <a:ext uri="{FF2B5EF4-FFF2-40B4-BE49-F238E27FC236}">
                <a16:creationId xmlns:a16="http://schemas.microsoft.com/office/drawing/2014/main" id="{CF725B57-D3FF-4296-B003-89A78DBA597E}"/>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9463" name="AutoShape 12" descr="Bildergebnis für lepramission schweiz">
            <a:extLst>
              <a:ext uri="{FF2B5EF4-FFF2-40B4-BE49-F238E27FC236}">
                <a16:creationId xmlns:a16="http://schemas.microsoft.com/office/drawing/2014/main" id="{05B872A4-FA29-45EC-82B2-464956D1ABAD}"/>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9464" name="Textfeld 10">
            <a:extLst>
              <a:ext uri="{FF2B5EF4-FFF2-40B4-BE49-F238E27FC236}">
                <a16:creationId xmlns:a16="http://schemas.microsoft.com/office/drawing/2014/main" id="{310EB294-CAC6-4FCE-B9E5-41E60CE9481F}"/>
              </a:ext>
            </a:extLst>
          </p:cNvPr>
          <p:cNvSpPr txBox="1">
            <a:spLocks noChangeArrowheads="1"/>
          </p:cNvSpPr>
          <p:nvPr/>
        </p:nvSpPr>
        <p:spPr bwMode="auto">
          <a:xfrm>
            <a:off x="192088" y="66675"/>
            <a:ext cx="11999912"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FontTx/>
              <a:buNone/>
            </a:pPr>
            <a:r>
              <a:rPr lang="de-CH" altLang="de-DE" sz="3000" b="1">
                <a:latin typeface="Arial Narrow" panose="020B0606020202030204" pitchFamily="34" charset="0"/>
                <a:ea typeface="Calibri" panose="020F0502020204030204" pitchFamily="34" charset="0"/>
                <a:cs typeface="Times New Roman" panose="02020603050405020304" pitchFamily="18" charset="0"/>
              </a:rPr>
              <a:t>Definitionen / Merkmale der Gotteskindschaft nach Johannes </a:t>
            </a:r>
            <a:r>
              <a:rPr lang="de-CH" altLang="de-DE" sz="3000">
                <a:latin typeface="Arial Narrow" panose="020B0606020202030204" pitchFamily="34" charset="0"/>
                <a:ea typeface="Calibri" panose="020F0502020204030204" pitchFamily="34" charset="0"/>
                <a:cs typeface="Times New Roman" panose="02020603050405020304" pitchFamily="18" charset="0"/>
              </a:rPr>
              <a:t>(… wenn wir sagen …)</a:t>
            </a:r>
            <a:endParaRPr lang="de-CH" altLang="de-DE" sz="30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ct val="0"/>
              </a:spcBef>
              <a:buFont typeface="Arial Narrow" panose="020B0606020202030204" pitchFamily="34" charset="0"/>
              <a:buChar char="-"/>
            </a:pPr>
            <a:r>
              <a:rPr lang="de-CH" altLang="de-DE" sz="3000">
                <a:latin typeface="Arial Narrow" panose="020B0606020202030204" pitchFamily="34" charset="0"/>
                <a:ea typeface="Calibri" panose="020F0502020204030204" pitchFamily="34" charset="0"/>
                <a:cs typeface="Times New Roman" panose="02020603050405020304" pitchFamily="18" charset="0"/>
              </a:rPr>
              <a:t>Ein Kind Gottes bekennt seine Sünden (1,8-10)</a:t>
            </a:r>
            <a:endParaRPr lang="de-CH" altLang="de-DE" sz="30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ct val="0"/>
              </a:spcBef>
              <a:buFont typeface="Arial Narrow" panose="020B0606020202030204" pitchFamily="34" charset="0"/>
              <a:buChar char="-"/>
            </a:pPr>
            <a:r>
              <a:rPr lang="de-CH" altLang="de-DE" sz="3000">
                <a:latin typeface="Arial Narrow" panose="020B0606020202030204" pitchFamily="34" charset="0"/>
                <a:ea typeface="Calibri" panose="020F0502020204030204" pitchFamily="34" charset="0"/>
                <a:cs typeface="Times New Roman" panose="02020603050405020304" pitchFamily="18" charset="0"/>
              </a:rPr>
              <a:t>Ein Kind Gottes wandelt im Licht, nicht in der Finsternis (2,3-6; 2,29-3,10; 5,18)</a:t>
            </a:r>
            <a:endParaRPr lang="de-CH" altLang="de-DE" sz="30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ct val="0"/>
              </a:spcBef>
              <a:buFont typeface="Arial Narrow" panose="020B0606020202030204" pitchFamily="34" charset="0"/>
              <a:buChar char="-"/>
            </a:pPr>
            <a:r>
              <a:rPr lang="de-CH" altLang="de-DE" sz="3000">
                <a:latin typeface="Arial Narrow" panose="020B0606020202030204" pitchFamily="34" charset="0"/>
                <a:ea typeface="Calibri" panose="020F0502020204030204" pitchFamily="34" charset="0"/>
                <a:cs typeface="Times New Roman" panose="02020603050405020304" pitchFamily="18" charset="0"/>
              </a:rPr>
              <a:t>Ein Kind Gottes wandelt in der Liebe (2,9-11; 3,10b-24; 4,7-21)</a:t>
            </a:r>
            <a:endParaRPr lang="de-CH" altLang="de-DE" sz="30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ct val="0"/>
              </a:spcBef>
              <a:buFont typeface="Arial Narrow" panose="020B0606020202030204" pitchFamily="34" charset="0"/>
              <a:buChar char="-"/>
            </a:pPr>
            <a:r>
              <a:rPr lang="de-CH" altLang="de-DE" sz="3000">
                <a:latin typeface="Arial Narrow" panose="020B0606020202030204" pitchFamily="34" charset="0"/>
                <a:ea typeface="Calibri" panose="020F0502020204030204" pitchFamily="34" charset="0"/>
                <a:cs typeface="Times New Roman" panose="02020603050405020304" pitchFamily="18" charset="0"/>
              </a:rPr>
              <a:t>Ein Kind Gottes bleibt in der Lehre Jesu Christi (2,18-27)</a:t>
            </a:r>
            <a:endParaRPr lang="de-CH" altLang="de-DE" sz="300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ct val="0"/>
              </a:spcBef>
              <a:buFont typeface="Arial Narrow" panose="020B0606020202030204" pitchFamily="34" charset="0"/>
              <a:buChar char="-"/>
            </a:pPr>
            <a:r>
              <a:rPr lang="de-CH" altLang="de-DE" sz="3000">
                <a:latin typeface="Arial Narrow" panose="020B0606020202030204" pitchFamily="34" charset="0"/>
                <a:ea typeface="Calibri" panose="020F0502020204030204" pitchFamily="34" charset="0"/>
                <a:cs typeface="Times New Roman" panose="02020603050405020304" pitchFamily="18" charset="0"/>
              </a:rPr>
              <a:t>Ein Kind Gottes glaubt, dass Jesus der Sohn Gottes ist, der im Fleisch gekommen ist und wahrer Gott und wahrer Mensch ist. (1,1-3; 2,22-23; 4,1-6; 5,1-12)</a:t>
            </a:r>
            <a:endParaRPr lang="de-CH" altLang="de-DE" sz="300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ct val="0"/>
              </a:spcBef>
              <a:buFont typeface="Arial Narrow" panose="020B0606020202030204" pitchFamily="34" charset="0"/>
              <a:buChar char="-"/>
            </a:pPr>
            <a:r>
              <a:rPr lang="de-CH" altLang="de-DE" sz="3000">
                <a:latin typeface="Arial Narrow" panose="020B0606020202030204" pitchFamily="34" charset="0"/>
                <a:ea typeface="Calibri" panose="020F0502020204030204" pitchFamily="34" charset="0"/>
                <a:cs typeface="Times New Roman" panose="02020603050405020304" pitchFamily="18" charset="0"/>
              </a:rPr>
              <a:t>Ein Kind Gottes liebt Gott und nicht die Welt (2,15-17; 5,1-5)</a:t>
            </a:r>
            <a:endParaRPr lang="de-CH" altLang="de-DE" sz="300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ct val="0"/>
              </a:spcBef>
              <a:spcAft>
                <a:spcPts val="800"/>
              </a:spcAft>
              <a:buFont typeface="Arial Narrow" panose="020B0606020202030204" pitchFamily="34" charset="0"/>
              <a:buChar char="-"/>
            </a:pPr>
            <a:r>
              <a:rPr lang="de-CH" altLang="de-DE" sz="3000">
                <a:latin typeface="Arial Narrow" panose="020B0606020202030204" pitchFamily="34" charset="0"/>
                <a:ea typeface="Calibri" panose="020F0502020204030204" pitchFamily="34" charset="0"/>
                <a:cs typeface="Times New Roman" panose="02020603050405020304" pitchFamily="18" charset="0"/>
              </a:rPr>
              <a:t>Gotteskinder haben eine übernatürliche Salbung: </a:t>
            </a:r>
            <a:r>
              <a:rPr lang="de-CH" altLang="de-DE" sz="3000" i="1">
                <a:latin typeface="Arial Narrow" panose="020B0606020202030204" pitchFamily="34" charset="0"/>
                <a:ea typeface="Calibri" panose="020F0502020204030204" pitchFamily="34" charset="0"/>
                <a:cs typeface="Times New Roman" panose="02020603050405020304" pitchFamily="18" charset="0"/>
              </a:rPr>
              <a:t>«Und die Salbung, die ihr von ihm (Jesus) empfangen habt, bleibt in euch, und ihr habt nicht nötig, dass euch jemand belehre»</a:t>
            </a:r>
            <a:r>
              <a:rPr lang="de-CH" altLang="de-DE" sz="3000">
                <a:latin typeface="Arial Narrow" panose="020B0606020202030204" pitchFamily="34" charset="0"/>
                <a:ea typeface="Calibri" panose="020F0502020204030204" pitchFamily="34" charset="0"/>
                <a:cs typeface="Times New Roman" panose="02020603050405020304" pitchFamily="18" charset="0"/>
              </a:rPr>
              <a:t> (2,27-29).</a:t>
            </a:r>
            <a:endParaRPr lang="de-CH" altLang="de-DE" sz="3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3" descr="How God&amp;#39;s True Light Can Change Our Perspective — Charisma Magazine">
            <a:extLst>
              <a:ext uri="{FF2B5EF4-FFF2-40B4-BE49-F238E27FC236}">
                <a16:creationId xmlns:a16="http://schemas.microsoft.com/office/drawing/2014/main" id="{851052C4-6687-4660-8CDE-242B57A44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88"/>
            <a:ext cx="12192000"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103A169C-BBD6-4EE9-83BF-4ABB6190FE7E}"/>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1508" name="Group 3">
            <a:extLst>
              <a:ext uri="{FF2B5EF4-FFF2-40B4-BE49-F238E27FC236}">
                <a16:creationId xmlns:a16="http://schemas.microsoft.com/office/drawing/2014/main" id="{F667718B-32FE-4CB7-9556-D76C5EA22BC7}"/>
              </a:ext>
            </a:extLst>
          </p:cNvPr>
          <p:cNvGrpSpPr>
            <a:grpSpLocks/>
          </p:cNvGrpSpPr>
          <p:nvPr/>
        </p:nvGrpSpPr>
        <p:grpSpPr bwMode="auto">
          <a:xfrm>
            <a:off x="4579938" y="2635250"/>
            <a:ext cx="3032125" cy="1570038"/>
            <a:chOff x="0" y="4320"/>
            <a:chExt cx="1910" cy="989"/>
          </a:xfrm>
        </p:grpSpPr>
        <p:sp>
          <p:nvSpPr>
            <p:cNvPr id="21514" name="Rectangle 4">
              <a:extLst>
                <a:ext uri="{FF2B5EF4-FFF2-40B4-BE49-F238E27FC236}">
                  <a16:creationId xmlns:a16="http://schemas.microsoft.com/office/drawing/2014/main" id="{5A9DC16D-862F-4A0D-891D-0396824C5C22}"/>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1515" name="Rectangle 5">
              <a:extLst>
                <a:ext uri="{FF2B5EF4-FFF2-40B4-BE49-F238E27FC236}">
                  <a16:creationId xmlns:a16="http://schemas.microsoft.com/office/drawing/2014/main" id="{C3D83BFC-3627-4295-B016-DBB75CE0E2C1}"/>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1509" name="Rectangle 6">
            <a:extLst>
              <a:ext uri="{FF2B5EF4-FFF2-40B4-BE49-F238E27FC236}">
                <a16:creationId xmlns:a16="http://schemas.microsoft.com/office/drawing/2014/main" id="{DE25CB2E-852D-45D1-99A9-7EBBB8EDFA9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1510" name="Rectangle 7">
            <a:extLst>
              <a:ext uri="{FF2B5EF4-FFF2-40B4-BE49-F238E27FC236}">
                <a16:creationId xmlns:a16="http://schemas.microsoft.com/office/drawing/2014/main" id="{EF30F7DC-9B8C-4DC5-B41D-C4FA1CE3C901}"/>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1511" name="AutoShape 10" descr="Bildergebnis für lepramission schweiz">
            <a:extLst>
              <a:ext uri="{FF2B5EF4-FFF2-40B4-BE49-F238E27FC236}">
                <a16:creationId xmlns:a16="http://schemas.microsoft.com/office/drawing/2014/main" id="{3EF36DEE-801C-4EE4-B9DB-6911BB9858DA}"/>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1512" name="AutoShape 12" descr="Bildergebnis für lepramission schweiz">
            <a:extLst>
              <a:ext uri="{FF2B5EF4-FFF2-40B4-BE49-F238E27FC236}">
                <a16:creationId xmlns:a16="http://schemas.microsoft.com/office/drawing/2014/main" id="{C581A1AF-54ED-4B32-819A-433B5F12131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1513" name="Textfeld 12">
            <a:extLst>
              <a:ext uri="{FF2B5EF4-FFF2-40B4-BE49-F238E27FC236}">
                <a16:creationId xmlns:a16="http://schemas.microsoft.com/office/drawing/2014/main" id="{7B540373-8DE0-4C20-A83F-BBC2EE9DF1E0}"/>
              </a:ext>
            </a:extLst>
          </p:cNvPr>
          <p:cNvSpPr txBox="1">
            <a:spLocks noChangeArrowheads="1"/>
          </p:cNvSpPr>
          <p:nvPr/>
        </p:nvSpPr>
        <p:spPr bwMode="auto">
          <a:xfrm>
            <a:off x="2940050" y="6073775"/>
            <a:ext cx="6127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https://www.charismamag.com/blogs/power-up/20663-god-s-true-light-can-change-our-perspective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AFB04D8-6340-4046-8C4F-52D38EBACB08}"/>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3555" name="Group 3">
            <a:extLst>
              <a:ext uri="{FF2B5EF4-FFF2-40B4-BE49-F238E27FC236}">
                <a16:creationId xmlns:a16="http://schemas.microsoft.com/office/drawing/2014/main" id="{FAEF0515-E46A-4E58-912F-8CC1311B1B15}"/>
              </a:ext>
            </a:extLst>
          </p:cNvPr>
          <p:cNvGrpSpPr>
            <a:grpSpLocks/>
          </p:cNvGrpSpPr>
          <p:nvPr/>
        </p:nvGrpSpPr>
        <p:grpSpPr bwMode="auto">
          <a:xfrm>
            <a:off x="4579938" y="2635250"/>
            <a:ext cx="3032125" cy="1570038"/>
            <a:chOff x="0" y="4320"/>
            <a:chExt cx="1910" cy="989"/>
          </a:xfrm>
        </p:grpSpPr>
        <p:sp>
          <p:nvSpPr>
            <p:cNvPr id="23562" name="Rectangle 4">
              <a:extLst>
                <a:ext uri="{FF2B5EF4-FFF2-40B4-BE49-F238E27FC236}">
                  <a16:creationId xmlns:a16="http://schemas.microsoft.com/office/drawing/2014/main" id="{0F94DDA7-1706-4082-B00A-DE6BE71D4C04}"/>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3563" name="Rectangle 5">
              <a:extLst>
                <a:ext uri="{FF2B5EF4-FFF2-40B4-BE49-F238E27FC236}">
                  <a16:creationId xmlns:a16="http://schemas.microsoft.com/office/drawing/2014/main" id="{482800F8-93C8-4282-AB81-9EBAE5557C5C}"/>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3556" name="Rectangle 6">
            <a:extLst>
              <a:ext uri="{FF2B5EF4-FFF2-40B4-BE49-F238E27FC236}">
                <a16:creationId xmlns:a16="http://schemas.microsoft.com/office/drawing/2014/main" id="{243A8AE6-036C-4962-8475-57D04B922BC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3557" name="Rectangle 7">
            <a:extLst>
              <a:ext uri="{FF2B5EF4-FFF2-40B4-BE49-F238E27FC236}">
                <a16:creationId xmlns:a16="http://schemas.microsoft.com/office/drawing/2014/main" id="{CDA354B4-1840-44A5-9BFD-22DA77140D4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3558" name="AutoShape 10" descr="Bildergebnis für lepramission schweiz">
            <a:extLst>
              <a:ext uri="{FF2B5EF4-FFF2-40B4-BE49-F238E27FC236}">
                <a16:creationId xmlns:a16="http://schemas.microsoft.com/office/drawing/2014/main" id="{28D58522-5669-4D13-8CDD-68431DDA3065}"/>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3559" name="AutoShape 12" descr="Bildergebnis für lepramission schweiz">
            <a:extLst>
              <a:ext uri="{FF2B5EF4-FFF2-40B4-BE49-F238E27FC236}">
                <a16:creationId xmlns:a16="http://schemas.microsoft.com/office/drawing/2014/main" id="{190665C3-1E52-43C4-946A-9ED9D18B1E53}"/>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23560" name="Picture 11" descr="134,180 Bibel Fotos - Kostenlose und Royalty-Free Stock-Fotos von Dreamstime">
            <a:extLst>
              <a:ext uri="{FF2B5EF4-FFF2-40B4-BE49-F238E27FC236}">
                <a16:creationId xmlns:a16="http://schemas.microsoft.com/office/drawing/2014/main" id="{E3655470-FCEC-481F-9A36-BA27EF58E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feld 11">
            <a:extLst>
              <a:ext uri="{FF2B5EF4-FFF2-40B4-BE49-F238E27FC236}">
                <a16:creationId xmlns:a16="http://schemas.microsoft.com/office/drawing/2014/main" id="{2E396082-70F1-48AE-AAFE-49CB1826A344}"/>
              </a:ext>
            </a:extLst>
          </p:cNvPr>
          <p:cNvSpPr txBox="1">
            <a:spLocks noChangeArrowheads="1"/>
          </p:cNvSpPr>
          <p:nvPr/>
        </p:nvSpPr>
        <p:spPr bwMode="auto">
          <a:xfrm>
            <a:off x="31750" y="685800"/>
            <a:ext cx="119284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ct val="0"/>
              </a:spcBef>
              <a:spcAft>
                <a:spcPts val="800"/>
              </a:spcAft>
              <a:buFontTx/>
              <a:buNone/>
            </a:pPr>
            <a:r>
              <a:rPr lang="de-CH" altLang="de-DE" sz="3000" i="1">
                <a:latin typeface="Arial Narrow" panose="020B0606020202030204" pitchFamily="34" charset="0"/>
                <a:ea typeface="Calibri" panose="020F0502020204030204" pitchFamily="34" charset="0"/>
                <a:cs typeface="Times New Roman" panose="02020603050405020304" pitchFamily="18" charset="0"/>
              </a:rPr>
              <a:t>«Wenn ich nur dich habe, so frage ich nichts nach Himmel und Erde. Wenn mir gleich Leib und Seele verschmachtet, so bist du doch, Gott, allezeit meines Herzens Trost und mein Teil»</a:t>
            </a:r>
            <a:r>
              <a:rPr lang="de-CH" altLang="de-DE" sz="3000">
                <a:latin typeface="Arial Narrow" panose="020B0606020202030204" pitchFamily="34" charset="0"/>
                <a:ea typeface="Calibri" panose="020F0502020204030204" pitchFamily="34" charset="0"/>
                <a:cs typeface="Times New Roman" panose="02020603050405020304" pitchFamily="18" charset="0"/>
              </a:rPr>
              <a:t> (Ps 73,25+26). </a:t>
            </a:r>
            <a:endParaRPr lang="de-CH" altLang="de-DE" sz="30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ct val="0"/>
              </a:spcBef>
              <a:spcAft>
                <a:spcPts val="800"/>
              </a:spcAft>
              <a:buFontTx/>
              <a:buNone/>
            </a:pPr>
            <a:r>
              <a:rPr lang="de-CH" altLang="de-DE" sz="3000" i="1">
                <a:latin typeface="Arial Narrow" panose="020B0606020202030204" pitchFamily="34" charset="0"/>
                <a:ea typeface="Calibri" panose="020F0502020204030204" pitchFamily="34" charset="0"/>
                <a:cs typeface="Times New Roman" panose="02020603050405020304" pitchFamily="18" charset="0"/>
              </a:rPr>
              <a:t>«Ihn möchte ich erkennen und die Kraft seiner Auferstehung und die Gemeinschaft seiner Leiden und so seinem Tode gleich gestaltet werden, damit ich gelange zur Auferstehung von den Toten»</a:t>
            </a:r>
            <a:r>
              <a:rPr lang="de-CH" altLang="de-DE" sz="3000">
                <a:latin typeface="Arial Narrow" panose="020B0606020202030204" pitchFamily="34" charset="0"/>
                <a:ea typeface="Calibri" panose="020F0502020204030204" pitchFamily="34" charset="0"/>
                <a:cs typeface="Times New Roman" panose="02020603050405020304" pitchFamily="18" charset="0"/>
              </a:rPr>
              <a:t> (Phil 3,10+11). </a:t>
            </a:r>
            <a:endParaRPr lang="de-CH" altLang="de-DE" sz="3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61E7C29-BC25-4249-B828-54FD38426F7A}"/>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5603" name="Group 3">
            <a:extLst>
              <a:ext uri="{FF2B5EF4-FFF2-40B4-BE49-F238E27FC236}">
                <a16:creationId xmlns:a16="http://schemas.microsoft.com/office/drawing/2014/main" id="{73E76F1F-5BE4-4519-AB36-A3120CC8606D}"/>
              </a:ext>
            </a:extLst>
          </p:cNvPr>
          <p:cNvGrpSpPr>
            <a:grpSpLocks/>
          </p:cNvGrpSpPr>
          <p:nvPr/>
        </p:nvGrpSpPr>
        <p:grpSpPr bwMode="auto">
          <a:xfrm>
            <a:off x="4579938" y="2635250"/>
            <a:ext cx="3032125" cy="1570038"/>
            <a:chOff x="0" y="4320"/>
            <a:chExt cx="1910" cy="989"/>
          </a:xfrm>
        </p:grpSpPr>
        <p:sp>
          <p:nvSpPr>
            <p:cNvPr id="25610" name="Rectangle 4">
              <a:extLst>
                <a:ext uri="{FF2B5EF4-FFF2-40B4-BE49-F238E27FC236}">
                  <a16:creationId xmlns:a16="http://schemas.microsoft.com/office/drawing/2014/main" id="{98D111EB-BE3E-4B93-8655-7A180DD4B153}"/>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5611" name="Rectangle 5">
              <a:extLst>
                <a:ext uri="{FF2B5EF4-FFF2-40B4-BE49-F238E27FC236}">
                  <a16:creationId xmlns:a16="http://schemas.microsoft.com/office/drawing/2014/main" id="{CBA24105-12F9-45C9-8BB2-0B5A2334F04B}"/>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5604" name="Rectangle 6">
            <a:extLst>
              <a:ext uri="{FF2B5EF4-FFF2-40B4-BE49-F238E27FC236}">
                <a16:creationId xmlns:a16="http://schemas.microsoft.com/office/drawing/2014/main" id="{DC24E99A-8513-450C-8C38-8298080ADFB0}"/>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5605" name="Rectangle 7">
            <a:extLst>
              <a:ext uri="{FF2B5EF4-FFF2-40B4-BE49-F238E27FC236}">
                <a16:creationId xmlns:a16="http://schemas.microsoft.com/office/drawing/2014/main" id="{A7D3BF30-DEB5-4532-9AC5-400E1832256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5606" name="AutoShape 10" descr="Bildergebnis für lepramission schweiz">
            <a:extLst>
              <a:ext uri="{FF2B5EF4-FFF2-40B4-BE49-F238E27FC236}">
                <a16:creationId xmlns:a16="http://schemas.microsoft.com/office/drawing/2014/main" id="{99400738-88F1-487D-A2B6-5C2668488B11}"/>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5607" name="AutoShape 12" descr="Bildergebnis für lepramission schweiz">
            <a:extLst>
              <a:ext uri="{FF2B5EF4-FFF2-40B4-BE49-F238E27FC236}">
                <a16:creationId xmlns:a16="http://schemas.microsoft.com/office/drawing/2014/main" id="{4A46409F-EDD4-4A5F-8CF7-F3E0F84F7F47}"/>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25608" name="Picture 11" descr="134,180 Bibel Fotos - Kostenlose und Royalty-Free Stock-Fotos von Dreamstime">
            <a:extLst>
              <a:ext uri="{FF2B5EF4-FFF2-40B4-BE49-F238E27FC236}">
                <a16:creationId xmlns:a16="http://schemas.microsoft.com/office/drawing/2014/main" id="{059391AA-12CE-4455-B16A-92524D7EF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feld 11">
            <a:extLst>
              <a:ext uri="{FF2B5EF4-FFF2-40B4-BE49-F238E27FC236}">
                <a16:creationId xmlns:a16="http://schemas.microsoft.com/office/drawing/2014/main" id="{5361CD1C-4A9D-454A-9268-CE4F17AB4826}"/>
              </a:ext>
            </a:extLst>
          </p:cNvPr>
          <p:cNvSpPr txBox="1">
            <a:spLocks noChangeArrowheads="1"/>
          </p:cNvSpPr>
          <p:nvPr/>
        </p:nvSpPr>
        <p:spPr bwMode="auto">
          <a:xfrm>
            <a:off x="2355850" y="260350"/>
            <a:ext cx="78740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FontTx/>
              <a:buNone/>
            </a:pPr>
            <a:r>
              <a:rPr lang="de-CH" altLang="de-DE" sz="3000" i="1">
                <a:latin typeface="Arial Narrow" panose="020B0606020202030204" pitchFamily="34" charset="0"/>
                <a:ea typeface="Calibri" panose="020F0502020204030204" pitchFamily="34" charset="0"/>
                <a:cs typeface="Times New Roman" panose="02020603050405020304" pitchFamily="18" charset="0"/>
              </a:rPr>
              <a:t>Ich bin das Brot des Lebens (6,35)</a:t>
            </a:r>
          </a:p>
          <a:p>
            <a:pPr>
              <a:lnSpc>
                <a:spcPct val="107000"/>
              </a:lnSpc>
              <a:spcBef>
                <a:spcPct val="0"/>
              </a:spcBef>
              <a:spcAft>
                <a:spcPts val="800"/>
              </a:spcAft>
              <a:buFontTx/>
              <a:buNone/>
            </a:pPr>
            <a:r>
              <a:rPr lang="de-CH" altLang="de-DE" sz="3000" i="1">
                <a:latin typeface="Arial Narrow" panose="020B0606020202030204" pitchFamily="34" charset="0"/>
                <a:ea typeface="Calibri" panose="020F0502020204030204" pitchFamily="34" charset="0"/>
                <a:cs typeface="Times New Roman" panose="02020603050405020304" pitchFamily="18" charset="0"/>
              </a:rPr>
              <a:t>Ich bin das Licht der Welt (8,12)</a:t>
            </a:r>
          </a:p>
          <a:p>
            <a:pPr>
              <a:lnSpc>
                <a:spcPct val="107000"/>
              </a:lnSpc>
              <a:spcBef>
                <a:spcPct val="0"/>
              </a:spcBef>
              <a:spcAft>
                <a:spcPts val="800"/>
              </a:spcAft>
              <a:buFontTx/>
              <a:buNone/>
            </a:pPr>
            <a:r>
              <a:rPr lang="de-CH" altLang="de-DE" sz="3000" i="1">
                <a:latin typeface="Arial Narrow" panose="020B0606020202030204" pitchFamily="34" charset="0"/>
                <a:ea typeface="Calibri" panose="020F0502020204030204" pitchFamily="34" charset="0"/>
                <a:cs typeface="Times New Roman" panose="02020603050405020304" pitchFamily="18" charset="0"/>
              </a:rPr>
              <a:t>Ich bin die Tür (10,7+9)</a:t>
            </a:r>
          </a:p>
          <a:p>
            <a:pPr>
              <a:lnSpc>
                <a:spcPct val="107000"/>
              </a:lnSpc>
              <a:spcBef>
                <a:spcPct val="0"/>
              </a:spcBef>
              <a:spcAft>
                <a:spcPts val="800"/>
              </a:spcAft>
              <a:buFontTx/>
              <a:buNone/>
            </a:pPr>
            <a:r>
              <a:rPr lang="de-CH" altLang="de-DE" sz="3000" i="1">
                <a:latin typeface="Arial Narrow" panose="020B0606020202030204" pitchFamily="34" charset="0"/>
                <a:ea typeface="Calibri" panose="020F0502020204030204" pitchFamily="34" charset="0"/>
                <a:cs typeface="Times New Roman" panose="02020603050405020304" pitchFamily="18" charset="0"/>
              </a:rPr>
              <a:t>Ich bin der gute Hirt (10,11+14)</a:t>
            </a:r>
          </a:p>
          <a:p>
            <a:pPr>
              <a:lnSpc>
                <a:spcPct val="107000"/>
              </a:lnSpc>
              <a:spcBef>
                <a:spcPct val="0"/>
              </a:spcBef>
              <a:spcAft>
                <a:spcPts val="800"/>
              </a:spcAft>
              <a:buFontTx/>
              <a:buNone/>
            </a:pPr>
            <a:r>
              <a:rPr lang="de-CH" altLang="de-DE" sz="3000" i="1">
                <a:latin typeface="Arial Narrow" panose="020B0606020202030204" pitchFamily="34" charset="0"/>
                <a:ea typeface="Calibri" panose="020F0502020204030204" pitchFamily="34" charset="0"/>
                <a:cs typeface="Times New Roman" panose="02020603050405020304" pitchFamily="18" charset="0"/>
              </a:rPr>
              <a:t>Ich bin die Auferstehung und das Leben (11,25)</a:t>
            </a:r>
          </a:p>
          <a:p>
            <a:pPr>
              <a:lnSpc>
                <a:spcPct val="107000"/>
              </a:lnSpc>
              <a:spcBef>
                <a:spcPct val="0"/>
              </a:spcBef>
              <a:spcAft>
                <a:spcPts val="800"/>
              </a:spcAft>
              <a:buFontTx/>
              <a:buNone/>
            </a:pPr>
            <a:r>
              <a:rPr lang="de-CH" altLang="de-DE" sz="3000" i="1">
                <a:latin typeface="Arial Narrow" panose="020B0606020202030204" pitchFamily="34" charset="0"/>
                <a:ea typeface="Calibri" panose="020F0502020204030204" pitchFamily="34" charset="0"/>
                <a:cs typeface="Times New Roman" panose="02020603050405020304" pitchFamily="18" charset="0"/>
              </a:rPr>
              <a:t>Ich bin der Weg und die Wahrheit und das Leben (14,6)</a:t>
            </a:r>
          </a:p>
          <a:p>
            <a:pPr>
              <a:lnSpc>
                <a:spcPct val="107000"/>
              </a:lnSpc>
              <a:spcBef>
                <a:spcPct val="0"/>
              </a:spcBef>
              <a:spcAft>
                <a:spcPts val="800"/>
              </a:spcAft>
              <a:buFontTx/>
              <a:buNone/>
            </a:pPr>
            <a:r>
              <a:rPr lang="de-CH" altLang="de-DE" sz="3000" i="1">
                <a:latin typeface="Arial Narrow" panose="020B0606020202030204" pitchFamily="34" charset="0"/>
                <a:ea typeface="Calibri" panose="020F0502020204030204" pitchFamily="34" charset="0"/>
                <a:cs typeface="Times New Roman" panose="02020603050405020304" pitchFamily="18" charset="0"/>
              </a:rPr>
              <a:t>Ich bin der wahre Weinstock (15,1)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C6DDC5C-1814-4BD5-9307-1DC6A7DBC900}"/>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7651" name="Group 3">
            <a:extLst>
              <a:ext uri="{FF2B5EF4-FFF2-40B4-BE49-F238E27FC236}">
                <a16:creationId xmlns:a16="http://schemas.microsoft.com/office/drawing/2014/main" id="{0C7720F7-137A-43C9-92CF-713A87ADEBCF}"/>
              </a:ext>
            </a:extLst>
          </p:cNvPr>
          <p:cNvGrpSpPr>
            <a:grpSpLocks/>
          </p:cNvGrpSpPr>
          <p:nvPr/>
        </p:nvGrpSpPr>
        <p:grpSpPr bwMode="auto">
          <a:xfrm>
            <a:off x="4579938" y="2635250"/>
            <a:ext cx="3032125" cy="1570038"/>
            <a:chOff x="0" y="4320"/>
            <a:chExt cx="1910" cy="989"/>
          </a:xfrm>
        </p:grpSpPr>
        <p:sp>
          <p:nvSpPr>
            <p:cNvPr id="27658" name="Rectangle 4">
              <a:extLst>
                <a:ext uri="{FF2B5EF4-FFF2-40B4-BE49-F238E27FC236}">
                  <a16:creationId xmlns:a16="http://schemas.microsoft.com/office/drawing/2014/main" id="{A8934425-F687-42A3-86FB-CA1D91FAAD7A}"/>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7659" name="Rectangle 5">
              <a:extLst>
                <a:ext uri="{FF2B5EF4-FFF2-40B4-BE49-F238E27FC236}">
                  <a16:creationId xmlns:a16="http://schemas.microsoft.com/office/drawing/2014/main" id="{28CEE67E-42A5-4468-8C7F-77B74E828FEF}"/>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7652" name="Rectangle 6">
            <a:extLst>
              <a:ext uri="{FF2B5EF4-FFF2-40B4-BE49-F238E27FC236}">
                <a16:creationId xmlns:a16="http://schemas.microsoft.com/office/drawing/2014/main" id="{C7A6F788-6917-4761-8084-70B0C2D558D4}"/>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7653" name="Rectangle 7">
            <a:extLst>
              <a:ext uri="{FF2B5EF4-FFF2-40B4-BE49-F238E27FC236}">
                <a16:creationId xmlns:a16="http://schemas.microsoft.com/office/drawing/2014/main" id="{F247E57A-F907-4DC4-87E0-A7E5A4221058}"/>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7654" name="AutoShape 10" descr="Bildergebnis für lepramission schweiz">
            <a:extLst>
              <a:ext uri="{FF2B5EF4-FFF2-40B4-BE49-F238E27FC236}">
                <a16:creationId xmlns:a16="http://schemas.microsoft.com/office/drawing/2014/main" id="{07FB5F52-94F0-4658-8715-168CE9C7BAD4}"/>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7655" name="AutoShape 12" descr="Bildergebnis für lepramission schweiz">
            <a:extLst>
              <a:ext uri="{FF2B5EF4-FFF2-40B4-BE49-F238E27FC236}">
                <a16:creationId xmlns:a16="http://schemas.microsoft.com/office/drawing/2014/main" id="{B1789A18-695A-4C22-BF15-DCAE7BA0A0CA}"/>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27656" name="Picture 11" descr="134,180 Bibel Fotos - Kostenlose und Royalty-Free Stock-Fotos von Dreamstime">
            <a:extLst>
              <a:ext uri="{FF2B5EF4-FFF2-40B4-BE49-F238E27FC236}">
                <a16:creationId xmlns:a16="http://schemas.microsoft.com/office/drawing/2014/main" id="{88F835EB-48A8-4EE1-84A4-BD74553E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feld 12">
            <a:extLst>
              <a:ext uri="{FF2B5EF4-FFF2-40B4-BE49-F238E27FC236}">
                <a16:creationId xmlns:a16="http://schemas.microsoft.com/office/drawing/2014/main" id="{5ED9D8EF-A62C-4C6C-B678-D6005F4A0C0F}"/>
              </a:ext>
            </a:extLst>
          </p:cNvPr>
          <p:cNvSpPr txBox="1">
            <a:spLocks noChangeArrowheads="1"/>
          </p:cNvSpPr>
          <p:nvPr/>
        </p:nvSpPr>
        <p:spPr bwMode="auto">
          <a:xfrm>
            <a:off x="209550" y="998538"/>
            <a:ext cx="11772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de-CH" altLang="de-DE" sz="3000" i="1">
                <a:latin typeface="Arial Narrow" panose="020B0606020202030204" pitchFamily="34" charset="0"/>
                <a:cs typeface="Times New Roman" panose="02020603050405020304" pitchFamily="18" charset="0"/>
              </a:rPr>
              <a:t>«Habt nicht lieb die Welt noch was in der Welt ist. Wenn jemand die Welt liebhat, in dem ist nicht die Liebe des Vaters. Denn alles, was in der Welt ist, des Fleisches Lust und der Augen Lust und hoffärtiges Leben, ist nicht vom Vater, sondern von der Welt. Und die Welt vergeht mir ihrer Lust; wer aber den Willen Gottes tut, der bleibt in Ewigkeit» (1. Johannes 2, 15-17).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4163F7B-0A1C-4723-95EE-678F8F3EAC74}"/>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29699" name="Group 3">
            <a:extLst>
              <a:ext uri="{FF2B5EF4-FFF2-40B4-BE49-F238E27FC236}">
                <a16:creationId xmlns:a16="http://schemas.microsoft.com/office/drawing/2014/main" id="{73CF859C-02A7-49C8-BEAA-8DD412558184}"/>
              </a:ext>
            </a:extLst>
          </p:cNvPr>
          <p:cNvGrpSpPr>
            <a:grpSpLocks/>
          </p:cNvGrpSpPr>
          <p:nvPr/>
        </p:nvGrpSpPr>
        <p:grpSpPr bwMode="auto">
          <a:xfrm>
            <a:off x="4579938" y="2635250"/>
            <a:ext cx="3032125" cy="1570038"/>
            <a:chOff x="0" y="4320"/>
            <a:chExt cx="1910" cy="989"/>
          </a:xfrm>
        </p:grpSpPr>
        <p:sp>
          <p:nvSpPr>
            <p:cNvPr id="29706" name="Rectangle 4">
              <a:extLst>
                <a:ext uri="{FF2B5EF4-FFF2-40B4-BE49-F238E27FC236}">
                  <a16:creationId xmlns:a16="http://schemas.microsoft.com/office/drawing/2014/main" id="{BE14AB95-3A08-4BD0-83F6-15E8026F2838}"/>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29707" name="Rectangle 5">
              <a:extLst>
                <a:ext uri="{FF2B5EF4-FFF2-40B4-BE49-F238E27FC236}">
                  <a16:creationId xmlns:a16="http://schemas.microsoft.com/office/drawing/2014/main" id="{C06FECB6-4A53-4DA8-9BEB-0AB252149B61}"/>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29700" name="Rectangle 6">
            <a:extLst>
              <a:ext uri="{FF2B5EF4-FFF2-40B4-BE49-F238E27FC236}">
                <a16:creationId xmlns:a16="http://schemas.microsoft.com/office/drawing/2014/main" id="{EED68E8A-32D9-4048-AFE3-ED98C39CE5FF}"/>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9701" name="Rectangle 7">
            <a:extLst>
              <a:ext uri="{FF2B5EF4-FFF2-40B4-BE49-F238E27FC236}">
                <a16:creationId xmlns:a16="http://schemas.microsoft.com/office/drawing/2014/main" id="{C7889645-5DF0-407E-B143-7546D36E67C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29702" name="AutoShape 10" descr="Bildergebnis für lepramission schweiz">
            <a:extLst>
              <a:ext uri="{FF2B5EF4-FFF2-40B4-BE49-F238E27FC236}">
                <a16:creationId xmlns:a16="http://schemas.microsoft.com/office/drawing/2014/main" id="{835E4193-A9D2-4AF0-98AB-60F3D7E37B01}"/>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9703" name="AutoShape 12" descr="Bildergebnis für lepramission schweiz">
            <a:extLst>
              <a:ext uri="{FF2B5EF4-FFF2-40B4-BE49-F238E27FC236}">
                <a16:creationId xmlns:a16="http://schemas.microsoft.com/office/drawing/2014/main" id="{BFEC1993-90C0-4DFF-B294-2EE4140A9F87}"/>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29704" name="Rechteck 5">
            <a:extLst>
              <a:ext uri="{FF2B5EF4-FFF2-40B4-BE49-F238E27FC236}">
                <a16:creationId xmlns:a16="http://schemas.microsoft.com/office/drawing/2014/main" id="{CA7CB19C-74F6-403A-8E05-7FD1B962F052}"/>
              </a:ext>
            </a:extLst>
          </p:cNvPr>
          <p:cNvSpPr>
            <a:spLocks noChangeArrowheads="1"/>
          </p:cNvSpPr>
          <p:nvPr/>
        </p:nvSpPr>
        <p:spPr bwMode="auto">
          <a:xfrm>
            <a:off x="-8269288" y="739775"/>
            <a:ext cx="203787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de-CH" altLang="de-DE" sz="3000"/>
              <a:t>Dem Gott, </a:t>
            </a:r>
          </a:p>
        </p:txBody>
      </p:sp>
      <p:sp>
        <p:nvSpPr>
          <p:cNvPr id="29705" name="Textfeld 12">
            <a:extLst>
              <a:ext uri="{FF2B5EF4-FFF2-40B4-BE49-F238E27FC236}">
                <a16:creationId xmlns:a16="http://schemas.microsoft.com/office/drawing/2014/main" id="{A390E3AD-F0C5-4575-8D20-8D6D7C2D1141}"/>
              </a:ext>
            </a:extLst>
          </p:cNvPr>
          <p:cNvSpPr txBox="1">
            <a:spLocks noChangeArrowheads="1"/>
          </p:cNvSpPr>
          <p:nvPr/>
        </p:nvSpPr>
        <p:spPr bwMode="auto">
          <a:xfrm>
            <a:off x="4000500" y="6453188"/>
            <a:ext cx="4375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https://www.bible.com/de/bible/108/JHN.1.5.NGU2011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fik 2">
            <a:extLst>
              <a:ext uri="{FF2B5EF4-FFF2-40B4-BE49-F238E27FC236}">
                <a16:creationId xmlns:a16="http://schemas.microsoft.com/office/drawing/2014/main" id="{5D700D3E-A6AE-4B1F-B62E-577787EA0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035050"/>
            <a:ext cx="105283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feld 1">
            <a:extLst>
              <a:ext uri="{FF2B5EF4-FFF2-40B4-BE49-F238E27FC236}">
                <a16:creationId xmlns:a16="http://schemas.microsoft.com/office/drawing/2014/main" id="{2B65AAF8-F61C-4D07-A3F0-26F0AD9633C0}"/>
              </a:ext>
            </a:extLst>
          </p:cNvPr>
          <p:cNvSpPr txBox="1">
            <a:spLocks noChangeArrowheads="1"/>
          </p:cNvSpPr>
          <p:nvPr/>
        </p:nvSpPr>
        <p:spPr bwMode="auto">
          <a:xfrm>
            <a:off x="3193227" y="5085184"/>
            <a:ext cx="6053196"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bg1"/>
                </a:solidFill>
                <a:latin typeface="Arial" panose="020B0604020202020204" pitchFamily="34" charset="0"/>
              </a:defRPr>
            </a:lvl1pPr>
            <a:lvl2pPr marL="742950" indent="-285750">
              <a:defRPr sz="4400">
                <a:solidFill>
                  <a:schemeClr val="bg1"/>
                </a:solidFill>
                <a:latin typeface="Arial" panose="020B0604020202020204" pitchFamily="34" charset="0"/>
              </a:defRPr>
            </a:lvl2pPr>
            <a:lvl3pPr marL="1143000" indent="-228600">
              <a:defRPr sz="4400">
                <a:solidFill>
                  <a:schemeClr val="bg1"/>
                </a:solidFill>
                <a:latin typeface="Arial" panose="020B0604020202020204" pitchFamily="34" charset="0"/>
              </a:defRPr>
            </a:lvl3pPr>
            <a:lvl4pPr marL="1600200" indent="-228600">
              <a:defRPr sz="4400">
                <a:solidFill>
                  <a:schemeClr val="bg1"/>
                </a:solidFill>
                <a:latin typeface="Arial" panose="020B0604020202020204" pitchFamily="34" charset="0"/>
              </a:defRPr>
            </a:lvl4pPr>
            <a:lvl5pPr marL="2057400" indent="-228600">
              <a:defRPr sz="4400">
                <a:solidFill>
                  <a:schemeClr val="bg1"/>
                </a:solidFill>
                <a:latin typeface="Arial" panose="020B0604020202020204" pitchFamily="34" charset="0"/>
              </a:defRPr>
            </a:lvl5pPr>
            <a:lvl6pPr marL="2514600" indent="-228600" eaLnBrk="0" fontAlgn="base" hangingPunct="0">
              <a:spcBef>
                <a:spcPct val="0"/>
              </a:spcBef>
              <a:spcAft>
                <a:spcPct val="0"/>
              </a:spcAft>
              <a:defRPr sz="4400">
                <a:solidFill>
                  <a:schemeClr val="bg1"/>
                </a:solidFill>
                <a:latin typeface="Arial" panose="020B0604020202020204" pitchFamily="34" charset="0"/>
              </a:defRPr>
            </a:lvl6pPr>
            <a:lvl7pPr marL="2971800" indent="-228600" eaLnBrk="0" fontAlgn="base" hangingPunct="0">
              <a:spcBef>
                <a:spcPct val="0"/>
              </a:spcBef>
              <a:spcAft>
                <a:spcPct val="0"/>
              </a:spcAft>
              <a:defRPr sz="4400">
                <a:solidFill>
                  <a:schemeClr val="bg1"/>
                </a:solidFill>
                <a:latin typeface="Arial" panose="020B0604020202020204" pitchFamily="34" charset="0"/>
              </a:defRPr>
            </a:lvl7pPr>
            <a:lvl8pPr marL="3429000" indent="-228600" eaLnBrk="0" fontAlgn="base" hangingPunct="0">
              <a:spcBef>
                <a:spcPct val="0"/>
              </a:spcBef>
              <a:spcAft>
                <a:spcPct val="0"/>
              </a:spcAft>
              <a:defRPr sz="4400">
                <a:solidFill>
                  <a:schemeClr val="bg1"/>
                </a:solidFill>
                <a:latin typeface="Arial" panose="020B0604020202020204" pitchFamily="34" charset="0"/>
              </a:defRPr>
            </a:lvl8pPr>
            <a:lvl9pPr marL="3886200" indent="-228600" eaLnBrk="0" fontAlgn="base" hangingPunct="0">
              <a:spcBef>
                <a:spcPct val="0"/>
              </a:spcBef>
              <a:spcAft>
                <a:spcPct val="0"/>
              </a:spcAft>
              <a:defRPr sz="4400">
                <a:solidFill>
                  <a:schemeClr val="bg1"/>
                </a:solidFill>
                <a:latin typeface="Arial" panose="020B0604020202020204" pitchFamily="34" charset="0"/>
              </a:defRPr>
            </a:lvl9pPr>
          </a:lstStyle>
          <a:p>
            <a:r>
              <a:rPr lang="de-CH" altLang="de-DE" sz="5500" b="1" dirty="0">
                <a:solidFill>
                  <a:schemeClr val="tx1"/>
                </a:solidFill>
                <a:latin typeface="Calibri" panose="020F0502020204030204" pitchFamily="34" charset="0"/>
                <a:cs typeface="Calibri" panose="020F0502020204030204" pitchFamily="34" charset="0"/>
              </a:rPr>
              <a:t>1.-3. Johannes Teil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a:extLst>
              <a:ext uri="{FF2B5EF4-FFF2-40B4-BE49-F238E27FC236}">
                <a16:creationId xmlns:a16="http://schemas.microsoft.com/office/drawing/2014/main" id="{EE1FEF49-B9B3-470F-A92F-7EEDA6384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0"/>
            <a:ext cx="503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B498AE7E-24FD-4760-8A98-1CF776D1A570}"/>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7172" name="Group 3">
            <a:extLst>
              <a:ext uri="{FF2B5EF4-FFF2-40B4-BE49-F238E27FC236}">
                <a16:creationId xmlns:a16="http://schemas.microsoft.com/office/drawing/2014/main" id="{C9A92461-F0A7-40E4-B697-535C076EB094}"/>
              </a:ext>
            </a:extLst>
          </p:cNvPr>
          <p:cNvGrpSpPr>
            <a:grpSpLocks/>
          </p:cNvGrpSpPr>
          <p:nvPr/>
        </p:nvGrpSpPr>
        <p:grpSpPr bwMode="auto">
          <a:xfrm>
            <a:off x="4579938" y="2635250"/>
            <a:ext cx="3032125" cy="1570038"/>
            <a:chOff x="0" y="4320"/>
            <a:chExt cx="1910" cy="989"/>
          </a:xfrm>
        </p:grpSpPr>
        <p:sp>
          <p:nvSpPr>
            <p:cNvPr id="7177" name="Rectangle 4">
              <a:extLst>
                <a:ext uri="{FF2B5EF4-FFF2-40B4-BE49-F238E27FC236}">
                  <a16:creationId xmlns:a16="http://schemas.microsoft.com/office/drawing/2014/main" id="{60BBD85E-A6D3-4208-B84F-7F837FC8AB36}"/>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7178" name="Rectangle 5">
              <a:extLst>
                <a:ext uri="{FF2B5EF4-FFF2-40B4-BE49-F238E27FC236}">
                  <a16:creationId xmlns:a16="http://schemas.microsoft.com/office/drawing/2014/main" id="{09BBF6DD-A7EE-44EC-9993-6B06E9E6BFE6}"/>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7173" name="Rectangle 6">
            <a:extLst>
              <a:ext uri="{FF2B5EF4-FFF2-40B4-BE49-F238E27FC236}">
                <a16:creationId xmlns:a16="http://schemas.microsoft.com/office/drawing/2014/main" id="{B6718F57-9DE0-4B88-B4BA-A35BD470B045}"/>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174" name="Rectangle 7">
            <a:extLst>
              <a:ext uri="{FF2B5EF4-FFF2-40B4-BE49-F238E27FC236}">
                <a16:creationId xmlns:a16="http://schemas.microsoft.com/office/drawing/2014/main" id="{6B55F51C-17AD-47BA-925F-B2CCFD5B845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7175" name="Textfeld 7">
            <a:extLst>
              <a:ext uri="{FF2B5EF4-FFF2-40B4-BE49-F238E27FC236}">
                <a16:creationId xmlns:a16="http://schemas.microsoft.com/office/drawing/2014/main" id="{6ED4CC62-DB0F-48DA-B798-B792ADDC77C1}"/>
              </a:ext>
            </a:extLst>
          </p:cNvPr>
          <p:cNvSpPr txBox="1">
            <a:spLocks noChangeArrowheads="1"/>
          </p:cNvSpPr>
          <p:nvPr/>
        </p:nvSpPr>
        <p:spPr bwMode="auto">
          <a:xfrm>
            <a:off x="1431925" y="1268413"/>
            <a:ext cx="8997950" cy="4800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de-CH" altLang="de-DE" sz="9000" b="1" dirty="0">
                <a:ln w="19050">
                  <a:solidFill>
                    <a:schemeClr val="bg1"/>
                  </a:solidFill>
                </a:ln>
                <a:latin typeface="Bradley Hand ITC" panose="03070402050302030203" pitchFamily="66" charset="0"/>
              </a:rPr>
              <a:t>Die Johannesbriefe</a:t>
            </a:r>
          </a:p>
          <a:p>
            <a:pPr algn="ctr" eaLnBrk="1" hangingPunct="1">
              <a:buFontTx/>
              <a:buNone/>
            </a:pPr>
            <a:r>
              <a:rPr lang="de-CH" altLang="de-DE" sz="9000" b="1" dirty="0">
                <a:ln w="19050">
                  <a:solidFill>
                    <a:schemeClr val="bg1"/>
                  </a:solidFill>
                </a:ln>
                <a:latin typeface="Bradley Hand ITC" panose="03070402050302030203" pitchFamily="66" charset="0"/>
              </a:rPr>
              <a:t>Teil 1: </a:t>
            </a:r>
          </a:p>
          <a:p>
            <a:pPr algn="ctr" eaLnBrk="1" hangingPunct="1">
              <a:buFontTx/>
              <a:buNone/>
            </a:pPr>
            <a:r>
              <a:rPr lang="de-CH" altLang="de-DE" sz="9000" b="1" dirty="0">
                <a:ln w="19050">
                  <a:solidFill>
                    <a:schemeClr val="bg1"/>
                  </a:solidFill>
                </a:ln>
                <a:latin typeface="Bradley Hand ITC" panose="03070402050302030203" pitchFamily="66" charset="0"/>
              </a:rPr>
              <a:t>1 Joh 1,5 – 2,27</a:t>
            </a:r>
            <a:endParaRPr lang="de-CH" altLang="de-DE" sz="3500" b="1" dirty="0">
              <a:ln w="19050">
                <a:solidFill>
                  <a:schemeClr val="bg1"/>
                </a:solidFill>
              </a:ln>
              <a:latin typeface="Bradley Hand ITC" panose="03070402050302030203" pitchFamily="66" charset="0"/>
            </a:endParaRPr>
          </a:p>
        </p:txBody>
      </p:sp>
      <p:sp>
        <p:nvSpPr>
          <p:cNvPr id="7176" name="Textfeld 11">
            <a:extLst>
              <a:ext uri="{FF2B5EF4-FFF2-40B4-BE49-F238E27FC236}">
                <a16:creationId xmlns:a16="http://schemas.microsoft.com/office/drawing/2014/main" id="{1CCAF41E-5CA8-45C0-845D-18D7717C53F7}"/>
              </a:ext>
            </a:extLst>
          </p:cNvPr>
          <p:cNvSpPr txBox="1">
            <a:spLocks noChangeArrowheads="1"/>
          </p:cNvSpPr>
          <p:nvPr/>
        </p:nvSpPr>
        <p:spPr bwMode="auto">
          <a:xfrm>
            <a:off x="227013" y="6481763"/>
            <a:ext cx="11737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https://www.reprodart.com/a/strozzi-bernardo-il-capuc/derevangelistjohannes-1.html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descr="BILLY GRAHAM, 99 - DER SPIEGEL">
            <a:extLst>
              <a:ext uri="{FF2B5EF4-FFF2-40B4-BE49-F238E27FC236}">
                <a16:creationId xmlns:a16="http://schemas.microsoft.com/office/drawing/2014/main" id="{C290F479-88CD-450F-9A9D-DFA2AF4E5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51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0BA801BF-4823-4025-9482-69B3F2B9D2CD}"/>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9220" name="Group 3">
            <a:extLst>
              <a:ext uri="{FF2B5EF4-FFF2-40B4-BE49-F238E27FC236}">
                <a16:creationId xmlns:a16="http://schemas.microsoft.com/office/drawing/2014/main" id="{77DBB6F3-73FE-4B56-BC78-C1E6D47B4C75}"/>
              </a:ext>
            </a:extLst>
          </p:cNvPr>
          <p:cNvGrpSpPr>
            <a:grpSpLocks/>
          </p:cNvGrpSpPr>
          <p:nvPr/>
        </p:nvGrpSpPr>
        <p:grpSpPr bwMode="auto">
          <a:xfrm>
            <a:off x="4579938" y="2635250"/>
            <a:ext cx="3032125" cy="1570038"/>
            <a:chOff x="0" y="4320"/>
            <a:chExt cx="1910" cy="989"/>
          </a:xfrm>
        </p:grpSpPr>
        <p:sp>
          <p:nvSpPr>
            <p:cNvPr id="9226" name="Rectangle 4">
              <a:extLst>
                <a:ext uri="{FF2B5EF4-FFF2-40B4-BE49-F238E27FC236}">
                  <a16:creationId xmlns:a16="http://schemas.microsoft.com/office/drawing/2014/main" id="{407FE213-C030-4569-AB3A-F0F2BBC18D8E}"/>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9227" name="Rectangle 5">
              <a:extLst>
                <a:ext uri="{FF2B5EF4-FFF2-40B4-BE49-F238E27FC236}">
                  <a16:creationId xmlns:a16="http://schemas.microsoft.com/office/drawing/2014/main" id="{CEA36E8A-6359-40BE-92A1-129C2D8B7DDE}"/>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9221" name="Rectangle 6">
            <a:extLst>
              <a:ext uri="{FF2B5EF4-FFF2-40B4-BE49-F238E27FC236}">
                <a16:creationId xmlns:a16="http://schemas.microsoft.com/office/drawing/2014/main" id="{23EB9EAF-2B13-4E1B-8F9B-B9C95BF23918}"/>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222" name="Rectangle 7">
            <a:extLst>
              <a:ext uri="{FF2B5EF4-FFF2-40B4-BE49-F238E27FC236}">
                <a16:creationId xmlns:a16="http://schemas.microsoft.com/office/drawing/2014/main" id="{790883E7-DDA2-4E8F-A535-49B400D3A7EB}"/>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9223" name="AutoShape 10" descr="Bildergebnis für lepramission schweiz">
            <a:extLst>
              <a:ext uri="{FF2B5EF4-FFF2-40B4-BE49-F238E27FC236}">
                <a16:creationId xmlns:a16="http://schemas.microsoft.com/office/drawing/2014/main" id="{6D9455AD-3673-48F3-AE67-F2D70F8915C9}"/>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9224" name="AutoShape 12" descr="Bildergebnis für lepramission schweiz">
            <a:extLst>
              <a:ext uri="{FF2B5EF4-FFF2-40B4-BE49-F238E27FC236}">
                <a16:creationId xmlns:a16="http://schemas.microsoft.com/office/drawing/2014/main" id="{3925DA54-2552-436F-94A5-ED149C31EB58}"/>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9225" name="Textfeld 13">
            <a:extLst>
              <a:ext uri="{FF2B5EF4-FFF2-40B4-BE49-F238E27FC236}">
                <a16:creationId xmlns:a16="http://schemas.microsoft.com/office/drawing/2014/main" id="{FEEF56BF-C79C-4A93-AA16-68CBB7B74844}"/>
              </a:ext>
            </a:extLst>
          </p:cNvPr>
          <p:cNvSpPr txBox="1">
            <a:spLocks noChangeArrowheads="1"/>
          </p:cNvSpPr>
          <p:nvPr/>
        </p:nvSpPr>
        <p:spPr bwMode="auto">
          <a:xfrm>
            <a:off x="134938" y="6399213"/>
            <a:ext cx="11737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rPr>
              <a:t>https://www.spiegel.de/politik/billy-graham-99-a-32c1b69f-0002-0001-0000-000155965600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BC75E07-5BE6-4938-B391-E5D4E28D2AAD}"/>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1267" name="Group 3">
            <a:extLst>
              <a:ext uri="{FF2B5EF4-FFF2-40B4-BE49-F238E27FC236}">
                <a16:creationId xmlns:a16="http://schemas.microsoft.com/office/drawing/2014/main" id="{901DDD23-DC77-4DD5-A0FD-FD777EE0D520}"/>
              </a:ext>
            </a:extLst>
          </p:cNvPr>
          <p:cNvGrpSpPr>
            <a:grpSpLocks/>
          </p:cNvGrpSpPr>
          <p:nvPr/>
        </p:nvGrpSpPr>
        <p:grpSpPr bwMode="auto">
          <a:xfrm>
            <a:off x="4579938" y="2635250"/>
            <a:ext cx="3032125" cy="1570038"/>
            <a:chOff x="0" y="4320"/>
            <a:chExt cx="1910" cy="989"/>
          </a:xfrm>
        </p:grpSpPr>
        <p:sp>
          <p:nvSpPr>
            <p:cNvPr id="11274" name="Rectangle 4">
              <a:extLst>
                <a:ext uri="{FF2B5EF4-FFF2-40B4-BE49-F238E27FC236}">
                  <a16:creationId xmlns:a16="http://schemas.microsoft.com/office/drawing/2014/main" id="{6A41779C-D4A0-4F1E-9385-1CF739C5FF22}"/>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1275" name="Rectangle 5">
              <a:extLst>
                <a:ext uri="{FF2B5EF4-FFF2-40B4-BE49-F238E27FC236}">
                  <a16:creationId xmlns:a16="http://schemas.microsoft.com/office/drawing/2014/main" id="{D4A3FA48-D370-4EF6-ABA8-37C88A369A96}"/>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1268" name="Rectangle 6">
            <a:extLst>
              <a:ext uri="{FF2B5EF4-FFF2-40B4-BE49-F238E27FC236}">
                <a16:creationId xmlns:a16="http://schemas.microsoft.com/office/drawing/2014/main" id="{1EEDF8B2-26AC-4F9E-88B4-ABC923A8D91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1269" name="Rectangle 7">
            <a:extLst>
              <a:ext uri="{FF2B5EF4-FFF2-40B4-BE49-F238E27FC236}">
                <a16:creationId xmlns:a16="http://schemas.microsoft.com/office/drawing/2014/main" id="{299CA242-0887-43B7-819D-12ABE6623285}"/>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1270" name="AutoShape 10" descr="Bildergebnis für lepramission schweiz">
            <a:extLst>
              <a:ext uri="{FF2B5EF4-FFF2-40B4-BE49-F238E27FC236}">
                <a16:creationId xmlns:a16="http://schemas.microsoft.com/office/drawing/2014/main" id="{1914511B-234C-4341-BE91-D70713F66F41}"/>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1271" name="AutoShape 12" descr="Bildergebnis für lepramission schweiz">
            <a:extLst>
              <a:ext uri="{FF2B5EF4-FFF2-40B4-BE49-F238E27FC236}">
                <a16:creationId xmlns:a16="http://schemas.microsoft.com/office/drawing/2014/main" id="{F2B7BCAE-CA09-40A1-B1F8-13781307CAE3}"/>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11272" name="Picture 11" descr="134,180 Bibel Fotos - Kostenlose und Royalty-Free Stock-Fotos von Dreamstime">
            <a:extLst>
              <a:ext uri="{FF2B5EF4-FFF2-40B4-BE49-F238E27FC236}">
                <a16:creationId xmlns:a16="http://schemas.microsoft.com/office/drawing/2014/main" id="{7211138B-F1A5-4117-ABBB-160A4426B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421"/>
          <a:stretch>
            <a:fillRect/>
          </a:stretch>
        </p:blipFill>
        <p:spPr bwMode="auto">
          <a:xfrm>
            <a:off x="31750" y="4676775"/>
            <a:ext cx="122253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feld 12">
            <a:extLst>
              <a:ext uri="{FF2B5EF4-FFF2-40B4-BE49-F238E27FC236}">
                <a16:creationId xmlns:a16="http://schemas.microsoft.com/office/drawing/2014/main" id="{3F0683CA-30EC-434C-A7DE-073E24CF3A33}"/>
              </a:ext>
            </a:extLst>
          </p:cNvPr>
          <p:cNvSpPr txBox="1">
            <a:spLocks noChangeArrowheads="1"/>
          </p:cNvSpPr>
          <p:nvPr/>
        </p:nvSpPr>
        <p:spPr bwMode="auto">
          <a:xfrm>
            <a:off x="209550" y="1023938"/>
            <a:ext cx="11772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de-CH" altLang="de-DE" sz="3000" i="1">
                <a:latin typeface="Arial Narrow" panose="020B0606020202030204" pitchFamily="34" charset="0"/>
                <a:cs typeface="Times New Roman" panose="02020603050405020304" pitchFamily="18" charset="0"/>
              </a:rPr>
              <a:t>«Und dies ist das Zeugnis, das uns Gott das ewige Leben gegeben hat und dieses Leben ist in sei­nem Sohn. Wer den Sohn hat der hat das Leben; wer den Sohn Gottes nicht hat der hat das Le­ben nicht. Das habe ich euch geschrieben damit ihr wisst, dass ihr das ewige Leben habt, die ihr glaubt an den Namen des Sohnes Gottes» (1 Johannes, 5,11-13).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4816017-1F2B-4930-BBA0-5B45EF72BC60}"/>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13315" name="Group 3">
            <a:extLst>
              <a:ext uri="{FF2B5EF4-FFF2-40B4-BE49-F238E27FC236}">
                <a16:creationId xmlns:a16="http://schemas.microsoft.com/office/drawing/2014/main" id="{A2EC033C-9F3A-4678-9732-ACCF697B7AD4}"/>
              </a:ext>
            </a:extLst>
          </p:cNvPr>
          <p:cNvGrpSpPr>
            <a:grpSpLocks/>
          </p:cNvGrpSpPr>
          <p:nvPr/>
        </p:nvGrpSpPr>
        <p:grpSpPr bwMode="auto">
          <a:xfrm>
            <a:off x="4579938" y="2635250"/>
            <a:ext cx="3032125" cy="1570038"/>
            <a:chOff x="0" y="4320"/>
            <a:chExt cx="1910" cy="989"/>
          </a:xfrm>
        </p:grpSpPr>
        <p:sp>
          <p:nvSpPr>
            <p:cNvPr id="13322" name="Rectangle 4">
              <a:extLst>
                <a:ext uri="{FF2B5EF4-FFF2-40B4-BE49-F238E27FC236}">
                  <a16:creationId xmlns:a16="http://schemas.microsoft.com/office/drawing/2014/main" id="{AE5CB7B6-EC87-4694-9CBA-9A885BC10A02}"/>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sp>
          <p:nvSpPr>
            <p:cNvPr id="13323" name="Rectangle 5">
              <a:extLst>
                <a:ext uri="{FF2B5EF4-FFF2-40B4-BE49-F238E27FC236}">
                  <a16:creationId xmlns:a16="http://schemas.microsoft.com/office/drawing/2014/main" id="{797EB539-FF6F-4D22-9AAF-C6605646567D}"/>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13316" name="Rectangle 6">
            <a:extLst>
              <a:ext uri="{FF2B5EF4-FFF2-40B4-BE49-F238E27FC236}">
                <a16:creationId xmlns:a16="http://schemas.microsoft.com/office/drawing/2014/main" id="{17A4147E-4353-457E-9AA4-02F229D9C9CA}"/>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3317" name="Rectangle 7">
            <a:extLst>
              <a:ext uri="{FF2B5EF4-FFF2-40B4-BE49-F238E27FC236}">
                <a16:creationId xmlns:a16="http://schemas.microsoft.com/office/drawing/2014/main" id="{25184D24-0AC1-4F7A-85CD-370E3BD856A2}"/>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13318" name="AutoShape 10" descr="Bildergebnis für lepramission schweiz">
            <a:extLst>
              <a:ext uri="{FF2B5EF4-FFF2-40B4-BE49-F238E27FC236}">
                <a16:creationId xmlns:a16="http://schemas.microsoft.com/office/drawing/2014/main" id="{8F1ED358-DF9D-44E4-8829-EC42AB528108}"/>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13319" name="AutoShape 12" descr="Bildergebnis für lepramission schweiz">
            <a:extLst>
              <a:ext uri="{FF2B5EF4-FFF2-40B4-BE49-F238E27FC236}">
                <a16:creationId xmlns:a16="http://schemas.microsoft.com/office/drawing/2014/main" id="{3ED156A7-2660-4CE2-87F3-AF9E2BBF8131}"/>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13320" name="Picture 11" descr="Das Abendmahl (Leonardo da Vinci) – Wikipedia">
            <a:extLst>
              <a:ext uri="{FF2B5EF4-FFF2-40B4-BE49-F238E27FC236}">
                <a16:creationId xmlns:a16="http://schemas.microsoft.com/office/drawing/2014/main" id="{B50686BE-C171-43B1-A274-B1E59FC20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feld 11">
            <a:extLst>
              <a:ext uri="{FF2B5EF4-FFF2-40B4-BE49-F238E27FC236}">
                <a16:creationId xmlns:a16="http://schemas.microsoft.com/office/drawing/2014/main" id="{3ED8B1AD-1EA3-4794-B106-22E89292A164}"/>
              </a:ext>
            </a:extLst>
          </p:cNvPr>
          <p:cNvSpPr txBox="1">
            <a:spLocks noChangeArrowheads="1"/>
          </p:cNvSpPr>
          <p:nvPr/>
        </p:nvSpPr>
        <p:spPr bwMode="auto">
          <a:xfrm>
            <a:off x="3049588" y="6381750"/>
            <a:ext cx="6092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de-CH" altLang="de-DE" sz="1000">
                <a:solidFill>
                  <a:schemeClr val="bg1"/>
                </a:solidFill>
                <a:latin typeface="Arial Narrow" panose="020B0606020202030204" pitchFamily="34" charset="0"/>
              </a:rPr>
              <a:t>https://de.wikipedia.org/wiki/Das_Abendmahl_(Leonardo_da_Vinci)</a:t>
            </a:r>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980</Words>
  <Application>Microsoft Office PowerPoint</Application>
  <PresentationFormat>Breitbild</PresentationFormat>
  <Paragraphs>64</Paragraphs>
  <Slides>27</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Calibri</vt:lpstr>
      <vt:lpstr>Times New Roman</vt:lpstr>
      <vt:lpstr>Bradley Hand ITC</vt:lpstr>
      <vt:lpstr>Arial</vt:lpstr>
      <vt:lpstr>Arial Narrow</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Inniger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Gottesdienst vom 27. November.</dc:title>
  <dc:creator>Inniger</dc:creator>
  <cp:lastModifiedBy>RB</cp:lastModifiedBy>
  <cp:revision>1108</cp:revision>
  <dcterms:created xsi:type="dcterms:W3CDTF">2005-11-26T14:58:51Z</dcterms:created>
  <dcterms:modified xsi:type="dcterms:W3CDTF">2021-10-01T15:06:02Z</dcterms:modified>
</cp:coreProperties>
</file>