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0"/>
  </p:notesMasterIdLst>
  <p:sldIdLst>
    <p:sldId id="291" r:id="rId2"/>
    <p:sldId id="564" r:id="rId3"/>
    <p:sldId id="677" r:id="rId4"/>
    <p:sldId id="616" r:id="rId5"/>
    <p:sldId id="680" r:id="rId6"/>
    <p:sldId id="681" r:id="rId7"/>
    <p:sldId id="679" r:id="rId8"/>
    <p:sldId id="712" r:id="rId9"/>
    <p:sldId id="683" r:id="rId10"/>
    <p:sldId id="697" r:id="rId11"/>
    <p:sldId id="713" r:id="rId12"/>
    <p:sldId id="715" r:id="rId13"/>
    <p:sldId id="714" r:id="rId14"/>
    <p:sldId id="716" r:id="rId15"/>
    <p:sldId id="717" r:id="rId16"/>
    <p:sldId id="718" r:id="rId17"/>
    <p:sldId id="719" r:id="rId18"/>
    <p:sldId id="720" r:id="rId19"/>
    <p:sldId id="721" r:id="rId20"/>
    <p:sldId id="722" r:id="rId21"/>
    <p:sldId id="725" r:id="rId22"/>
    <p:sldId id="726" r:id="rId23"/>
    <p:sldId id="728" r:id="rId24"/>
    <p:sldId id="729" r:id="rId25"/>
    <p:sldId id="727" r:id="rId26"/>
    <p:sldId id="723" r:id="rId27"/>
    <p:sldId id="724" r:id="rId28"/>
    <p:sldId id="673" r:id="rId29"/>
  </p:sldIdLst>
  <p:sldSz cx="12192000" cy="6858000"/>
  <p:notesSz cx="6742113" cy="9872663"/>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2D636"/>
    <a:srgbClr val="3399FF"/>
    <a:srgbClr val="66CCFF"/>
    <a:srgbClr val="CC006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027" autoAdjust="0"/>
    <p:restoredTop sz="92982" autoAdjust="0"/>
  </p:normalViewPr>
  <p:slideViewPr>
    <p:cSldViewPr snapToGrid="0">
      <p:cViewPr varScale="1">
        <p:scale>
          <a:sx n="152" d="100"/>
          <a:sy n="152" d="100"/>
        </p:scale>
        <p:origin x="420" y="140"/>
      </p:cViewPr>
      <p:guideLst>
        <p:guide orient="horz" pos="2160"/>
        <p:guide pos="3840"/>
      </p:guideLst>
    </p:cSldViewPr>
  </p:slideViewPr>
  <p:outlineViewPr>
    <p:cViewPr>
      <p:scale>
        <a:sx n="33" d="100"/>
        <a:sy n="33" d="100"/>
      </p:scale>
      <p:origin x="0" y="2898"/>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21000" cy="495300"/>
          </a:xfrm>
          <a:prstGeom prst="rect">
            <a:avLst/>
          </a:prstGeom>
        </p:spPr>
        <p:txBody>
          <a:bodyPr vert="horz" lIns="91440" tIns="45720" rIns="91440" bIns="45720" rtlCol="0"/>
          <a:lstStyle>
            <a:lvl1pPr algn="l">
              <a:defRPr sz="1200"/>
            </a:lvl1pPr>
          </a:lstStyle>
          <a:p>
            <a:endParaRPr lang="de-CH"/>
          </a:p>
        </p:txBody>
      </p:sp>
      <p:sp>
        <p:nvSpPr>
          <p:cNvPr id="3" name="Datumsplatzhalter 2"/>
          <p:cNvSpPr>
            <a:spLocks noGrp="1"/>
          </p:cNvSpPr>
          <p:nvPr>
            <p:ph type="dt" idx="1"/>
          </p:nvPr>
        </p:nvSpPr>
        <p:spPr>
          <a:xfrm>
            <a:off x="3819525" y="0"/>
            <a:ext cx="2921000" cy="495300"/>
          </a:xfrm>
          <a:prstGeom prst="rect">
            <a:avLst/>
          </a:prstGeom>
        </p:spPr>
        <p:txBody>
          <a:bodyPr vert="horz" lIns="91440" tIns="45720" rIns="91440" bIns="45720" rtlCol="0"/>
          <a:lstStyle>
            <a:lvl1pPr algn="r">
              <a:defRPr sz="1200"/>
            </a:lvl1pPr>
          </a:lstStyle>
          <a:p>
            <a:fld id="{470CADD4-DEDA-43B1-886C-647C7C8A345C}" type="datetimeFigureOut">
              <a:rPr lang="de-CH" smtClean="0"/>
              <a:t>24.10.2021</a:t>
            </a:fld>
            <a:endParaRPr lang="de-CH"/>
          </a:p>
        </p:txBody>
      </p:sp>
      <p:sp>
        <p:nvSpPr>
          <p:cNvPr id="4" name="Folienbildplatzhalter 3"/>
          <p:cNvSpPr>
            <a:spLocks noGrp="1" noRot="1" noChangeAspect="1"/>
          </p:cNvSpPr>
          <p:nvPr>
            <p:ph type="sldImg" idx="2"/>
          </p:nvPr>
        </p:nvSpPr>
        <p:spPr>
          <a:xfrm>
            <a:off x="409575" y="1233488"/>
            <a:ext cx="5922963" cy="3332162"/>
          </a:xfrm>
          <a:prstGeom prst="rect">
            <a:avLst/>
          </a:prstGeom>
          <a:noFill/>
          <a:ln w="12700">
            <a:solidFill>
              <a:prstClr val="black"/>
            </a:solidFill>
          </a:ln>
        </p:spPr>
        <p:txBody>
          <a:bodyPr vert="horz" lIns="91440" tIns="45720" rIns="91440" bIns="45720" rtlCol="0" anchor="ctr"/>
          <a:lstStyle/>
          <a:p>
            <a:endParaRPr lang="de-CH"/>
          </a:p>
        </p:txBody>
      </p:sp>
      <p:sp>
        <p:nvSpPr>
          <p:cNvPr id="5" name="Notizenplatzhalter 4"/>
          <p:cNvSpPr>
            <a:spLocks noGrp="1"/>
          </p:cNvSpPr>
          <p:nvPr>
            <p:ph type="body" sz="quarter" idx="3"/>
          </p:nvPr>
        </p:nvSpPr>
        <p:spPr>
          <a:xfrm>
            <a:off x="674688" y="4751388"/>
            <a:ext cx="5392737" cy="3887787"/>
          </a:xfrm>
          <a:prstGeom prst="rect">
            <a:avLst/>
          </a:prstGeom>
        </p:spPr>
        <p:txBody>
          <a:bodyPr vert="horz" lIns="91440" tIns="45720" rIns="91440" bIns="45720" rtlCol="0"/>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6" name="Fußzeilenplatzhalter 5"/>
          <p:cNvSpPr>
            <a:spLocks noGrp="1"/>
          </p:cNvSpPr>
          <p:nvPr>
            <p:ph type="ftr" sz="quarter" idx="4"/>
          </p:nvPr>
        </p:nvSpPr>
        <p:spPr>
          <a:xfrm>
            <a:off x="0" y="9377363"/>
            <a:ext cx="2921000" cy="495300"/>
          </a:xfrm>
          <a:prstGeom prst="rect">
            <a:avLst/>
          </a:prstGeom>
        </p:spPr>
        <p:txBody>
          <a:bodyPr vert="horz" lIns="91440" tIns="45720" rIns="91440" bIns="45720" rtlCol="0" anchor="b"/>
          <a:lstStyle>
            <a:lvl1pPr algn="l">
              <a:defRPr sz="1200"/>
            </a:lvl1pPr>
          </a:lstStyle>
          <a:p>
            <a:endParaRPr lang="de-CH"/>
          </a:p>
        </p:txBody>
      </p:sp>
      <p:sp>
        <p:nvSpPr>
          <p:cNvPr id="7" name="Foliennummernplatzhalter 6"/>
          <p:cNvSpPr>
            <a:spLocks noGrp="1"/>
          </p:cNvSpPr>
          <p:nvPr>
            <p:ph type="sldNum" sz="quarter" idx="5"/>
          </p:nvPr>
        </p:nvSpPr>
        <p:spPr>
          <a:xfrm>
            <a:off x="3819525" y="9377363"/>
            <a:ext cx="2921000" cy="495300"/>
          </a:xfrm>
          <a:prstGeom prst="rect">
            <a:avLst/>
          </a:prstGeom>
        </p:spPr>
        <p:txBody>
          <a:bodyPr vert="horz" lIns="91440" tIns="45720" rIns="91440" bIns="45720" rtlCol="0" anchor="b"/>
          <a:lstStyle>
            <a:lvl1pPr algn="r">
              <a:defRPr sz="1200"/>
            </a:lvl1pPr>
          </a:lstStyle>
          <a:p>
            <a:fld id="{7763BA49-E773-46FE-919B-F9DB7C9E4EB7}" type="slidenum">
              <a:rPr lang="de-CH" smtClean="0"/>
              <a:t>‹Nr.›</a:t>
            </a:fld>
            <a:endParaRPr lang="de-CH"/>
          </a:p>
        </p:txBody>
      </p:sp>
    </p:spTree>
    <p:extLst>
      <p:ext uri="{BB962C8B-B14F-4D97-AF65-F5344CB8AC3E}">
        <p14:creationId xmlns:p14="http://schemas.microsoft.com/office/powerpoint/2010/main" val="90502526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CH" dirty="0"/>
          </a:p>
        </p:txBody>
      </p:sp>
      <p:sp>
        <p:nvSpPr>
          <p:cNvPr id="4" name="Foliennummernplatzhalter 3"/>
          <p:cNvSpPr>
            <a:spLocks noGrp="1"/>
          </p:cNvSpPr>
          <p:nvPr>
            <p:ph type="sldNum" sz="quarter" idx="5"/>
          </p:nvPr>
        </p:nvSpPr>
        <p:spPr/>
        <p:txBody>
          <a:bodyPr/>
          <a:lstStyle/>
          <a:p>
            <a:fld id="{7763BA49-E773-46FE-919B-F9DB7C9E4EB7}" type="slidenum">
              <a:rPr lang="de-CH" smtClean="0"/>
              <a:t>3</a:t>
            </a:fld>
            <a:endParaRPr lang="de-CH"/>
          </a:p>
        </p:txBody>
      </p:sp>
    </p:spTree>
    <p:extLst>
      <p:ext uri="{BB962C8B-B14F-4D97-AF65-F5344CB8AC3E}">
        <p14:creationId xmlns:p14="http://schemas.microsoft.com/office/powerpoint/2010/main" val="41849760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CH" dirty="0"/>
          </a:p>
        </p:txBody>
      </p:sp>
      <p:sp>
        <p:nvSpPr>
          <p:cNvPr id="4" name="Foliennummernplatzhalter 3"/>
          <p:cNvSpPr>
            <a:spLocks noGrp="1"/>
          </p:cNvSpPr>
          <p:nvPr>
            <p:ph type="sldNum" sz="quarter" idx="5"/>
          </p:nvPr>
        </p:nvSpPr>
        <p:spPr/>
        <p:txBody>
          <a:bodyPr/>
          <a:lstStyle/>
          <a:p>
            <a:fld id="{7763BA49-E773-46FE-919B-F9DB7C9E4EB7}" type="slidenum">
              <a:rPr lang="de-CH" smtClean="0"/>
              <a:t>11</a:t>
            </a:fld>
            <a:endParaRPr lang="de-CH"/>
          </a:p>
        </p:txBody>
      </p:sp>
    </p:spTree>
    <p:extLst>
      <p:ext uri="{BB962C8B-B14F-4D97-AF65-F5344CB8AC3E}">
        <p14:creationId xmlns:p14="http://schemas.microsoft.com/office/powerpoint/2010/main" val="231442718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CH" dirty="0"/>
          </a:p>
        </p:txBody>
      </p:sp>
      <p:sp>
        <p:nvSpPr>
          <p:cNvPr id="4" name="Foliennummernplatzhalter 3"/>
          <p:cNvSpPr>
            <a:spLocks noGrp="1"/>
          </p:cNvSpPr>
          <p:nvPr>
            <p:ph type="sldNum" sz="quarter" idx="5"/>
          </p:nvPr>
        </p:nvSpPr>
        <p:spPr/>
        <p:txBody>
          <a:bodyPr/>
          <a:lstStyle/>
          <a:p>
            <a:fld id="{7763BA49-E773-46FE-919B-F9DB7C9E4EB7}" type="slidenum">
              <a:rPr lang="de-CH" smtClean="0"/>
              <a:t>16</a:t>
            </a:fld>
            <a:endParaRPr lang="de-CH"/>
          </a:p>
        </p:txBody>
      </p:sp>
    </p:spTree>
    <p:extLst>
      <p:ext uri="{BB962C8B-B14F-4D97-AF65-F5344CB8AC3E}">
        <p14:creationId xmlns:p14="http://schemas.microsoft.com/office/powerpoint/2010/main" val="251778109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CH" dirty="0"/>
          </a:p>
        </p:txBody>
      </p:sp>
      <p:sp>
        <p:nvSpPr>
          <p:cNvPr id="4" name="Foliennummernplatzhalter 3"/>
          <p:cNvSpPr>
            <a:spLocks noGrp="1"/>
          </p:cNvSpPr>
          <p:nvPr>
            <p:ph type="sldNum" sz="quarter" idx="5"/>
          </p:nvPr>
        </p:nvSpPr>
        <p:spPr/>
        <p:txBody>
          <a:bodyPr/>
          <a:lstStyle/>
          <a:p>
            <a:fld id="{7763BA49-E773-46FE-919B-F9DB7C9E4EB7}" type="slidenum">
              <a:rPr lang="de-CH" smtClean="0"/>
              <a:t>20</a:t>
            </a:fld>
            <a:endParaRPr lang="de-CH"/>
          </a:p>
        </p:txBody>
      </p:sp>
    </p:spTree>
    <p:extLst>
      <p:ext uri="{BB962C8B-B14F-4D97-AF65-F5344CB8AC3E}">
        <p14:creationId xmlns:p14="http://schemas.microsoft.com/office/powerpoint/2010/main" val="199262457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CH" dirty="0"/>
          </a:p>
        </p:txBody>
      </p:sp>
      <p:sp>
        <p:nvSpPr>
          <p:cNvPr id="4" name="Foliennummernplatzhalter 3"/>
          <p:cNvSpPr>
            <a:spLocks noGrp="1"/>
          </p:cNvSpPr>
          <p:nvPr>
            <p:ph type="sldNum" sz="quarter" idx="5"/>
          </p:nvPr>
        </p:nvSpPr>
        <p:spPr/>
        <p:txBody>
          <a:bodyPr/>
          <a:lstStyle/>
          <a:p>
            <a:fld id="{7763BA49-E773-46FE-919B-F9DB7C9E4EB7}" type="slidenum">
              <a:rPr lang="de-CH" smtClean="0"/>
              <a:t>23</a:t>
            </a:fld>
            <a:endParaRPr lang="de-CH"/>
          </a:p>
        </p:txBody>
      </p:sp>
    </p:spTree>
    <p:extLst>
      <p:ext uri="{BB962C8B-B14F-4D97-AF65-F5344CB8AC3E}">
        <p14:creationId xmlns:p14="http://schemas.microsoft.com/office/powerpoint/2010/main" val="214447460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ABD7CE7-2DB1-4AF6-A0CF-700C2A751B25}"/>
              </a:ext>
            </a:extLst>
          </p:cNvPr>
          <p:cNvSpPr>
            <a:spLocks noGrp="1"/>
          </p:cNvSpPr>
          <p:nvPr>
            <p:ph type="ctrTitle"/>
          </p:nvPr>
        </p:nvSpPr>
        <p:spPr>
          <a:xfrm>
            <a:off x="1524000" y="1122363"/>
            <a:ext cx="9144000" cy="2387600"/>
          </a:xfrm>
        </p:spPr>
        <p:txBody>
          <a:bodyPr anchor="b"/>
          <a:lstStyle>
            <a:lvl1pPr algn="ctr">
              <a:defRPr sz="6000"/>
            </a:lvl1pPr>
          </a:lstStyle>
          <a:p>
            <a:r>
              <a:rPr lang="de-DE"/>
              <a:t>Mastertitelformat bearbeiten</a:t>
            </a:r>
            <a:endParaRPr lang="de-CH"/>
          </a:p>
        </p:txBody>
      </p:sp>
      <p:sp>
        <p:nvSpPr>
          <p:cNvPr id="3" name="Untertitel 2">
            <a:extLst>
              <a:ext uri="{FF2B5EF4-FFF2-40B4-BE49-F238E27FC236}">
                <a16:creationId xmlns:a16="http://schemas.microsoft.com/office/drawing/2014/main" id="{91D32DCB-3ED5-406E-A743-AE4A9138415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a:t>Master-Untertitelformat bearbeiten</a:t>
            </a:r>
            <a:endParaRPr lang="de-CH"/>
          </a:p>
        </p:txBody>
      </p:sp>
      <p:sp>
        <p:nvSpPr>
          <p:cNvPr id="4" name="Datumsplatzhalter 3">
            <a:extLst>
              <a:ext uri="{FF2B5EF4-FFF2-40B4-BE49-F238E27FC236}">
                <a16:creationId xmlns:a16="http://schemas.microsoft.com/office/drawing/2014/main" id="{BEF23B1A-96F3-4F0F-BFD2-4C84241104C1}"/>
              </a:ext>
            </a:extLst>
          </p:cNvPr>
          <p:cNvSpPr>
            <a:spLocks noGrp="1"/>
          </p:cNvSpPr>
          <p:nvPr>
            <p:ph type="dt" sz="half" idx="10"/>
          </p:nvPr>
        </p:nvSpPr>
        <p:spPr/>
        <p:txBody>
          <a:bodyPr/>
          <a:lstStyle/>
          <a:p>
            <a:fld id="{F933B1AF-C5F1-46A7-8E1D-2AF154C39C49}" type="datetimeFigureOut">
              <a:rPr lang="de-CH" smtClean="0"/>
              <a:t>24.10.2021</a:t>
            </a:fld>
            <a:endParaRPr lang="de-CH"/>
          </a:p>
        </p:txBody>
      </p:sp>
      <p:sp>
        <p:nvSpPr>
          <p:cNvPr id="5" name="Fußzeilenplatzhalter 4">
            <a:extLst>
              <a:ext uri="{FF2B5EF4-FFF2-40B4-BE49-F238E27FC236}">
                <a16:creationId xmlns:a16="http://schemas.microsoft.com/office/drawing/2014/main" id="{2E05BB20-5DCD-4760-9D5E-988C0503BB5C}"/>
              </a:ext>
            </a:extLst>
          </p:cNvPr>
          <p:cNvSpPr>
            <a:spLocks noGrp="1"/>
          </p:cNvSpPr>
          <p:nvPr>
            <p:ph type="ftr" sz="quarter" idx="11"/>
          </p:nvPr>
        </p:nvSpPr>
        <p:spPr/>
        <p:txBody>
          <a:bodyPr/>
          <a:lstStyle/>
          <a:p>
            <a:endParaRPr lang="de-CH"/>
          </a:p>
        </p:txBody>
      </p:sp>
      <p:sp>
        <p:nvSpPr>
          <p:cNvPr id="6" name="Foliennummernplatzhalter 5">
            <a:extLst>
              <a:ext uri="{FF2B5EF4-FFF2-40B4-BE49-F238E27FC236}">
                <a16:creationId xmlns:a16="http://schemas.microsoft.com/office/drawing/2014/main" id="{27BB85F7-8805-41EF-A275-7C0285D50BE4}"/>
              </a:ext>
            </a:extLst>
          </p:cNvPr>
          <p:cNvSpPr>
            <a:spLocks noGrp="1"/>
          </p:cNvSpPr>
          <p:nvPr>
            <p:ph type="sldNum" sz="quarter" idx="12"/>
          </p:nvPr>
        </p:nvSpPr>
        <p:spPr/>
        <p:txBody>
          <a:bodyPr/>
          <a:lstStyle/>
          <a:p>
            <a:fld id="{DA4B4F7E-EA6C-4221-906A-7DBFB559F18F}" type="slidenum">
              <a:rPr lang="de-CH" smtClean="0"/>
              <a:t>‹Nr.›</a:t>
            </a:fld>
            <a:endParaRPr lang="de-CH"/>
          </a:p>
        </p:txBody>
      </p:sp>
    </p:spTree>
    <p:extLst>
      <p:ext uri="{BB962C8B-B14F-4D97-AF65-F5344CB8AC3E}">
        <p14:creationId xmlns:p14="http://schemas.microsoft.com/office/powerpoint/2010/main" val="26016809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E6D30CB-1657-4FA1-903F-161524140F17}"/>
              </a:ext>
            </a:extLst>
          </p:cNvPr>
          <p:cNvSpPr>
            <a:spLocks noGrp="1"/>
          </p:cNvSpPr>
          <p:nvPr>
            <p:ph type="title"/>
          </p:nvPr>
        </p:nvSpPr>
        <p:spPr/>
        <p:txBody>
          <a:bodyPr/>
          <a:lstStyle/>
          <a:p>
            <a:r>
              <a:rPr lang="de-DE"/>
              <a:t>Mastertitelformat bearbeiten</a:t>
            </a:r>
            <a:endParaRPr lang="de-CH"/>
          </a:p>
        </p:txBody>
      </p:sp>
      <p:sp>
        <p:nvSpPr>
          <p:cNvPr id="3" name="Vertikaler Textplatzhalter 2">
            <a:extLst>
              <a:ext uri="{FF2B5EF4-FFF2-40B4-BE49-F238E27FC236}">
                <a16:creationId xmlns:a16="http://schemas.microsoft.com/office/drawing/2014/main" id="{51A94D06-4036-4BF4-ACEB-4528D840FE9A}"/>
              </a:ext>
            </a:extLst>
          </p:cNvPr>
          <p:cNvSpPr>
            <a:spLocks noGrp="1"/>
          </p:cNvSpPr>
          <p:nvPr>
            <p:ph type="body" orient="vert" idx="1"/>
          </p:nvPr>
        </p:nvSpPr>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4" name="Datumsplatzhalter 3">
            <a:extLst>
              <a:ext uri="{FF2B5EF4-FFF2-40B4-BE49-F238E27FC236}">
                <a16:creationId xmlns:a16="http://schemas.microsoft.com/office/drawing/2014/main" id="{92E8DDB8-B72D-46C5-9063-3BDE6D2862AD}"/>
              </a:ext>
            </a:extLst>
          </p:cNvPr>
          <p:cNvSpPr>
            <a:spLocks noGrp="1"/>
          </p:cNvSpPr>
          <p:nvPr>
            <p:ph type="dt" sz="half" idx="10"/>
          </p:nvPr>
        </p:nvSpPr>
        <p:spPr/>
        <p:txBody>
          <a:bodyPr/>
          <a:lstStyle/>
          <a:p>
            <a:fld id="{F933B1AF-C5F1-46A7-8E1D-2AF154C39C49}" type="datetimeFigureOut">
              <a:rPr lang="de-CH" smtClean="0"/>
              <a:t>24.10.2021</a:t>
            </a:fld>
            <a:endParaRPr lang="de-CH"/>
          </a:p>
        </p:txBody>
      </p:sp>
      <p:sp>
        <p:nvSpPr>
          <p:cNvPr id="5" name="Fußzeilenplatzhalter 4">
            <a:extLst>
              <a:ext uri="{FF2B5EF4-FFF2-40B4-BE49-F238E27FC236}">
                <a16:creationId xmlns:a16="http://schemas.microsoft.com/office/drawing/2014/main" id="{F6542659-DAC6-4426-B04C-9806088DA22C}"/>
              </a:ext>
            </a:extLst>
          </p:cNvPr>
          <p:cNvSpPr>
            <a:spLocks noGrp="1"/>
          </p:cNvSpPr>
          <p:nvPr>
            <p:ph type="ftr" sz="quarter" idx="11"/>
          </p:nvPr>
        </p:nvSpPr>
        <p:spPr/>
        <p:txBody>
          <a:bodyPr/>
          <a:lstStyle/>
          <a:p>
            <a:endParaRPr lang="de-CH"/>
          </a:p>
        </p:txBody>
      </p:sp>
      <p:sp>
        <p:nvSpPr>
          <p:cNvPr id="6" name="Foliennummernplatzhalter 5">
            <a:extLst>
              <a:ext uri="{FF2B5EF4-FFF2-40B4-BE49-F238E27FC236}">
                <a16:creationId xmlns:a16="http://schemas.microsoft.com/office/drawing/2014/main" id="{87F2D852-73B3-4FA5-9623-1E47AB4FB7E5}"/>
              </a:ext>
            </a:extLst>
          </p:cNvPr>
          <p:cNvSpPr>
            <a:spLocks noGrp="1"/>
          </p:cNvSpPr>
          <p:nvPr>
            <p:ph type="sldNum" sz="quarter" idx="12"/>
          </p:nvPr>
        </p:nvSpPr>
        <p:spPr/>
        <p:txBody>
          <a:bodyPr/>
          <a:lstStyle/>
          <a:p>
            <a:fld id="{DA4B4F7E-EA6C-4221-906A-7DBFB559F18F}" type="slidenum">
              <a:rPr lang="de-CH" smtClean="0"/>
              <a:t>‹Nr.›</a:t>
            </a:fld>
            <a:endParaRPr lang="de-CH"/>
          </a:p>
        </p:txBody>
      </p:sp>
    </p:spTree>
    <p:extLst>
      <p:ext uri="{BB962C8B-B14F-4D97-AF65-F5344CB8AC3E}">
        <p14:creationId xmlns:p14="http://schemas.microsoft.com/office/powerpoint/2010/main" val="373369402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a:extLst>
              <a:ext uri="{FF2B5EF4-FFF2-40B4-BE49-F238E27FC236}">
                <a16:creationId xmlns:a16="http://schemas.microsoft.com/office/drawing/2014/main" id="{43E65004-336F-44A3-84A8-5BD8175DF612}"/>
              </a:ext>
            </a:extLst>
          </p:cNvPr>
          <p:cNvSpPr>
            <a:spLocks noGrp="1"/>
          </p:cNvSpPr>
          <p:nvPr>
            <p:ph type="title" orient="vert"/>
          </p:nvPr>
        </p:nvSpPr>
        <p:spPr>
          <a:xfrm>
            <a:off x="8724900" y="365125"/>
            <a:ext cx="2628900" cy="5811838"/>
          </a:xfrm>
        </p:spPr>
        <p:txBody>
          <a:bodyPr vert="eaVert"/>
          <a:lstStyle/>
          <a:p>
            <a:r>
              <a:rPr lang="de-DE"/>
              <a:t>Mastertitelformat bearbeiten</a:t>
            </a:r>
            <a:endParaRPr lang="de-CH"/>
          </a:p>
        </p:txBody>
      </p:sp>
      <p:sp>
        <p:nvSpPr>
          <p:cNvPr id="3" name="Vertikaler Textplatzhalter 2">
            <a:extLst>
              <a:ext uri="{FF2B5EF4-FFF2-40B4-BE49-F238E27FC236}">
                <a16:creationId xmlns:a16="http://schemas.microsoft.com/office/drawing/2014/main" id="{40EA1F4F-7F10-4E0A-93CD-3C363B727A43}"/>
              </a:ext>
            </a:extLst>
          </p:cNvPr>
          <p:cNvSpPr>
            <a:spLocks noGrp="1"/>
          </p:cNvSpPr>
          <p:nvPr>
            <p:ph type="body" orient="vert" idx="1"/>
          </p:nvPr>
        </p:nvSpPr>
        <p:spPr>
          <a:xfrm>
            <a:off x="838200" y="365125"/>
            <a:ext cx="7734300" cy="5811838"/>
          </a:xfrm>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4" name="Datumsplatzhalter 3">
            <a:extLst>
              <a:ext uri="{FF2B5EF4-FFF2-40B4-BE49-F238E27FC236}">
                <a16:creationId xmlns:a16="http://schemas.microsoft.com/office/drawing/2014/main" id="{E9E2BEBF-AAC5-4D43-B70E-A04EEF2F7A7F}"/>
              </a:ext>
            </a:extLst>
          </p:cNvPr>
          <p:cNvSpPr>
            <a:spLocks noGrp="1"/>
          </p:cNvSpPr>
          <p:nvPr>
            <p:ph type="dt" sz="half" idx="10"/>
          </p:nvPr>
        </p:nvSpPr>
        <p:spPr/>
        <p:txBody>
          <a:bodyPr/>
          <a:lstStyle/>
          <a:p>
            <a:fld id="{F933B1AF-C5F1-46A7-8E1D-2AF154C39C49}" type="datetimeFigureOut">
              <a:rPr lang="de-CH" smtClean="0"/>
              <a:t>24.10.2021</a:t>
            </a:fld>
            <a:endParaRPr lang="de-CH"/>
          </a:p>
        </p:txBody>
      </p:sp>
      <p:sp>
        <p:nvSpPr>
          <p:cNvPr id="5" name="Fußzeilenplatzhalter 4">
            <a:extLst>
              <a:ext uri="{FF2B5EF4-FFF2-40B4-BE49-F238E27FC236}">
                <a16:creationId xmlns:a16="http://schemas.microsoft.com/office/drawing/2014/main" id="{48B2E89A-CF8F-4D6D-AF35-EB171072BA42}"/>
              </a:ext>
            </a:extLst>
          </p:cNvPr>
          <p:cNvSpPr>
            <a:spLocks noGrp="1"/>
          </p:cNvSpPr>
          <p:nvPr>
            <p:ph type="ftr" sz="quarter" idx="11"/>
          </p:nvPr>
        </p:nvSpPr>
        <p:spPr/>
        <p:txBody>
          <a:bodyPr/>
          <a:lstStyle/>
          <a:p>
            <a:endParaRPr lang="de-CH"/>
          </a:p>
        </p:txBody>
      </p:sp>
      <p:sp>
        <p:nvSpPr>
          <p:cNvPr id="6" name="Foliennummernplatzhalter 5">
            <a:extLst>
              <a:ext uri="{FF2B5EF4-FFF2-40B4-BE49-F238E27FC236}">
                <a16:creationId xmlns:a16="http://schemas.microsoft.com/office/drawing/2014/main" id="{4FAB6095-5F4C-42A4-80F1-F4051660D9F5}"/>
              </a:ext>
            </a:extLst>
          </p:cNvPr>
          <p:cNvSpPr>
            <a:spLocks noGrp="1"/>
          </p:cNvSpPr>
          <p:nvPr>
            <p:ph type="sldNum" sz="quarter" idx="12"/>
          </p:nvPr>
        </p:nvSpPr>
        <p:spPr/>
        <p:txBody>
          <a:bodyPr/>
          <a:lstStyle/>
          <a:p>
            <a:fld id="{DA4B4F7E-EA6C-4221-906A-7DBFB559F18F}" type="slidenum">
              <a:rPr lang="de-CH" smtClean="0"/>
              <a:t>‹Nr.›</a:t>
            </a:fld>
            <a:endParaRPr lang="de-CH"/>
          </a:p>
        </p:txBody>
      </p:sp>
    </p:spTree>
    <p:extLst>
      <p:ext uri="{BB962C8B-B14F-4D97-AF65-F5344CB8AC3E}">
        <p14:creationId xmlns:p14="http://schemas.microsoft.com/office/powerpoint/2010/main" val="136950435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elfolie">
    <p:spTree>
      <p:nvGrpSpPr>
        <p:cNvPr id="1" name=""/>
        <p:cNvGrpSpPr/>
        <p:nvPr/>
      </p:nvGrpSpPr>
      <p:grpSpPr>
        <a:xfrm>
          <a:off x="0" y="0"/>
          <a:ext cx="0" cy="0"/>
          <a:chOff x="0" y="0"/>
          <a:chExt cx="0" cy="0"/>
        </a:xfrm>
      </p:grpSpPr>
      <p:sp>
        <p:nvSpPr>
          <p:cNvPr id="4" name="Datumsplatzhalter 3"/>
          <p:cNvSpPr>
            <a:spLocks noGrp="1"/>
          </p:cNvSpPr>
          <p:nvPr>
            <p:ph type="dt" sz="half" idx="10"/>
          </p:nvPr>
        </p:nvSpPr>
        <p:spPr/>
        <p:txBody>
          <a:bodyPr/>
          <a:lstStyle/>
          <a:p>
            <a:fld id="{6DEDF089-39DA-47E3-A74C-E64C6DBBD5AE}" type="datetimeFigureOut">
              <a:rPr lang="de-CH" smtClean="0"/>
              <a:t>24.10.2021</a:t>
            </a:fld>
            <a:endParaRPr lang="de-CH"/>
          </a:p>
        </p:txBody>
      </p:sp>
      <p:sp>
        <p:nvSpPr>
          <p:cNvPr id="5" name="Fußzeilenplatzhalter 4"/>
          <p:cNvSpPr>
            <a:spLocks noGrp="1"/>
          </p:cNvSpPr>
          <p:nvPr>
            <p:ph type="ftr" sz="quarter" idx="11"/>
          </p:nvPr>
        </p:nvSpPr>
        <p:spPr/>
        <p:txBody>
          <a:bodyPr/>
          <a:lstStyle/>
          <a:p>
            <a:endParaRPr lang="de-CH"/>
          </a:p>
        </p:txBody>
      </p:sp>
      <p:sp>
        <p:nvSpPr>
          <p:cNvPr id="6" name="Foliennummernplatzhalter 5"/>
          <p:cNvSpPr>
            <a:spLocks noGrp="1"/>
          </p:cNvSpPr>
          <p:nvPr>
            <p:ph type="sldNum" sz="quarter" idx="12"/>
          </p:nvPr>
        </p:nvSpPr>
        <p:spPr/>
        <p:txBody>
          <a:bodyPr/>
          <a:lstStyle/>
          <a:p>
            <a:fld id="{7D2E9142-EC7B-4178-ABB6-310B1AAD4A55}" type="slidenum">
              <a:rPr lang="de-CH" smtClean="0"/>
              <a:t>‹Nr.›</a:t>
            </a:fld>
            <a:endParaRPr lang="de-CH"/>
          </a:p>
        </p:txBody>
      </p:sp>
    </p:spTree>
    <p:extLst>
      <p:ext uri="{BB962C8B-B14F-4D97-AF65-F5344CB8AC3E}">
        <p14:creationId xmlns:p14="http://schemas.microsoft.com/office/powerpoint/2010/main" val="20973035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98CD364-4700-4021-8F2E-36B088308AA3}"/>
              </a:ext>
            </a:extLst>
          </p:cNvPr>
          <p:cNvSpPr>
            <a:spLocks noGrp="1"/>
          </p:cNvSpPr>
          <p:nvPr>
            <p:ph type="title"/>
          </p:nvPr>
        </p:nvSpPr>
        <p:spPr/>
        <p:txBody>
          <a:bodyPr/>
          <a:lstStyle/>
          <a:p>
            <a:r>
              <a:rPr lang="de-DE"/>
              <a:t>Mastertitelformat bearbeiten</a:t>
            </a:r>
            <a:endParaRPr lang="de-CH"/>
          </a:p>
        </p:txBody>
      </p:sp>
      <p:sp>
        <p:nvSpPr>
          <p:cNvPr id="3" name="Inhaltsplatzhalter 2">
            <a:extLst>
              <a:ext uri="{FF2B5EF4-FFF2-40B4-BE49-F238E27FC236}">
                <a16:creationId xmlns:a16="http://schemas.microsoft.com/office/drawing/2014/main" id="{31206AB2-998A-4A8A-BB3F-E86453B83336}"/>
              </a:ext>
            </a:extLst>
          </p:cNvPr>
          <p:cNvSpPr>
            <a:spLocks noGrp="1"/>
          </p:cNvSpPr>
          <p:nvPr>
            <p:ph idx="1"/>
          </p:nvPr>
        </p:nvSpPr>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4" name="Datumsplatzhalter 3">
            <a:extLst>
              <a:ext uri="{FF2B5EF4-FFF2-40B4-BE49-F238E27FC236}">
                <a16:creationId xmlns:a16="http://schemas.microsoft.com/office/drawing/2014/main" id="{2D6E1858-1D4C-4ADD-B509-1F04E75243FE}"/>
              </a:ext>
            </a:extLst>
          </p:cNvPr>
          <p:cNvSpPr>
            <a:spLocks noGrp="1"/>
          </p:cNvSpPr>
          <p:nvPr>
            <p:ph type="dt" sz="half" idx="10"/>
          </p:nvPr>
        </p:nvSpPr>
        <p:spPr/>
        <p:txBody>
          <a:bodyPr/>
          <a:lstStyle/>
          <a:p>
            <a:fld id="{F933B1AF-C5F1-46A7-8E1D-2AF154C39C49}" type="datetimeFigureOut">
              <a:rPr lang="de-CH" smtClean="0"/>
              <a:t>24.10.2021</a:t>
            </a:fld>
            <a:endParaRPr lang="de-CH"/>
          </a:p>
        </p:txBody>
      </p:sp>
      <p:sp>
        <p:nvSpPr>
          <p:cNvPr id="5" name="Fußzeilenplatzhalter 4">
            <a:extLst>
              <a:ext uri="{FF2B5EF4-FFF2-40B4-BE49-F238E27FC236}">
                <a16:creationId xmlns:a16="http://schemas.microsoft.com/office/drawing/2014/main" id="{95C59EC5-C91E-46FC-8100-8D0AB9B55B1C}"/>
              </a:ext>
            </a:extLst>
          </p:cNvPr>
          <p:cNvSpPr>
            <a:spLocks noGrp="1"/>
          </p:cNvSpPr>
          <p:nvPr>
            <p:ph type="ftr" sz="quarter" idx="11"/>
          </p:nvPr>
        </p:nvSpPr>
        <p:spPr/>
        <p:txBody>
          <a:bodyPr/>
          <a:lstStyle/>
          <a:p>
            <a:endParaRPr lang="de-CH"/>
          </a:p>
        </p:txBody>
      </p:sp>
      <p:sp>
        <p:nvSpPr>
          <p:cNvPr id="6" name="Foliennummernplatzhalter 5">
            <a:extLst>
              <a:ext uri="{FF2B5EF4-FFF2-40B4-BE49-F238E27FC236}">
                <a16:creationId xmlns:a16="http://schemas.microsoft.com/office/drawing/2014/main" id="{25601D86-82B7-4B9B-912E-5DEABD9852ED}"/>
              </a:ext>
            </a:extLst>
          </p:cNvPr>
          <p:cNvSpPr>
            <a:spLocks noGrp="1"/>
          </p:cNvSpPr>
          <p:nvPr>
            <p:ph type="sldNum" sz="quarter" idx="12"/>
          </p:nvPr>
        </p:nvSpPr>
        <p:spPr/>
        <p:txBody>
          <a:bodyPr/>
          <a:lstStyle/>
          <a:p>
            <a:fld id="{DA4B4F7E-EA6C-4221-906A-7DBFB559F18F}" type="slidenum">
              <a:rPr lang="de-CH" smtClean="0"/>
              <a:t>‹Nr.›</a:t>
            </a:fld>
            <a:endParaRPr lang="de-CH"/>
          </a:p>
        </p:txBody>
      </p:sp>
    </p:spTree>
    <p:extLst>
      <p:ext uri="{BB962C8B-B14F-4D97-AF65-F5344CB8AC3E}">
        <p14:creationId xmlns:p14="http://schemas.microsoft.com/office/powerpoint/2010/main" val="417122100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DDFF81D-87E6-41EC-A954-ACA41584E5E4}"/>
              </a:ext>
            </a:extLst>
          </p:cNvPr>
          <p:cNvSpPr>
            <a:spLocks noGrp="1"/>
          </p:cNvSpPr>
          <p:nvPr>
            <p:ph type="title"/>
          </p:nvPr>
        </p:nvSpPr>
        <p:spPr>
          <a:xfrm>
            <a:off x="831850" y="1709738"/>
            <a:ext cx="10515600" cy="2852737"/>
          </a:xfrm>
        </p:spPr>
        <p:txBody>
          <a:bodyPr anchor="b"/>
          <a:lstStyle>
            <a:lvl1pPr>
              <a:defRPr sz="6000"/>
            </a:lvl1pPr>
          </a:lstStyle>
          <a:p>
            <a:r>
              <a:rPr lang="de-DE"/>
              <a:t>Mastertitelformat bearbeiten</a:t>
            </a:r>
            <a:endParaRPr lang="de-CH"/>
          </a:p>
        </p:txBody>
      </p:sp>
      <p:sp>
        <p:nvSpPr>
          <p:cNvPr id="3" name="Textplatzhalter 2">
            <a:extLst>
              <a:ext uri="{FF2B5EF4-FFF2-40B4-BE49-F238E27FC236}">
                <a16:creationId xmlns:a16="http://schemas.microsoft.com/office/drawing/2014/main" id="{982A3BA4-578F-4055-B266-4B992E82B1E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e-DE"/>
              <a:t>Mastertextformat bearbeiten</a:t>
            </a:r>
          </a:p>
        </p:txBody>
      </p:sp>
      <p:sp>
        <p:nvSpPr>
          <p:cNvPr id="4" name="Datumsplatzhalter 3">
            <a:extLst>
              <a:ext uri="{FF2B5EF4-FFF2-40B4-BE49-F238E27FC236}">
                <a16:creationId xmlns:a16="http://schemas.microsoft.com/office/drawing/2014/main" id="{88409907-D7A5-4B12-B3C9-2AA2CE918A2D}"/>
              </a:ext>
            </a:extLst>
          </p:cNvPr>
          <p:cNvSpPr>
            <a:spLocks noGrp="1"/>
          </p:cNvSpPr>
          <p:nvPr>
            <p:ph type="dt" sz="half" idx="10"/>
          </p:nvPr>
        </p:nvSpPr>
        <p:spPr/>
        <p:txBody>
          <a:bodyPr/>
          <a:lstStyle/>
          <a:p>
            <a:fld id="{F933B1AF-C5F1-46A7-8E1D-2AF154C39C49}" type="datetimeFigureOut">
              <a:rPr lang="de-CH" smtClean="0"/>
              <a:t>24.10.2021</a:t>
            </a:fld>
            <a:endParaRPr lang="de-CH"/>
          </a:p>
        </p:txBody>
      </p:sp>
      <p:sp>
        <p:nvSpPr>
          <p:cNvPr id="5" name="Fußzeilenplatzhalter 4">
            <a:extLst>
              <a:ext uri="{FF2B5EF4-FFF2-40B4-BE49-F238E27FC236}">
                <a16:creationId xmlns:a16="http://schemas.microsoft.com/office/drawing/2014/main" id="{B1C82FC5-7446-4D67-9B17-F0C553B5CB7A}"/>
              </a:ext>
            </a:extLst>
          </p:cNvPr>
          <p:cNvSpPr>
            <a:spLocks noGrp="1"/>
          </p:cNvSpPr>
          <p:nvPr>
            <p:ph type="ftr" sz="quarter" idx="11"/>
          </p:nvPr>
        </p:nvSpPr>
        <p:spPr/>
        <p:txBody>
          <a:bodyPr/>
          <a:lstStyle/>
          <a:p>
            <a:endParaRPr lang="de-CH"/>
          </a:p>
        </p:txBody>
      </p:sp>
      <p:sp>
        <p:nvSpPr>
          <p:cNvPr id="6" name="Foliennummernplatzhalter 5">
            <a:extLst>
              <a:ext uri="{FF2B5EF4-FFF2-40B4-BE49-F238E27FC236}">
                <a16:creationId xmlns:a16="http://schemas.microsoft.com/office/drawing/2014/main" id="{41F5F2E0-2353-473D-A61F-F4EF6B54E071}"/>
              </a:ext>
            </a:extLst>
          </p:cNvPr>
          <p:cNvSpPr>
            <a:spLocks noGrp="1"/>
          </p:cNvSpPr>
          <p:nvPr>
            <p:ph type="sldNum" sz="quarter" idx="12"/>
          </p:nvPr>
        </p:nvSpPr>
        <p:spPr/>
        <p:txBody>
          <a:bodyPr/>
          <a:lstStyle/>
          <a:p>
            <a:fld id="{DA4B4F7E-EA6C-4221-906A-7DBFB559F18F}" type="slidenum">
              <a:rPr lang="de-CH" smtClean="0"/>
              <a:t>‹Nr.›</a:t>
            </a:fld>
            <a:endParaRPr lang="de-CH"/>
          </a:p>
        </p:txBody>
      </p:sp>
    </p:spTree>
    <p:extLst>
      <p:ext uri="{BB962C8B-B14F-4D97-AF65-F5344CB8AC3E}">
        <p14:creationId xmlns:p14="http://schemas.microsoft.com/office/powerpoint/2010/main" val="263008896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CE4132A-EE5A-488A-9B3D-340F9899BB5D}"/>
              </a:ext>
            </a:extLst>
          </p:cNvPr>
          <p:cNvSpPr>
            <a:spLocks noGrp="1"/>
          </p:cNvSpPr>
          <p:nvPr>
            <p:ph type="title"/>
          </p:nvPr>
        </p:nvSpPr>
        <p:spPr/>
        <p:txBody>
          <a:bodyPr/>
          <a:lstStyle/>
          <a:p>
            <a:r>
              <a:rPr lang="de-DE"/>
              <a:t>Mastertitelformat bearbeiten</a:t>
            </a:r>
            <a:endParaRPr lang="de-CH"/>
          </a:p>
        </p:txBody>
      </p:sp>
      <p:sp>
        <p:nvSpPr>
          <p:cNvPr id="3" name="Inhaltsplatzhalter 2">
            <a:extLst>
              <a:ext uri="{FF2B5EF4-FFF2-40B4-BE49-F238E27FC236}">
                <a16:creationId xmlns:a16="http://schemas.microsoft.com/office/drawing/2014/main" id="{6965D868-C7E8-49B4-A02B-D4CCC5B6F655}"/>
              </a:ext>
            </a:extLst>
          </p:cNvPr>
          <p:cNvSpPr>
            <a:spLocks noGrp="1"/>
          </p:cNvSpPr>
          <p:nvPr>
            <p:ph sz="half" idx="1"/>
          </p:nvPr>
        </p:nvSpPr>
        <p:spPr>
          <a:xfrm>
            <a:off x="838200" y="1825625"/>
            <a:ext cx="5181600" cy="435133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4" name="Inhaltsplatzhalter 3">
            <a:extLst>
              <a:ext uri="{FF2B5EF4-FFF2-40B4-BE49-F238E27FC236}">
                <a16:creationId xmlns:a16="http://schemas.microsoft.com/office/drawing/2014/main" id="{DE501BB0-9E49-46B0-9901-FC42B12B7767}"/>
              </a:ext>
            </a:extLst>
          </p:cNvPr>
          <p:cNvSpPr>
            <a:spLocks noGrp="1"/>
          </p:cNvSpPr>
          <p:nvPr>
            <p:ph sz="half" idx="2"/>
          </p:nvPr>
        </p:nvSpPr>
        <p:spPr>
          <a:xfrm>
            <a:off x="6172200" y="1825625"/>
            <a:ext cx="5181600" cy="435133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5" name="Datumsplatzhalter 4">
            <a:extLst>
              <a:ext uri="{FF2B5EF4-FFF2-40B4-BE49-F238E27FC236}">
                <a16:creationId xmlns:a16="http://schemas.microsoft.com/office/drawing/2014/main" id="{46FD0CDA-4EBC-4AF5-9AA0-9D5E46821411}"/>
              </a:ext>
            </a:extLst>
          </p:cNvPr>
          <p:cNvSpPr>
            <a:spLocks noGrp="1"/>
          </p:cNvSpPr>
          <p:nvPr>
            <p:ph type="dt" sz="half" idx="10"/>
          </p:nvPr>
        </p:nvSpPr>
        <p:spPr/>
        <p:txBody>
          <a:bodyPr/>
          <a:lstStyle/>
          <a:p>
            <a:fld id="{F933B1AF-C5F1-46A7-8E1D-2AF154C39C49}" type="datetimeFigureOut">
              <a:rPr lang="de-CH" smtClean="0"/>
              <a:t>24.10.2021</a:t>
            </a:fld>
            <a:endParaRPr lang="de-CH"/>
          </a:p>
        </p:txBody>
      </p:sp>
      <p:sp>
        <p:nvSpPr>
          <p:cNvPr id="6" name="Fußzeilenplatzhalter 5">
            <a:extLst>
              <a:ext uri="{FF2B5EF4-FFF2-40B4-BE49-F238E27FC236}">
                <a16:creationId xmlns:a16="http://schemas.microsoft.com/office/drawing/2014/main" id="{8811F98A-9D23-49CA-956E-38001D1AF024}"/>
              </a:ext>
            </a:extLst>
          </p:cNvPr>
          <p:cNvSpPr>
            <a:spLocks noGrp="1"/>
          </p:cNvSpPr>
          <p:nvPr>
            <p:ph type="ftr" sz="quarter" idx="11"/>
          </p:nvPr>
        </p:nvSpPr>
        <p:spPr/>
        <p:txBody>
          <a:bodyPr/>
          <a:lstStyle/>
          <a:p>
            <a:endParaRPr lang="de-CH"/>
          </a:p>
        </p:txBody>
      </p:sp>
      <p:sp>
        <p:nvSpPr>
          <p:cNvPr id="7" name="Foliennummernplatzhalter 6">
            <a:extLst>
              <a:ext uri="{FF2B5EF4-FFF2-40B4-BE49-F238E27FC236}">
                <a16:creationId xmlns:a16="http://schemas.microsoft.com/office/drawing/2014/main" id="{AEDF1F2D-2700-4CE5-874E-E7647953A703}"/>
              </a:ext>
            </a:extLst>
          </p:cNvPr>
          <p:cNvSpPr>
            <a:spLocks noGrp="1"/>
          </p:cNvSpPr>
          <p:nvPr>
            <p:ph type="sldNum" sz="quarter" idx="12"/>
          </p:nvPr>
        </p:nvSpPr>
        <p:spPr/>
        <p:txBody>
          <a:bodyPr/>
          <a:lstStyle/>
          <a:p>
            <a:fld id="{DA4B4F7E-EA6C-4221-906A-7DBFB559F18F}" type="slidenum">
              <a:rPr lang="de-CH" smtClean="0"/>
              <a:t>‹Nr.›</a:t>
            </a:fld>
            <a:endParaRPr lang="de-CH"/>
          </a:p>
        </p:txBody>
      </p:sp>
    </p:spTree>
    <p:extLst>
      <p:ext uri="{BB962C8B-B14F-4D97-AF65-F5344CB8AC3E}">
        <p14:creationId xmlns:p14="http://schemas.microsoft.com/office/powerpoint/2010/main" val="342165403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DF36BBD-C2D6-4AFA-A9A8-03B1E2C6CB19}"/>
              </a:ext>
            </a:extLst>
          </p:cNvPr>
          <p:cNvSpPr>
            <a:spLocks noGrp="1"/>
          </p:cNvSpPr>
          <p:nvPr>
            <p:ph type="title"/>
          </p:nvPr>
        </p:nvSpPr>
        <p:spPr>
          <a:xfrm>
            <a:off x="839788" y="365125"/>
            <a:ext cx="10515600" cy="1325563"/>
          </a:xfrm>
        </p:spPr>
        <p:txBody>
          <a:bodyPr/>
          <a:lstStyle/>
          <a:p>
            <a:r>
              <a:rPr lang="de-DE"/>
              <a:t>Mastertitelformat bearbeiten</a:t>
            </a:r>
            <a:endParaRPr lang="de-CH"/>
          </a:p>
        </p:txBody>
      </p:sp>
      <p:sp>
        <p:nvSpPr>
          <p:cNvPr id="3" name="Textplatzhalter 2">
            <a:extLst>
              <a:ext uri="{FF2B5EF4-FFF2-40B4-BE49-F238E27FC236}">
                <a16:creationId xmlns:a16="http://schemas.microsoft.com/office/drawing/2014/main" id="{E910BEDD-D6C3-40E8-954B-EC17C8D8A4C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4" name="Inhaltsplatzhalter 3">
            <a:extLst>
              <a:ext uri="{FF2B5EF4-FFF2-40B4-BE49-F238E27FC236}">
                <a16:creationId xmlns:a16="http://schemas.microsoft.com/office/drawing/2014/main" id="{70C77C37-93CC-45A8-8BAC-5855B8F7C46E}"/>
              </a:ext>
            </a:extLst>
          </p:cNvPr>
          <p:cNvSpPr>
            <a:spLocks noGrp="1"/>
          </p:cNvSpPr>
          <p:nvPr>
            <p:ph sz="half" idx="2"/>
          </p:nvPr>
        </p:nvSpPr>
        <p:spPr>
          <a:xfrm>
            <a:off x="839788" y="2505075"/>
            <a:ext cx="5157787" cy="368458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5" name="Textplatzhalter 4">
            <a:extLst>
              <a:ext uri="{FF2B5EF4-FFF2-40B4-BE49-F238E27FC236}">
                <a16:creationId xmlns:a16="http://schemas.microsoft.com/office/drawing/2014/main" id="{8DEDC76C-9014-405D-AD19-5DC13A1DE48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6" name="Inhaltsplatzhalter 5">
            <a:extLst>
              <a:ext uri="{FF2B5EF4-FFF2-40B4-BE49-F238E27FC236}">
                <a16:creationId xmlns:a16="http://schemas.microsoft.com/office/drawing/2014/main" id="{E48BB4DE-4C7B-4716-A81B-B57C41815951}"/>
              </a:ext>
            </a:extLst>
          </p:cNvPr>
          <p:cNvSpPr>
            <a:spLocks noGrp="1"/>
          </p:cNvSpPr>
          <p:nvPr>
            <p:ph sz="quarter" idx="4"/>
          </p:nvPr>
        </p:nvSpPr>
        <p:spPr>
          <a:xfrm>
            <a:off x="6172200" y="2505075"/>
            <a:ext cx="5183188" cy="368458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7" name="Datumsplatzhalter 6">
            <a:extLst>
              <a:ext uri="{FF2B5EF4-FFF2-40B4-BE49-F238E27FC236}">
                <a16:creationId xmlns:a16="http://schemas.microsoft.com/office/drawing/2014/main" id="{482359C6-AEA3-4B63-8993-CB4563C1AD24}"/>
              </a:ext>
            </a:extLst>
          </p:cNvPr>
          <p:cNvSpPr>
            <a:spLocks noGrp="1"/>
          </p:cNvSpPr>
          <p:nvPr>
            <p:ph type="dt" sz="half" idx="10"/>
          </p:nvPr>
        </p:nvSpPr>
        <p:spPr/>
        <p:txBody>
          <a:bodyPr/>
          <a:lstStyle/>
          <a:p>
            <a:fld id="{F933B1AF-C5F1-46A7-8E1D-2AF154C39C49}" type="datetimeFigureOut">
              <a:rPr lang="de-CH" smtClean="0"/>
              <a:t>24.10.2021</a:t>
            </a:fld>
            <a:endParaRPr lang="de-CH"/>
          </a:p>
        </p:txBody>
      </p:sp>
      <p:sp>
        <p:nvSpPr>
          <p:cNvPr id="8" name="Fußzeilenplatzhalter 7">
            <a:extLst>
              <a:ext uri="{FF2B5EF4-FFF2-40B4-BE49-F238E27FC236}">
                <a16:creationId xmlns:a16="http://schemas.microsoft.com/office/drawing/2014/main" id="{320B9363-56C1-41C6-9A23-DEA4A69272D3}"/>
              </a:ext>
            </a:extLst>
          </p:cNvPr>
          <p:cNvSpPr>
            <a:spLocks noGrp="1"/>
          </p:cNvSpPr>
          <p:nvPr>
            <p:ph type="ftr" sz="quarter" idx="11"/>
          </p:nvPr>
        </p:nvSpPr>
        <p:spPr/>
        <p:txBody>
          <a:bodyPr/>
          <a:lstStyle/>
          <a:p>
            <a:endParaRPr lang="de-CH"/>
          </a:p>
        </p:txBody>
      </p:sp>
      <p:sp>
        <p:nvSpPr>
          <p:cNvPr id="9" name="Foliennummernplatzhalter 8">
            <a:extLst>
              <a:ext uri="{FF2B5EF4-FFF2-40B4-BE49-F238E27FC236}">
                <a16:creationId xmlns:a16="http://schemas.microsoft.com/office/drawing/2014/main" id="{2C01CC76-0673-4BF6-A7CE-998944A28D9E}"/>
              </a:ext>
            </a:extLst>
          </p:cNvPr>
          <p:cNvSpPr>
            <a:spLocks noGrp="1"/>
          </p:cNvSpPr>
          <p:nvPr>
            <p:ph type="sldNum" sz="quarter" idx="12"/>
          </p:nvPr>
        </p:nvSpPr>
        <p:spPr/>
        <p:txBody>
          <a:bodyPr/>
          <a:lstStyle/>
          <a:p>
            <a:fld id="{DA4B4F7E-EA6C-4221-906A-7DBFB559F18F}" type="slidenum">
              <a:rPr lang="de-CH" smtClean="0"/>
              <a:t>‹Nr.›</a:t>
            </a:fld>
            <a:endParaRPr lang="de-CH"/>
          </a:p>
        </p:txBody>
      </p:sp>
    </p:spTree>
    <p:extLst>
      <p:ext uri="{BB962C8B-B14F-4D97-AF65-F5344CB8AC3E}">
        <p14:creationId xmlns:p14="http://schemas.microsoft.com/office/powerpoint/2010/main" val="186024324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8D4ED79-DC66-4940-8719-19CC1329C9C8}"/>
              </a:ext>
            </a:extLst>
          </p:cNvPr>
          <p:cNvSpPr>
            <a:spLocks noGrp="1"/>
          </p:cNvSpPr>
          <p:nvPr>
            <p:ph type="title"/>
          </p:nvPr>
        </p:nvSpPr>
        <p:spPr/>
        <p:txBody>
          <a:bodyPr/>
          <a:lstStyle/>
          <a:p>
            <a:r>
              <a:rPr lang="de-DE"/>
              <a:t>Mastertitelformat bearbeiten</a:t>
            </a:r>
            <a:endParaRPr lang="de-CH"/>
          </a:p>
        </p:txBody>
      </p:sp>
      <p:sp>
        <p:nvSpPr>
          <p:cNvPr id="3" name="Datumsplatzhalter 2">
            <a:extLst>
              <a:ext uri="{FF2B5EF4-FFF2-40B4-BE49-F238E27FC236}">
                <a16:creationId xmlns:a16="http://schemas.microsoft.com/office/drawing/2014/main" id="{9A08B6F9-0046-400B-B7DE-E02781BD3544}"/>
              </a:ext>
            </a:extLst>
          </p:cNvPr>
          <p:cNvSpPr>
            <a:spLocks noGrp="1"/>
          </p:cNvSpPr>
          <p:nvPr>
            <p:ph type="dt" sz="half" idx="10"/>
          </p:nvPr>
        </p:nvSpPr>
        <p:spPr/>
        <p:txBody>
          <a:bodyPr/>
          <a:lstStyle/>
          <a:p>
            <a:fld id="{F933B1AF-C5F1-46A7-8E1D-2AF154C39C49}" type="datetimeFigureOut">
              <a:rPr lang="de-CH" smtClean="0"/>
              <a:t>24.10.2021</a:t>
            </a:fld>
            <a:endParaRPr lang="de-CH"/>
          </a:p>
        </p:txBody>
      </p:sp>
      <p:sp>
        <p:nvSpPr>
          <p:cNvPr id="4" name="Fußzeilenplatzhalter 3">
            <a:extLst>
              <a:ext uri="{FF2B5EF4-FFF2-40B4-BE49-F238E27FC236}">
                <a16:creationId xmlns:a16="http://schemas.microsoft.com/office/drawing/2014/main" id="{6F19CFC8-DB1C-4D03-9B72-4747664E3732}"/>
              </a:ext>
            </a:extLst>
          </p:cNvPr>
          <p:cNvSpPr>
            <a:spLocks noGrp="1"/>
          </p:cNvSpPr>
          <p:nvPr>
            <p:ph type="ftr" sz="quarter" idx="11"/>
          </p:nvPr>
        </p:nvSpPr>
        <p:spPr/>
        <p:txBody>
          <a:bodyPr/>
          <a:lstStyle/>
          <a:p>
            <a:endParaRPr lang="de-CH"/>
          </a:p>
        </p:txBody>
      </p:sp>
      <p:sp>
        <p:nvSpPr>
          <p:cNvPr id="5" name="Foliennummernplatzhalter 4">
            <a:extLst>
              <a:ext uri="{FF2B5EF4-FFF2-40B4-BE49-F238E27FC236}">
                <a16:creationId xmlns:a16="http://schemas.microsoft.com/office/drawing/2014/main" id="{F1498AED-C42A-4C99-AC5C-48A9537F60C8}"/>
              </a:ext>
            </a:extLst>
          </p:cNvPr>
          <p:cNvSpPr>
            <a:spLocks noGrp="1"/>
          </p:cNvSpPr>
          <p:nvPr>
            <p:ph type="sldNum" sz="quarter" idx="12"/>
          </p:nvPr>
        </p:nvSpPr>
        <p:spPr/>
        <p:txBody>
          <a:bodyPr/>
          <a:lstStyle/>
          <a:p>
            <a:fld id="{DA4B4F7E-EA6C-4221-906A-7DBFB559F18F}" type="slidenum">
              <a:rPr lang="de-CH" smtClean="0"/>
              <a:t>‹Nr.›</a:t>
            </a:fld>
            <a:endParaRPr lang="de-CH"/>
          </a:p>
        </p:txBody>
      </p:sp>
    </p:spTree>
    <p:extLst>
      <p:ext uri="{BB962C8B-B14F-4D97-AF65-F5344CB8AC3E}">
        <p14:creationId xmlns:p14="http://schemas.microsoft.com/office/powerpoint/2010/main" val="71428473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a:extLst>
              <a:ext uri="{FF2B5EF4-FFF2-40B4-BE49-F238E27FC236}">
                <a16:creationId xmlns:a16="http://schemas.microsoft.com/office/drawing/2014/main" id="{4BF38C16-A59E-407F-A95C-C6905CB042E3}"/>
              </a:ext>
            </a:extLst>
          </p:cNvPr>
          <p:cNvSpPr>
            <a:spLocks noGrp="1"/>
          </p:cNvSpPr>
          <p:nvPr>
            <p:ph type="dt" sz="half" idx="10"/>
          </p:nvPr>
        </p:nvSpPr>
        <p:spPr/>
        <p:txBody>
          <a:bodyPr/>
          <a:lstStyle/>
          <a:p>
            <a:fld id="{F933B1AF-C5F1-46A7-8E1D-2AF154C39C49}" type="datetimeFigureOut">
              <a:rPr lang="de-CH" smtClean="0"/>
              <a:t>24.10.2021</a:t>
            </a:fld>
            <a:endParaRPr lang="de-CH"/>
          </a:p>
        </p:txBody>
      </p:sp>
      <p:sp>
        <p:nvSpPr>
          <p:cNvPr id="3" name="Fußzeilenplatzhalter 2">
            <a:extLst>
              <a:ext uri="{FF2B5EF4-FFF2-40B4-BE49-F238E27FC236}">
                <a16:creationId xmlns:a16="http://schemas.microsoft.com/office/drawing/2014/main" id="{8F9EE877-C1C5-4795-8461-AD707E5B4C61}"/>
              </a:ext>
            </a:extLst>
          </p:cNvPr>
          <p:cNvSpPr>
            <a:spLocks noGrp="1"/>
          </p:cNvSpPr>
          <p:nvPr>
            <p:ph type="ftr" sz="quarter" idx="11"/>
          </p:nvPr>
        </p:nvSpPr>
        <p:spPr/>
        <p:txBody>
          <a:bodyPr/>
          <a:lstStyle/>
          <a:p>
            <a:endParaRPr lang="de-CH"/>
          </a:p>
        </p:txBody>
      </p:sp>
      <p:sp>
        <p:nvSpPr>
          <p:cNvPr id="4" name="Foliennummernplatzhalter 3">
            <a:extLst>
              <a:ext uri="{FF2B5EF4-FFF2-40B4-BE49-F238E27FC236}">
                <a16:creationId xmlns:a16="http://schemas.microsoft.com/office/drawing/2014/main" id="{FCC84BEF-EBCD-4583-AB65-42AF29F8E87F}"/>
              </a:ext>
            </a:extLst>
          </p:cNvPr>
          <p:cNvSpPr>
            <a:spLocks noGrp="1"/>
          </p:cNvSpPr>
          <p:nvPr>
            <p:ph type="sldNum" sz="quarter" idx="12"/>
          </p:nvPr>
        </p:nvSpPr>
        <p:spPr/>
        <p:txBody>
          <a:bodyPr/>
          <a:lstStyle/>
          <a:p>
            <a:fld id="{DA4B4F7E-EA6C-4221-906A-7DBFB559F18F}" type="slidenum">
              <a:rPr lang="de-CH" smtClean="0"/>
              <a:t>‹Nr.›</a:t>
            </a:fld>
            <a:endParaRPr lang="de-CH"/>
          </a:p>
        </p:txBody>
      </p:sp>
    </p:spTree>
    <p:extLst>
      <p:ext uri="{BB962C8B-B14F-4D97-AF65-F5344CB8AC3E}">
        <p14:creationId xmlns:p14="http://schemas.microsoft.com/office/powerpoint/2010/main" val="46546381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74F4727-1538-439D-84A0-A54F00A4C935}"/>
              </a:ext>
            </a:extLst>
          </p:cNvPr>
          <p:cNvSpPr>
            <a:spLocks noGrp="1"/>
          </p:cNvSpPr>
          <p:nvPr>
            <p:ph type="title"/>
          </p:nvPr>
        </p:nvSpPr>
        <p:spPr>
          <a:xfrm>
            <a:off x="839788" y="457200"/>
            <a:ext cx="3932237" cy="1600200"/>
          </a:xfrm>
        </p:spPr>
        <p:txBody>
          <a:bodyPr anchor="b"/>
          <a:lstStyle>
            <a:lvl1pPr>
              <a:defRPr sz="3200"/>
            </a:lvl1pPr>
          </a:lstStyle>
          <a:p>
            <a:r>
              <a:rPr lang="de-DE"/>
              <a:t>Mastertitelformat bearbeiten</a:t>
            </a:r>
            <a:endParaRPr lang="de-CH"/>
          </a:p>
        </p:txBody>
      </p:sp>
      <p:sp>
        <p:nvSpPr>
          <p:cNvPr id="3" name="Inhaltsplatzhalter 2">
            <a:extLst>
              <a:ext uri="{FF2B5EF4-FFF2-40B4-BE49-F238E27FC236}">
                <a16:creationId xmlns:a16="http://schemas.microsoft.com/office/drawing/2014/main" id="{5A7B8EF9-A9C2-424D-89BA-FC57AA77FA3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4" name="Textplatzhalter 3">
            <a:extLst>
              <a:ext uri="{FF2B5EF4-FFF2-40B4-BE49-F238E27FC236}">
                <a16:creationId xmlns:a16="http://schemas.microsoft.com/office/drawing/2014/main" id="{FABF0ACE-E9BE-492C-BD12-28E61284A1F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umsplatzhalter 4">
            <a:extLst>
              <a:ext uri="{FF2B5EF4-FFF2-40B4-BE49-F238E27FC236}">
                <a16:creationId xmlns:a16="http://schemas.microsoft.com/office/drawing/2014/main" id="{3E0D299D-222D-44B7-8E23-A1D3F7591BF0}"/>
              </a:ext>
            </a:extLst>
          </p:cNvPr>
          <p:cNvSpPr>
            <a:spLocks noGrp="1"/>
          </p:cNvSpPr>
          <p:nvPr>
            <p:ph type="dt" sz="half" idx="10"/>
          </p:nvPr>
        </p:nvSpPr>
        <p:spPr/>
        <p:txBody>
          <a:bodyPr/>
          <a:lstStyle/>
          <a:p>
            <a:fld id="{F933B1AF-C5F1-46A7-8E1D-2AF154C39C49}" type="datetimeFigureOut">
              <a:rPr lang="de-CH" smtClean="0"/>
              <a:t>24.10.2021</a:t>
            </a:fld>
            <a:endParaRPr lang="de-CH"/>
          </a:p>
        </p:txBody>
      </p:sp>
      <p:sp>
        <p:nvSpPr>
          <p:cNvPr id="6" name="Fußzeilenplatzhalter 5">
            <a:extLst>
              <a:ext uri="{FF2B5EF4-FFF2-40B4-BE49-F238E27FC236}">
                <a16:creationId xmlns:a16="http://schemas.microsoft.com/office/drawing/2014/main" id="{BDDF0475-7058-4858-B2E6-5AD06A6440B6}"/>
              </a:ext>
            </a:extLst>
          </p:cNvPr>
          <p:cNvSpPr>
            <a:spLocks noGrp="1"/>
          </p:cNvSpPr>
          <p:nvPr>
            <p:ph type="ftr" sz="quarter" idx="11"/>
          </p:nvPr>
        </p:nvSpPr>
        <p:spPr/>
        <p:txBody>
          <a:bodyPr/>
          <a:lstStyle/>
          <a:p>
            <a:endParaRPr lang="de-CH"/>
          </a:p>
        </p:txBody>
      </p:sp>
      <p:sp>
        <p:nvSpPr>
          <p:cNvPr id="7" name="Foliennummernplatzhalter 6">
            <a:extLst>
              <a:ext uri="{FF2B5EF4-FFF2-40B4-BE49-F238E27FC236}">
                <a16:creationId xmlns:a16="http://schemas.microsoft.com/office/drawing/2014/main" id="{EE66D134-F535-4DF3-9799-55CD813A0496}"/>
              </a:ext>
            </a:extLst>
          </p:cNvPr>
          <p:cNvSpPr>
            <a:spLocks noGrp="1"/>
          </p:cNvSpPr>
          <p:nvPr>
            <p:ph type="sldNum" sz="quarter" idx="12"/>
          </p:nvPr>
        </p:nvSpPr>
        <p:spPr/>
        <p:txBody>
          <a:bodyPr/>
          <a:lstStyle/>
          <a:p>
            <a:fld id="{DA4B4F7E-EA6C-4221-906A-7DBFB559F18F}" type="slidenum">
              <a:rPr lang="de-CH" smtClean="0"/>
              <a:t>‹Nr.›</a:t>
            </a:fld>
            <a:endParaRPr lang="de-CH"/>
          </a:p>
        </p:txBody>
      </p:sp>
    </p:spTree>
    <p:extLst>
      <p:ext uri="{BB962C8B-B14F-4D97-AF65-F5344CB8AC3E}">
        <p14:creationId xmlns:p14="http://schemas.microsoft.com/office/powerpoint/2010/main" val="40106995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7C2FDA9-B748-416B-BDDB-E384A727D563}"/>
              </a:ext>
            </a:extLst>
          </p:cNvPr>
          <p:cNvSpPr>
            <a:spLocks noGrp="1"/>
          </p:cNvSpPr>
          <p:nvPr>
            <p:ph type="title"/>
          </p:nvPr>
        </p:nvSpPr>
        <p:spPr>
          <a:xfrm>
            <a:off x="839788" y="457200"/>
            <a:ext cx="3932237" cy="1600200"/>
          </a:xfrm>
        </p:spPr>
        <p:txBody>
          <a:bodyPr anchor="b"/>
          <a:lstStyle>
            <a:lvl1pPr>
              <a:defRPr sz="3200"/>
            </a:lvl1pPr>
          </a:lstStyle>
          <a:p>
            <a:r>
              <a:rPr lang="de-DE"/>
              <a:t>Mastertitelformat bearbeiten</a:t>
            </a:r>
            <a:endParaRPr lang="de-CH"/>
          </a:p>
        </p:txBody>
      </p:sp>
      <p:sp>
        <p:nvSpPr>
          <p:cNvPr id="3" name="Bildplatzhalter 2">
            <a:extLst>
              <a:ext uri="{FF2B5EF4-FFF2-40B4-BE49-F238E27FC236}">
                <a16:creationId xmlns:a16="http://schemas.microsoft.com/office/drawing/2014/main" id="{933A6277-9647-48CE-8F33-88191EF21BF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CH"/>
          </a:p>
        </p:txBody>
      </p:sp>
      <p:sp>
        <p:nvSpPr>
          <p:cNvPr id="4" name="Textplatzhalter 3">
            <a:extLst>
              <a:ext uri="{FF2B5EF4-FFF2-40B4-BE49-F238E27FC236}">
                <a16:creationId xmlns:a16="http://schemas.microsoft.com/office/drawing/2014/main" id="{B00A29AF-4245-4E7B-B9BA-7E6BE9F1CEC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umsplatzhalter 4">
            <a:extLst>
              <a:ext uri="{FF2B5EF4-FFF2-40B4-BE49-F238E27FC236}">
                <a16:creationId xmlns:a16="http://schemas.microsoft.com/office/drawing/2014/main" id="{37F2B3D4-0E4E-455D-BE8A-465AC680EB0E}"/>
              </a:ext>
            </a:extLst>
          </p:cNvPr>
          <p:cNvSpPr>
            <a:spLocks noGrp="1"/>
          </p:cNvSpPr>
          <p:nvPr>
            <p:ph type="dt" sz="half" idx="10"/>
          </p:nvPr>
        </p:nvSpPr>
        <p:spPr/>
        <p:txBody>
          <a:bodyPr/>
          <a:lstStyle/>
          <a:p>
            <a:fld id="{F933B1AF-C5F1-46A7-8E1D-2AF154C39C49}" type="datetimeFigureOut">
              <a:rPr lang="de-CH" smtClean="0"/>
              <a:t>24.10.2021</a:t>
            </a:fld>
            <a:endParaRPr lang="de-CH"/>
          </a:p>
        </p:txBody>
      </p:sp>
      <p:sp>
        <p:nvSpPr>
          <p:cNvPr id="6" name="Fußzeilenplatzhalter 5">
            <a:extLst>
              <a:ext uri="{FF2B5EF4-FFF2-40B4-BE49-F238E27FC236}">
                <a16:creationId xmlns:a16="http://schemas.microsoft.com/office/drawing/2014/main" id="{114A8470-CCF7-4C1E-A4D7-DC0ACDDFBFBF}"/>
              </a:ext>
            </a:extLst>
          </p:cNvPr>
          <p:cNvSpPr>
            <a:spLocks noGrp="1"/>
          </p:cNvSpPr>
          <p:nvPr>
            <p:ph type="ftr" sz="quarter" idx="11"/>
          </p:nvPr>
        </p:nvSpPr>
        <p:spPr/>
        <p:txBody>
          <a:bodyPr/>
          <a:lstStyle/>
          <a:p>
            <a:endParaRPr lang="de-CH"/>
          </a:p>
        </p:txBody>
      </p:sp>
      <p:sp>
        <p:nvSpPr>
          <p:cNvPr id="7" name="Foliennummernplatzhalter 6">
            <a:extLst>
              <a:ext uri="{FF2B5EF4-FFF2-40B4-BE49-F238E27FC236}">
                <a16:creationId xmlns:a16="http://schemas.microsoft.com/office/drawing/2014/main" id="{A43348C7-996C-44CB-B6DA-D3BEC3439BBE}"/>
              </a:ext>
            </a:extLst>
          </p:cNvPr>
          <p:cNvSpPr>
            <a:spLocks noGrp="1"/>
          </p:cNvSpPr>
          <p:nvPr>
            <p:ph type="sldNum" sz="quarter" idx="12"/>
          </p:nvPr>
        </p:nvSpPr>
        <p:spPr/>
        <p:txBody>
          <a:bodyPr/>
          <a:lstStyle/>
          <a:p>
            <a:fld id="{DA4B4F7E-EA6C-4221-906A-7DBFB559F18F}" type="slidenum">
              <a:rPr lang="de-CH" smtClean="0"/>
              <a:t>‹Nr.›</a:t>
            </a:fld>
            <a:endParaRPr lang="de-CH"/>
          </a:p>
        </p:txBody>
      </p:sp>
    </p:spTree>
    <p:extLst>
      <p:ext uri="{BB962C8B-B14F-4D97-AF65-F5344CB8AC3E}">
        <p14:creationId xmlns:p14="http://schemas.microsoft.com/office/powerpoint/2010/main" val="119136445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a:extLst>
              <a:ext uri="{FF2B5EF4-FFF2-40B4-BE49-F238E27FC236}">
                <a16:creationId xmlns:a16="http://schemas.microsoft.com/office/drawing/2014/main" id="{B28A8FA9-7037-48E0-87CE-C291E6A32B1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de-DE"/>
              <a:t>Mastertitelformat bearbeiten</a:t>
            </a:r>
            <a:endParaRPr lang="de-CH"/>
          </a:p>
        </p:txBody>
      </p:sp>
      <p:sp>
        <p:nvSpPr>
          <p:cNvPr id="3" name="Textplatzhalter 2">
            <a:extLst>
              <a:ext uri="{FF2B5EF4-FFF2-40B4-BE49-F238E27FC236}">
                <a16:creationId xmlns:a16="http://schemas.microsoft.com/office/drawing/2014/main" id="{D4393CE9-EE60-4605-86E1-70BF199507F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4" name="Datumsplatzhalter 3">
            <a:extLst>
              <a:ext uri="{FF2B5EF4-FFF2-40B4-BE49-F238E27FC236}">
                <a16:creationId xmlns:a16="http://schemas.microsoft.com/office/drawing/2014/main" id="{D278C31F-EA15-4F46-8119-611DD6A88E2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933B1AF-C5F1-46A7-8E1D-2AF154C39C49}" type="datetimeFigureOut">
              <a:rPr lang="de-CH" smtClean="0"/>
              <a:t>24.10.2021</a:t>
            </a:fld>
            <a:endParaRPr lang="de-CH"/>
          </a:p>
        </p:txBody>
      </p:sp>
      <p:sp>
        <p:nvSpPr>
          <p:cNvPr id="5" name="Fußzeilenplatzhalter 4">
            <a:extLst>
              <a:ext uri="{FF2B5EF4-FFF2-40B4-BE49-F238E27FC236}">
                <a16:creationId xmlns:a16="http://schemas.microsoft.com/office/drawing/2014/main" id="{18D171EC-EC57-4628-BB60-D38675B8723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e-CH"/>
          </a:p>
        </p:txBody>
      </p:sp>
      <p:sp>
        <p:nvSpPr>
          <p:cNvPr id="6" name="Foliennummernplatzhalter 5">
            <a:extLst>
              <a:ext uri="{FF2B5EF4-FFF2-40B4-BE49-F238E27FC236}">
                <a16:creationId xmlns:a16="http://schemas.microsoft.com/office/drawing/2014/main" id="{6BBB871B-06C3-4E4B-B98F-5C5099D8540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A4B4F7E-EA6C-4221-906A-7DBFB559F18F}" type="slidenum">
              <a:rPr lang="de-CH" smtClean="0"/>
              <a:t>‹Nr.›</a:t>
            </a:fld>
            <a:endParaRPr lang="de-CH"/>
          </a:p>
        </p:txBody>
      </p:sp>
    </p:spTree>
    <p:extLst>
      <p:ext uri="{BB962C8B-B14F-4D97-AF65-F5344CB8AC3E}">
        <p14:creationId xmlns:p14="http://schemas.microsoft.com/office/powerpoint/2010/main" val="80432648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Grafik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51435" y="-1034428"/>
            <a:ext cx="10527956" cy="6359405"/>
          </a:xfrm>
          <a:prstGeom prst="rect">
            <a:avLst/>
          </a:prstGeom>
        </p:spPr>
      </p:pic>
      <p:sp>
        <p:nvSpPr>
          <p:cNvPr id="4" name="Textfeld 3">
            <a:extLst>
              <a:ext uri="{FF2B5EF4-FFF2-40B4-BE49-F238E27FC236}">
                <a16:creationId xmlns:a16="http://schemas.microsoft.com/office/drawing/2014/main" id="{C913DE92-3F43-4799-88B7-0D77C8118C88}"/>
              </a:ext>
            </a:extLst>
          </p:cNvPr>
          <p:cNvSpPr txBox="1"/>
          <p:nvPr/>
        </p:nvSpPr>
        <p:spPr>
          <a:xfrm>
            <a:off x="4551661" y="4855617"/>
            <a:ext cx="3088677" cy="938719"/>
          </a:xfrm>
          <a:prstGeom prst="rect">
            <a:avLst/>
          </a:prstGeom>
          <a:noFill/>
        </p:spPr>
        <p:txBody>
          <a:bodyPr wrap="square" rtlCol="0">
            <a:spAutoFit/>
          </a:bodyPr>
          <a:lstStyle/>
          <a:p>
            <a:pPr algn="ctr"/>
            <a:r>
              <a:rPr lang="de-CH" sz="5500" b="1" dirty="0"/>
              <a:t>Zephanja</a:t>
            </a:r>
          </a:p>
        </p:txBody>
      </p:sp>
    </p:spTree>
    <p:extLst>
      <p:ext uri="{BB962C8B-B14F-4D97-AF65-F5344CB8AC3E}">
        <p14:creationId xmlns:p14="http://schemas.microsoft.com/office/powerpoint/2010/main" val="378833881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1">
            <a:extLst>
              <a:ext uri="{FF2B5EF4-FFF2-40B4-BE49-F238E27FC236}">
                <a16:creationId xmlns:a16="http://schemas.microsoft.com/office/drawing/2014/main" id="{FD5C4BE2-537C-43AA-B34F-A19E753E2B00}"/>
              </a:ext>
            </a:extLst>
          </p:cNvPr>
          <p:cNvSpPr>
            <a:spLocks noGrp="1"/>
          </p:cNvSpPr>
          <p:nvPr>
            <p:ph type="title"/>
          </p:nvPr>
        </p:nvSpPr>
        <p:spPr>
          <a:xfrm>
            <a:off x="838200" y="365126"/>
            <a:ext cx="10515600" cy="817130"/>
          </a:xfrm>
        </p:spPr>
        <p:txBody>
          <a:bodyPr/>
          <a:lstStyle/>
          <a:p>
            <a:pPr algn="ctr"/>
            <a:r>
              <a:rPr lang="de-CH" b="1" dirty="0"/>
              <a:t>Über die ganze Erde (1,2-3)</a:t>
            </a:r>
          </a:p>
        </p:txBody>
      </p:sp>
      <p:sp>
        <p:nvSpPr>
          <p:cNvPr id="5" name="Rechteck 4">
            <a:extLst>
              <a:ext uri="{FF2B5EF4-FFF2-40B4-BE49-F238E27FC236}">
                <a16:creationId xmlns:a16="http://schemas.microsoft.com/office/drawing/2014/main" id="{A69234C1-F9FA-40B2-82B5-795BC73D5F35}"/>
              </a:ext>
            </a:extLst>
          </p:cNvPr>
          <p:cNvSpPr/>
          <p:nvPr/>
        </p:nvSpPr>
        <p:spPr>
          <a:xfrm>
            <a:off x="597540" y="1490008"/>
            <a:ext cx="10583078" cy="2400657"/>
          </a:xfrm>
          <a:prstGeom prst="rect">
            <a:avLst/>
          </a:prstGeom>
        </p:spPr>
        <p:txBody>
          <a:bodyPr wrap="square">
            <a:spAutoFit/>
          </a:bodyPr>
          <a:lstStyle/>
          <a:p>
            <a:r>
              <a:rPr lang="de-CH" sz="3000" dirty="0"/>
              <a:t>„</a:t>
            </a:r>
            <a:r>
              <a:rPr lang="de-DE" sz="3000" dirty="0"/>
              <a:t>Ich will alles vom Erdboden gänzlich wegraffen!, spricht der HERR. Ich will wegraffen Menschen und Vieh, ich will wegraffen die Vögel des Himmels und die Fische im Meer und die Ärgernisse mitsamt den Gottlosen; und ich will die Menschen vom Erdboden vertilgen!, spricht der HERR.</a:t>
            </a:r>
            <a:r>
              <a:rPr lang="de-CH" sz="3000" dirty="0"/>
              <a:t>“ </a:t>
            </a:r>
            <a:r>
              <a:rPr lang="de-CH" sz="3000" dirty="0" err="1"/>
              <a:t>Zeph</a:t>
            </a:r>
            <a:r>
              <a:rPr lang="de-CH" sz="3000" dirty="0"/>
              <a:t> 1,2-3</a:t>
            </a:r>
          </a:p>
        </p:txBody>
      </p:sp>
      <p:sp>
        <p:nvSpPr>
          <p:cNvPr id="7" name="Rechteck 6">
            <a:extLst>
              <a:ext uri="{FF2B5EF4-FFF2-40B4-BE49-F238E27FC236}">
                <a16:creationId xmlns:a16="http://schemas.microsoft.com/office/drawing/2014/main" id="{A8BFBC68-D684-43F0-8214-903A84FEAB9F}"/>
              </a:ext>
            </a:extLst>
          </p:cNvPr>
          <p:cNvSpPr/>
          <p:nvPr/>
        </p:nvSpPr>
        <p:spPr>
          <a:xfrm>
            <a:off x="597540" y="4054810"/>
            <a:ext cx="9215635" cy="2400657"/>
          </a:xfrm>
          <a:prstGeom prst="rect">
            <a:avLst/>
          </a:prstGeom>
        </p:spPr>
        <p:txBody>
          <a:bodyPr wrap="square">
            <a:spAutoFit/>
          </a:bodyPr>
          <a:lstStyle/>
          <a:p>
            <a:r>
              <a:rPr lang="de-CH" sz="3000" dirty="0"/>
              <a:t>„</a:t>
            </a:r>
            <a:r>
              <a:rPr lang="de-DE" sz="3000" dirty="0"/>
              <a:t>Denn wir wissen, dass die ganze Schöpfung mitseufzt und mit in Wehen liegt bis jetzt; und nicht nur sie, sondern auch wir selbst, die wir die Erstlingsgabe des Geistes haben, auch wir erwarten seufzend die Sohnesstellung, die Erlösung unseres Leibes.</a:t>
            </a:r>
            <a:r>
              <a:rPr lang="de-CH" sz="3000" dirty="0"/>
              <a:t>“ </a:t>
            </a:r>
            <a:r>
              <a:rPr lang="de-CH" sz="3000" dirty="0" err="1"/>
              <a:t>Röm</a:t>
            </a:r>
            <a:r>
              <a:rPr lang="de-CH" sz="3000" dirty="0"/>
              <a:t> 8,22-23</a:t>
            </a:r>
          </a:p>
        </p:txBody>
      </p:sp>
    </p:spTree>
    <p:extLst>
      <p:ext uri="{BB962C8B-B14F-4D97-AF65-F5344CB8AC3E}">
        <p14:creationId xmlns:p14="http://schemas.microsoft.com/office/powerpoint/2010/main" val="34173353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anim calcmode="lin" valueType="num">
                                      <p:cBhvr>
                                        <p:cTn id="14" dur="500" fill="hold"/>
                                        <p:tgtEl>
                                          <p:spTgt spid="7"/>
                                        </p:tgtEl>
                                        <p:attrNameLst>
                                          <p:attrName>ppt_w</p:attrName>
                                        </p:attrNameLst>
                                      </p:cBhvr>
                                      <p:tavLst>
                                        <p:tav tm="0">
                                          <p:val>
                                            <p:fltVal val="0"/>
                                          </p:val>
                                        </p:tav>
                                        <p:tav tm="100000">
                                          <p:val>
                                            <p:strVal val="#ppt_w"/>
                                          </p:val>
                                        </p:tav>
                                      </p:tavLst>
                                    </p:anim>
                                    <p:anim calcmode="lin" valueType="num">
                                      <p:cBhvr>
                                        <p:cTn id="15" dur="500" fill="hold"/>
                                        <p:tgtEl>
                                          <p:spTgt spid="7"/>
                                        </p:tgtEl>
                                        <p:attrNameLst>
                                          <p:attrName>ppt_h</p:attrName>
                                        </p:attrNameLst>
                                      </p:cBhvr>
                                      <p:tavLst>
                                        <p:tav tm="0">
                                          <p:val>
                                            <p:fltVal val="0"/>
                                          </p:val>
                                        </p:tav>
                                        <p:tav tm="100000">
                                          <p:val>
                                            <p:strVal val="#ppt_h"/>
                                          </p:val>
                                        </p:tav>
                                      </p:tavLst>
                                    </p:anim>
                                    <p:animEffect transition="in" filter="fade">
                                      <p:cBhvr>
                                        <p:cTn id="16"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0" name="Picture 6" descr="The Wrath of God Reserved against that Day! – The Kingdom Message">
            <a:extLst>
              <a:ext uri="{FF2B5EF4-FFF2-40B4-BE49-F238E27FC236}">
                <a16:creationId xmlns:a16="http://schemas.microsoft.com/office/drawing/2014/main" id="{E106E406-5070-41FC-A776-CAE7E828B21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782" y="-49876"/>
            <a:ext cx="12215553" cy="73293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796831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1">
            <a:extLst>
              <a:ext uri="{FF2B5EF4-FFF2-40B4-BE49-F238E27FC236}">
                <a16:creationId xmlns:a16="http://schemas.microsoft.com/office/drawing/2014/main" id="{FD5C4BE2-537C-43AA-B34F-A19E753E2B00}"/>
              </a:ext>
            </a:extLst>
          </p:cNvPr>
          <p:cNvSpPr>
            <a:spLocks noGrp="1"/>
          </p:cNvSpPr>
          <p:nvPr>
            <p:ph type="title"/>
          </p:nvPr>
        </p:nvSpPr>
        <p:spPr>
          <a:xfrm>
            <a:off x="838200" y="365126"/>
            <a:ext cx="10515600" cy="817130"/>
          </a:xfrm>
        </p:spPr>
        <p:txBody>
          <a:bodyPr/>
          <a:lstStyle/>
          <a:p>
            <a:pPr algn="ctr"/>
            <a:r>
              <a:rPr lang="de-CH" b="1" dirty="0"/>
              <a:t>Über die ganze Erde (1,2-3)</a:t>
            </a:r>
          </a:p>
        </p:txBody>
      </p:sp>
      <p:sp>
        <p:nvSpPr>
          <p:cNvPr id="5" name="Rechteck 4">
            <a:extLst>
              <a:ext uri="{FF2B5EF4-FFF2-40B4-BE49-F238E27FC236}">
                <a16:creationId xmlns:a16="http://schemas.microsoft.com/office/drawing/2014/main" id="{A69234C1-F9FA-40B2-82B5-795BC73D5F35}"/>
              </a:ext>
            </a:extLst>
          </p:cNvPr>
          <p:cNvSpPr/>
          <p:nvPr/>
        </p:nvSpPr>
        <p:spPr>
          <a:xfrm>
            <a:off x="597540" y="1490008"/>
            <a:ext cx="10583078" cy="2400657"/>
          </a:xfrm>
          <a:prstGeom prst="rect">
            <a:avLst/>
          </a:prstGeom>
        </p:spPr>
        <p:txBody>
          <a:bodyPr wrap="square">
            <a:spAutoFit/>
          </a:bodyPr>
          <a:lstStyle/>
          <a:p>
            <a:r>
              <a:rPr lang="de-CH" sz="3000" dirty="0"/>
              <a:t>„</a:t>
            </a:r>
            <a:r>
              <a:rPr lang="de-DE" sz="3000" dirty="0"/>
              <a:t>Ich will alles vom Erdboden gänzlich wegraffen!, spricht der HERR. Ich will wegraffen Menschen und Vieh, ich will wegraffen die Vögel des Himmels und die Fische im Meer und die Ärgernisse mitsamt den Gottlosen; und ich will die Menschen vom Erdboden vertilgen!, spricht der HERR.</a:t>
            </a:r>
            <a:r>
              <a:rPr lang="de-CH" sz="3000" dirty="0"/>
              <a:t>“ </a:t>
            </a:r>
            <a:r>
              <a:rPr lang="de-CH" sz="3000" dirty="0" err="1"/>
              <a:t>Zeph</a:t>
            </a:r>
            <a:r>
              <a:rPr lang="de-CH" sz="3000" dirty="0"/>
              <a:t> 1,2-3</a:t>
            </a:r>
          </a:p>
        </p:txBody>
      </p:sp>
      <p:sp>
        <p:nvSpPr>
          <p:cNvPr id="7" name="Rechteck 6">
            <a:extLst>
              <a:ext uri="{FF2B5EF4-FFF2-40B4-BE49-F238E27FC236}">
                <a16:creationId xmlns:a16="http://schemas.microsoft.com/office/drawing/2014/main" id="{4E941EB9-751D-4DD0-8BE9-D4C9856A4640}"/>
              </a:ext>
            </a:extLst>
          </p:cNvPr>
          <p:cNvSpPr/>
          <p:nvPr/>
        </p:nvSpPr>
        <p:spPr>
          <a:xfrm>
            <a:off x="597540" y="4198417"/>
            <a:ext cx="8342797" cy="1938992"/>
          </a:xfrm>
          <a:prstGeom prst="rect">
            <a:avLst/>
          </a:prstGeom>
        </p:spPr>
        <p:txBody>
          <a:bodyPr wrap="square">
            <a:spAutoFit/>
          </a:bodyPr>
          <a:lstStyle/>
          <a:p>
            <a:r>
              <a:rPr lang="de-CH" sz="3000" dirty="0"/>
              <a:t>„</a:t>
            </a:r>
            <a:r>
              <a:rPr lang="de-DE" sz="3000" dirty="0"/>
              <a:t>Denn es wird geoffenbart Gottes Zorn vom Himmel her über alle Gottlosigkeit und Ungerechtigkeit der Menschen, welche die Wahrheit durch Ungerechtigkeit aufhalten,</a:t>
            </a:r>
            <a:r>
              <a:rPr lang="de-CH" sz="3000" dirty="0"/>
              <a:t>“ </a:t>
            </a:r>
            <a:r>
              <a:rPr lang="de-CH" sz="3000" dirty="0" err="1"/>
              <a:t>Röm</a:t>
            </a:r>
            <a:r>
              <a:rPr lang="de-CH" sz="3000" dirty="0"/>
              <a:t> 1,18</a:t>
            </a:r>
          </a:p>
        </p:txBody>
      </p:sp>
    </p:spTree>
    <p:extLst>
      <p:ext uri="{BB962C8B-B14F-4D97-AF65-F5344CB8AC3E}">
        <p14:creationId xmlns:p14="http://schemas.microsoft.com/office/powerpoint/2010/main" val="3075789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1">
            <a:extLst>
              <a:ext uri="{FF2B5EF4-FFF2-40B4-BE49-F238E27FC236}">
                <a16:creationId xmlns:a16="http://schemas.microsoft.com/office/drawing/2014/main" id="{FD5C4BE2-537C-43AA-B34F-A19E753E2B00}"/>
              </a:ext>
            </a:extLst>
          </p:cNvPr>
          <p:cNvSpPr>
            <a:spLocks noGrp="1"/>
          </p:cNvSpPr>
          <p:nvPr>
            <p:ph type="title"/>
          </p:nvPr>
        </p:nvSpPr>
        <p:spPr>
          <a:xfrm>
            <a:off x="838200" y="365126"/>
            <a:ext cx="10515600" cy="817130"/>
          </a:xfrm>
        </p:spPr>
        <p:txBody>
          <a:bodyPr/>
          <a:lstStyle/>
          <a:p>
            <a:pPr algn="ctr"/>
            <a:r>
              <a:rPr lang="de-CH" b="1" dirty="0"/>
              <a:t>Gegen die Bewohner Judas (1,4-2,3)</a:t>
            </a:r>
          </a:p>
        </p:txBody>
      </p:sp>
      <p:sp>
        <p:nvSpPr>
          <p:cNvPr id="5" name="Rechteck 4">
            <a:extLst>
              <a:ext uri="{FF2B5EF4-FFF2-40B4-BE49-F238E27FC236}">
                <a16:creationId xmlns:a16="http://schemas.microsoft.com/office/drawing/2014/main" id="{A69234C1-F9FA-40B2-82B5-795BC73D5F35}"/>
              </a:ext>
            </a:extLst>
          </p:cNvPr>
          <p:cNvSpPr/>
          <p:nvPr/>
        </p:nvSpPr>
        <p:spPr>
          <a:xfrm>
            <a:off x="597540" y="1490008"/>
            <a:ext cx="10583078" cy="1938992"/>
          </a:xfrm>
          <a:prstGeom prst="rect">
            <a:avLst/>
          </a:prstGeom>
        </p:spPr>
        <p:txBody>
          <a:bodyPr wrap="square">
            <a:spAutoFit/>
          </a:bodyPr>
          <a:lstStyle/>
          <a:p>
            <a:r>
              <a:rPr lang="de-CH" sz="3000" dirty="0"/>
              <a:t>„</a:t>
            </a:r>
            <a:r>
              <a:rPr lang="de-DE" sz="3000" dirty="0"/>
              <a:t>Und es wird geschehen, dass ich zu jener Zeit Jerusalem mit Leuchten durchsuchen werde; und ich will die Leute heimsuchen, die auf ihren Hefen liegen, indem sie in ihrem Herzen sagen: »Der HERR wird weder Gutes noch Böses tun!«</a:t>
            </a:r>
            <a:r>
              <a:rPr lang="de-CH" sz="3000" dirty="0"/>
              <a:t>“ </a:t>
            </a:r>
            <a:r>
              <a:rPr lang="de-CH" sz="3000" dirty="0" err="1"/>
              <a:t>Zeph</a:t>
            </a:r>
            <a:r>
              <a:rPr lang="de-CH" sz="3000" dirty="0"/>
              <a:t> 1,12</a:t>
            </a:r>
          </a:p>
        </p:txBody>
      </p:sp>
      <p:sp>
        <p:nvSpPr>
          <p:cNvPr id="4" name="Rechteck 3">
            <a:extLst>
              <a:ext uri="{FF2B5EF4-FFF2-40B4-BE49-F238E27FC236}">
                <a16:creationId xmlns:a16="http://schemas.microsoft.com/office/drawing/2014/main" id="{BC322B60-AF4F-449C-9848-89D673B006AD}"/>
              </a:ext>
            </a:extLst>
          </p:cNvPr>
          <p:cNvSpPr/>
          <p:nvPr/>
        </p:nvSpPr>
        <p:spPr>
          <a:xfrm>
            <a:off x="597540" y="3736752"/>
            <a:ext cx="9282136" cy="553998"/>
          </a:xfrm>
          <a:prstGeom prst="rect">
            <a:avLst/>
          </a:prstGeom>
        </p:spPr>
        <p:txBody>
          <a:bodyPr wrap="square">
            <a:spAutoFit/>
          </a:bodyPr>
          <a:lstStyle/>
          <a:p>
            <a:r>
              <a:rPr lang="de-CH" sz="3000" dirty="0"/>
              <a:t>„</a:t>
            </a:r>
            <a:r>
              <a:rPr lang="de-DE" sz="3000" dirty="0"/>
              <a:t>seine Augen waren wie eine Feuerflamme,</a:t>
            </a:r>
            <a:r>
              <a:rPr lang="de-CH" sz="3000" dirty="0"/>
              <a:t>“ Offb 1,14b</a:t>
            </a:r>
          </a:p>
        </p:txBody>
      </p:sp>
      <p:sp>
        <p:nvSpPr>
          <p:cNvPr id="7" name="Rechteck 6">
            <a:extLst>
              <a:ext uri="{FF2B5EF4-FFF2-40B4-BE49-F238E27FC236}">
                <a16:creationId xmlns:a16="http://schemas.microsoft.com/office/drawing/2014/main" id="{EBC8F8D0-8E3D-4A0E-95B8-EA0E5407B224}"/>
              </a:ext>
            </a:extLst>
          </p:cNvPr>
          <p:cNvSpPr/>
          <p:nvPr/>
        </p:nvSpPr>
        <p:spPr>
          <a:xfrm>
            <a:off x="597540" y="4691006"/>
            <a:ext cx="9182384" cy="553998"/>
          </a:xfrm>
          <a:prstGeom prst="rect">
            <a:avLst/>
          </a:prstGeom>
        </p:spPr>
        <p:txBody>
          <a:bodyPr wrap="square">
            <a:spAutoFit/>
          </a:bodyPr>
          <a:lstStyle/>
          <a:p>
            <a:r>
              <a:rPr lang="de-DE" sz="3000" dirty="0"/>
              <a:t>Sendschreiben: 7x „Ich kenne deine Werke…“</a:t>
            </a:r>
            <a:endParaRPr lang="de-CH" sz="3000" dirty="0"/>
          </a:p>
        </p:txBody>
      </p:sp>
      <p:sp>
        <p:nvSpPr>
          <p:cNvPr id="8" name="Rechteck 7">
            <a:extLst>
              <a:ext uri="{FF2B5EF4-FFF2-40B4-BE49-F238E27FC236}">
                <a16:creationId xmlns:a16="http://schemas.microsoft.com/office/drawing/2014/main" id="{B292F005-565B-4773-B3A8-D22B6EE68C12}"/>
              </a:ext>
            </a:extLst>
          </p:cNvPr>
          <p:cNvSpPr/>
          <p:nvPr/>
        </p:nvSpPr>
        <p:spPr>
          <a:xfrm>
            <a:off x="547664" y="5645261"/>
            <a:ext cx="9282136" cy="1015663"/>
          </a:xfrm>
          <a:prstGeom prst="rect">
            <a:avLst/>
          </a:prstGeom>
        </p:spPr>
        <p:txBody>
          <a:bodyPr wrap="square">
            <a:spAutoFit/>
          </a:bodyPr>
          <a:lstStyle/>
          <a:p>
            <a:r>
              <a:rPr lang="de-CH" sz="3000" dirty="0"/>
              <a:t>„</a:t>
            </a:r>
            <a:r>
              <a:rPr lang="de-DE" sz="3000" dirty="0"/>
              <a:t>weder Flecken noch Runzeln noch etwas Ähnliches habe, sondern dass sie heilig und tadellos sei.</a:t>
            </a:r>
            <a:r>
              <a:rPr lang="de-CH" sz="3000" dirty="0"/>
              <a:t>“ </a:t>
            </a:r>
            <a:r>
              <a:rPr lang="de-CH" sz="3000" dirty="0" err="1"/>
              <a:t>Eph</a:t>
            </a:r>
            <a:r>
              <a:rPr lang="de-CH" sz="3000" dirty="0"/>
              <a:t> 5,27b</a:t>
            </a:r>
          </a:p>
        </p:txBody>
      </p:sp>
    </p:spTree>
    <p:extLst>
      <p:ext uri="{BB962C8B-B14F-4D97-AF65-F5344CB8AC3E}">
        <p14:creationId xmlns:p14="http://schemas.microsoft.com/office/powerpoint/2010/main" val="4661618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 calcmode="lin" valueType="num">
                                      <p:cBhvr>
                                        <p:cTn id="14" dur="500" fill="hold"/>
                                        <p:tgtEl>
                                          <p:spTgt spid="4"/>
                                        </p:tgtEl>
                                        <p:attrNameLst>
                                          <p:attrName>ppt_w</p:attrName>
                                        </p:attrNameLst>
                                      </p:cBhvr>
                                      <p:tavLst>
                                        <p:tav tm="0">
                                          <p:val>
                                            <p:fltVal val="0"/>
                                          </p:val>
                                        </p:tav>
                                        <p:tav tm="100000">
                                          <p:val>
                                            <p:strVal val="#ppt_w"/>
                                          </p:val>
                                        </p:tav>
                                      </p:tavLst>
                                    </p:anim>
                                    <p:anim calcmode="lin" valueType="num">
                                      <p:cBhvr>
                                        <p:cTn id="15" dur="500" fill="hold"/>
                                        <p:tgtEl>
                                          <p:spTgt spid="4"/>
                                        </p:tgtEl>
                                        <p:attrNameLst>
                                          <p:attrName>ppt_h</p:attrName>
                                        </p:attrNameLst>
                                      </p:cBhvr>
                                      <p:tavLst>
                                        <p:tav tm="0">
                                          <p:val>
                                            <p:fltVal val="0"/>
                                          </p:val>
                                        </p:tav>
                                        <p:tav tm="100000">
                                          <p:val>
                                            <p:strVal val="#ppt_h"/>
                                          </p:val>
                                        </p:tav>
                                      </p:tavLst>
                                    </p:anim>
                                    <p:animEffect transition="in" filter="fade">
                                      <p:cBhvr>
                                        <p:cTn id="16" dur="500"/>
                                        <p:tgtEl>
                                          <p:spTgt spid="4"/>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7"/>
                                        </p:tgtEl>
                                        <p:attrNameLst>
                                          <p:attrName>style.visibility</p:attrName>
                                        </p:attrNameLst>
                                      </p:cBhvr>
                                      <p:to>
                                        <p:strVal val="visible"/>
                                      </p:to>
                                    </p:set>
                                    <p:anim calcmode="lin" valueType="num">
                                      <p:cBhvr>
                                        <p:cTn id="21" dur="500" fill="hold"/>
                                        <p:tgtEl>
                                          <p:spTgt spid="7"/>
                                        </p:tgtEl>
                                        <p:attrNameLst>
                                          <p:attrName>ppt_w</p:attrName>
                                        </p:attrNameLst>
                                      </p:cBhvr>
                                      <p:tavLst>
                                        <p:tav tm="0">
                                          <p:val>
                                            <p:fltVal val="0"/>
                                          </p:val>
                                        </p:tav>
                                        <p:tav tm="100000">
                                          <p:val>
                                            <p:strVal val="#ppt_w"/>
                                          </p:val>
                                        </p:tav>
                                      </p:tavLst>
                                    </p:anim>
                                    <p:anim calcmode="lin" valueType="num">
                                      <p:cBhvr>
                                        <p:cTn id="22" dur="500" fill="hold"/>
                                        <p:tgtEl>
                                          <p:spTgt spid="7"/>
                                        </p:tgtEl>
                                        <p:attrNameLst>
                                          <p:attrName>ppt_h</p:attrName>
                                        </p:attrNameLst>
                                      </p:cBhvr>
                                      <p:tavLst>
                                        <p:tav tm="0">
                                          <p:val>
                                            <p:fltVal val="0"/>
                                          </p:val>
                                        </p:tav>
                                        <p:tav tm="100000">
                                          <p:val>
                                            <p:strVal val="#ppt_h"/>
                                          </p:val>
                                        </p:tav>
                                      </p:tavLst>
                                    </p:anim>
                                    <p:animEffect transition="in" filter="fade">
                                      <p:cBhvr>
                                        <p:cTn id="23" dur="500"/>
                                        <p:tgtEl>
                                          <p:spTgt spid="7"/>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grpId="0" nodeType="click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p:cTn id="28" dur="500" fill="hold"/>
                                        <p:tgtEl>
                                          <p:spTgt spid="8"/>
                                        </p:tgtEl>
                                        <p:attrNameLst>
                                          <p:attrName>ppt_w</p:attrName>
                                        </p:attrNameLst>
                                      </p:cBhvr>
                                      <p:tavLst>
                                        <p:tav tm="0">
                                          <p:val>
                                            <p:fltVal val="0"/>
                                          </p:val>
                                        </p:tav>
                                        <p:tav tm="100000">
                                          <p:val>
                                            <p:strVal val="#ppt_w"/>
                                          </p:val>
                                        </p:tav>
                                      </p:tavLst>
                                    </p:anim>
                                    <p:anim calcmode="lin" valueType="num">
                                      <p:cBhvr>
                                        <p:cTn id="29" dur="500" fill="hold"/>
                                        <p:tgtEl>
                                          <p:spTgt spid="8"/>
                                        </p:tgtEl>
                                        <p:attrNameLst>
                                          <p:attrName>ppt_h</p:attrName>
                                        </p:attrNameLst>
                                      </p:cBhvr>
                                      <p:tavLst>
                                        <p:tav tm="0">
                                          <p:val>
                                            <p:fltVal val="0"/>
                                          </p:val>
                                        </p:tav>
                                        <p:tav tm="100000">
                                          <p:val>
                                            <p:strVal val="#ppt_h"/>
                                          </p:val>
                                        </p:tav>
                                      </p:tavLst>
                                    </p:anim>
                                    <p:animEffect transition="in" filter="fade">
                                      <p:cBhvr>
                                        <p:cTn id="30"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4" grpId="0"/>
      <p:bldP spid="7" grpId="0"/>
      <p:bldP spid="8"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1">
            <a:extLst>
              <a:ext uri="{FF2B5EF4-FFF2-40B4-BE49-F238E27FC236}">
                <a16:creationId xmlns:a16="http://schemas.microsoft.com/office/drawing/2014/main" id="{FD5C4BE2-537C-43AA-B34F-A19E753E2B00}"/>
              </a:ext>
            </a:extLst>
          </p:cNvPr>
          <p:cNvSpPr>
            <a:spLocks noGrp="1"/>
          </p:cNvSpPr>
          <p:nvPr>
            <p:ph type="title"/>
          </p:nvPr>
        </p:nvSpPr>
        <p:spPr>
          <a:xfrm>
            <a:off x="838200" y="365126"/>
            <a:ext cx="10515600" cy="817130"/>
          </a:xfrm>
        </p:spPr>
        <p:txBody>
          <a:bodyPr/>
          <a:lstStyle/>
          <a:p>
            <a:pPr algn="ctr"/>
            <a:r>
              <a:rPr lang="de-CH" b="1" dirty="0"/>
              <a:t>Gegen die Bewohner Judas (1,4-2,3)</a:t>
            </a:r>
          </a:p>
        </p:txBody>
      </p:sp>
      <p:sp>
        <p:nvSpPr>
          <p:cNvPr id="5" name="Rechteck 4">
            <a:extLst>
              <a:ext uri="{FF2B5EF4-FFF2-40B4-BE49-F238E27FC236}">
                <a16:creationId xmlns:a16="http://schemas.microsoft.com/office/drawing/2014/main" id="{A69234C1-F9FA-40B2-82B5-795BC73D5F35}"/>
              </a:ext>
            </a:extLst>
          </p:cNvPr>
          <p:cNvSpPr/>
          <p:nvPr/>
        </p:nvSpPr>
        <p:spPr>
          <a:xfrm>
            <a:off x="597540" y="1490008"/>
            <a:ext cx="9248885" cy="3785652"/>
          </a:xfrm>
          <a:prstGeom prst="rect">
            <a:avLst/>
          </a:prstGeom>
        </p:spPr>
        <p:txBody>
          <a:bodyPr wrap="square">
            <a:spAutoFit/>
          </a:bodyPr>
          <a:lstStyle/>
          <a:p>
            <a:r>
              <a:rPr lang="de-CH" sz="3000" dirty="0"/>
              <a:t>„</a:t>
            </a:r>
            <a:r>
              <a:rPr lang="de-DE" sz="3000" dirty="0"/>
              <a:t>Nahe ist der große Tag des HERRN; er ist nahe, und sehr rasch kommt er herbei! Horch, der Tag des HERRN! Bitter schreit dort auf der Held. Ein Tag des Zorns ist dieser Tag, ein Tag der Angst und der Bedrängnis, ein Tag des Ruins und der Zerstörung, ein Tag der Finsternis und des Dunkels, ein Tag des Gewölks und des </a:t>
            </a:r>
            <a:r>
              <a:rPr lang="de-DE" sz="3000" dirty="0" err="1"/>
              <a:t>Wolkendunkels</a:t>
            </a:r>
            <a:r>
              <a:rPr lang="de-DE" sz="3000" dirty="0"/>
              <a:t>, ein Tag des </a:t>
            </a:r>
            <a:r>
              <a:rPr lang="de-DE" sz="3000" dirty="0" err="1"/>
              <a:t>Schopharschalls</a:t>
            </a:r>
            <a:r>
              <a:rPr lang="de-DE" sz="3000" dirty="0"/>
              <a:t> und des Alarmblasens gegen die festen Städte und gegen die hohen Zinnen.</a:t>
            </a:r>
            <a:r>
              <a:rPr lang="de-CH" sz="3000" dirty="0"/>
              <a:t>“ </a:t>
            </a:r>
            <a:r>
              <a:rPr lang="de-CH" sz="3000" dirty="0" err="1"/>
              <a:t>Zeph</a:t>
            </a:r>
            <a:r>
              <a:rPr lang="de-CH" sz="3000" dirty="0"/>
              <a:t> 1,14-16</a:t>
            </a:r>
          </a:p>
        </p:txBody>
      </p:sp>
    </p:spTree>
    <p:extLst>
      <p:ext uri="{BB962C8B-B14F-4D97-AF65-F5344CB8AC3E}">
        <p14:creationId xmlns:p14="http://schemas.microsoft.com/office/powerpoint/2010/main" val="11136270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1">
            <a:extLst>
              <a:ext uri="{FF2B5EF4-FFF2-40B4-BE49-F238E27FC236}">
                <a16:creationId xmlns:a16="http://schemas.microsoft.com/office/drawing/2014/main" id="{FD5C4BE2-537C-43AA-B34F-A19E753E2B00}"/>
              </a:ext>
            </a:extLst>
          </p:cNvPr>
          <p:cNvSpPr>
            <a:spLocks noGrp="1"/>
          </p:cNvSpPr>
          <p:nvPr>
            <p:ph type="title"/>
          </p:nvPr>
        </p:nvSpPr>
        <p:spPr>
          <a:xfrm>
            <a:off x="838200" y="365126"/>
            <a:ext cx="10515600" cy="817130"/>
          </a:xfrm>
        </p:spPr>
        <p:txBody>
          <a:bodyPr/>
          <a:lstStyle/>
          <a:p>
            <a:pPr algn="ctr"/>
            <a:r>
              <a:rPr lang="de-CH" b="1" dirty="0"/>
              <a:t>Gegen die Bewohner Judas (1,4-2,3)</a:t>
            </a:r>
          </a:p>
        </p:txBody>
      </p:sp>
      <p:sp>
        <p:nvSpPr>
          <p:cNvPr id="5" name="Rechteck 4">
            <a:extLst>
              <a:ext uri="{FF2B5EF4-FFF2-40B4-BE49-F238E27FC236}">
                <a16:creationId xmlns:a16="http://schemas.microsoft.com/office/drawing/2014/main" id="{A69234C1-F9FA-40B2-82B5-795BC73D5F35}"/>
              </a:ext>
            </a:extLst>
          </p:cNvPr>
          <p:cNvSpPr/>
          <p:nvPr/>
        </p:nvSpPr>
        <p:spPr>
          <a:xfrm>
            <a:off x="597540" y="1490008"/>
            <a:ext cx="9248885" cy="4247317"/>
          </a:xfrm>
          <a:prstGeom prst="rect">
            <a:avLst/>
          </a:prstGeom>
        </p:spPr>
        <p:txBody>
          <a:bodyPr wrap="square">
            <a:spAutoFit/>
          </a:bodyPr>
          <a:lstStyle/>
          <a:p>
            <a:r>
              <a:rPr lang="de-CH" sz="3000" dirty="0"/>
              <a:t>„</a:t>
            </a:r>
            <a:r>
              <a:rPr lang="de-DE" sz="3000" dirty="0"/>
              <a:t>Da will ich die Menschen ängstigen, dass sie herumtappen wie die Blinden; denn am HERRN haben sie sich versündigt; darum soll ihr Blut hingeschüttet werden wie Staub und ihr Fleisch wie Mist! Weder ihr Silber noch ihr Gold wird sie retten können am Tag des Zornes des HERRN, und durch das Feuer seines Eifers soll das ganze Land verzehrt werden; denn eine Vernichtung, einen plötzlichen Untergang wird er allen Bewohnern des Landes bereiten.</a:t>
            </a:r>
            <a:r>
              <a:rPr lang="de-CH" sz="3000" dirty="0"/>
              <a:t>“ </a:t>
            </a:r>
            <a:r>
              <a:rPr lang="de-CH" sz="3000" dirty="0" err="1"/>
              <a:t>Zeph</a:t>
            </a:r>
            <a:r>
              <a:rPr lang="de-CH" sz="3000" dirty="0"/>
              <a:t> 1,17-18</a:t>
            </a:r>
          </a:p>
        </p:txBody>
      </p:sp>
    </p:spTree>
    <p:extLst>
      <p:ext uri="{BB962C8B-B14F-4D97-AF65-F5344CB8AC3E}">
        <p14:creationId xmlns:p14="http://schemas.microsoft.com/office/powerpoint/2010/main" val="33267712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0" name="Picture 6" descr="The Wrath of God Reserved against that Day! – The Kingdom Message">
            <a:extLst>
              <a:ext uri="{FF2B5EF4-FFF2-40B4-BE49-F238E27FC236}">
                <a16:creationId xmlns:a16="http://schemas.microsoft.com/office/drawing/2014/main" id="{E106E406-5070-41FC-A776-CAE7E828B21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782" y="-49876"/>
            <a:ext cx="12215553" cy="73293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1547430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1">
            <a:extLst>
              <a:ext uri="{FF2B5EF4-FFF2-40B4-BE49-F238E27FC236}">
                <a16:creationId xmlns:a16="http://schemas.microsoft.com/office/drawing/2014/main" id="{FD5C4BE2-537C-43AA-B34F-A19E753E2B00}"/>
              </a:ext>
            </a:extLst>
          </p:cNvPr>
          <p:cNvSpPr>
            <a:spLocks noGrp="1"/>
          </p:cNvSpPr>
          <p:nvPr>
            <p:ph type="title"/>
          </p:nvPr>
        </p:nvSpPr>
        <p:spPr>
          <a:xfrm>
            <a:off x="838200" y="365126"/>
            <a:ext cx="10515600" cy="817130"/>
          </a:xfrm>
        </p:spPr>
        <p:txBody>
          <a:bodyPr/>
          <a:lstStyle/>
          <a:p>
            <a:pPr algn="ctr"/>
            <a:r>
              <a:rPr lang="de-CH" b="1" dirty="0"/>
              <a:t>Gegen die Bewohner Judas (1,4-2,3)</a:t>
            </a:r>
          </a:p>
        </p:txBody>
      </p:sp>
      <p:sp>
        <p:nvSpPr>
          <p:cNvPr id="5" name="Rechteck 4">
            <a:extLst>
              <a:ext uri="{FF2B5EF4-FFF2-40B4-BE49-F238E27FC236}">
                <a16:creationId xmlns:a16="http://schemas.microsoft.com/office/drawing/2014/main" id="{A69234C1-F9FA-40B2-82B5-795BC73D5F35}"/>
              </a:ext>
            </a:extLst>
          </p:cNvPr>
          <p:cNvSpPr/>
          <p:nvPr/>
        </p:nvSpPr>
        <p:spPr>
          <a:xfrm>
            <a:off x="838199" y="2173031"/>
            <a:ext cx="9248885" cy="553998"/>
          </a:xfrm>
          <a:prstGeom prst="rect">
            <a:avLst/>
          </a:prstGeom>
        </p:spPr>
        <p:txBody>
          <a:bodyPr wrap="square">
            <a:spAutoFit/>
          </a:bodyPr>
          <a:lstStyle/>
          <a:p>
            <a:r>
              <a:rPr lang="de-CH" sz="3000" dirty="0"/>
              <a:t>„</a:t>
            </a:r>
            <a:r>
              <a:rPr lang="de-DE" sz="3000" dirty="0"/>
              <a:t>Denn unser Gott ist ein verzehrendes Feuer.</a:t>
            </a:r>
            <a:r>
              <a:rPr lang="de-CH" sz="3000" dirty="0"/>
              <a:t>“ </a:t>
            </a:r>
            <a:r>
              <a:rPr lang="de-CH" sz="3000" dirty="0" err="1"/>
              <a:t>Hebr</a:t>
            </a:r>
            <a:r>
              <a:rPr lang="de-CH" sz="3000" dirty="0"/>
              <a:t> 12,29</a:t>
            </a:r>
          </a:p>
        </p:txBody>
      </p:sp>
      <p:sp>
        <p:nvSpPr>
          <p:cNvPr id="7" name="Rechteck 6">
            <a:extLst>
              <a:ext uri="{FF2B5EF4-FFF2-40B4-BE49-F238E27FC236}">
                <a16:creationId xmlns:a16="http://schemas.microsoft.com/office/drawing/2014/main" id="{A6BF6E10-A041-486B-9CA5-A7CFF5ABEB6B}"/>
              </a:ext>
            </a:extLst>
          </p:cNvPr>
          <p:cNvSpPr/>
          <p:nvPr/>
        </p:nvSpPr>
        <p:spPr>
          <a:xfrm>
            <a:off x="838198" y="3373855"/>
            <a:ext cx="9248885" cy="1015663"/>
          </a:xfrm>
          <a:prstGeom prst="rect">
            <a:avLst/>
          </a:prstGeom>
        </p:spPr>
        <p:txBody>
          <a:bodyPr wrap="square">
            <a:spAutoFit/>
          </a:bodyPr>
          <a:lstStyle/>
          <a:p>
            <a:r>
              <a:rPr lang="de-CH" sz="3000" dirty="0"/>
              <a:t>„</a:t>
            </a:r>
            <a:r>
              <a:rPr lang="de-DE" sz="3000" dirty="0"/>
              <a:t>In dem Bewusstsein, </a:t>
            </a:r>
            <a:r>
              <a:rPr lang="de-DE" sz="3000" u="sng" dirty="0"/>
              <a:t>dass der Herr zu fürchten ist</a:t>
            </a:r>
            <a:r>
              <a:rPr lang="de-DE" sz="3000" dirty="0"/>
              <a:t>, suchen wir daher die Menschen zu überzeugen,</a:t>
            </a:r>
            <a:r>
              <a:rPr lang="de-CH" sz="3000" dirty="0"/>
              <a:t>“ 2Kor 5,11a</a:t>
            </a:r>
          </a:p>
        </p:txBody>
      </p:sp>
      <p:sp>
        <p:nvSpPr>
          <p:cNvPr id="8" name="Rechteck 7">
            <a:extLst>
              <a:ext uri="{FF2B5EF4-FFF2-40B4-BE49-F238E27FC236}">
                <a16:creationId xmlns:a16="http://schemas.microsoft.com/office/drawing/2014/main" id="{1A78FB8B-138B-4B71-A6D3-5D722AA04376}"/>
              </a:ext>
            </a:extLst>
          </p:cNvPr>
          <p:cNvSpPr/>
          <p:nvPr/>
        </p:nvSpPr>
        <p:spPr>
          <a:xfrm>
            <a:off x="838198" y="4918628"/>
            <a:ext cx="9248885" cy="1015663"/>
          </a:xfrm>
          <a:prstGeom prst="rect">
            <a:avLst/>
          </a:prstGeom>
        </p:spPr>
        <p:txBody>
          <a:bodyPr wrap="square">
            <a:spAutoFit/>
          </a:bodyPr>
          <a:lstStyle/>
          <a:p>
            <a:r>
              <a:rPr lang="de-CH" sz="3000" dirty="0"/>
              <a:t>„</a:t>
            </a:r>
            <a:r>
              <a:rPr lang="de-DE" sz="3000" dirty="0"/>
              <a:t>Es ist schrecklich, in die Hände des lebendigen Gottes zu fallen!</a:t>
            </a:r>
            <a:r>
              <a:rPr lang="de-CH" sz="3000" dirty="0"/>
              <a:t>“ </a:t>
            </a:r>
            <a:r>
              <a:rPr lang="de-CH" sz="3000" dirty="0" err="1"/>
              <a:t>Hebr</a:t>
            </a:r>
            <a:r>
              <a:rPr lang="de-CH" sz="3000" dirty="0"/>
              <a:t> 10,31</a:t>
            </a:r>
          </a:p>
        </p:txBody>
      </p:sp>
    </p:spTree>
    <p:extLst>
      <p:ext uri="{BB962C8B-B14F-4D97-AF65-F5344CB8AC3E}">
        <p14:creationId xmlns:p14="http://schemas.microsoft.com/office/powerpoint/2010/main" val="15362898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anim calcmode="lin" valueType="num">
                                      <p:cBhvr>
                                        <p:cTn id="14" dur="500" fill="hold"/>
                                        <p:tgtEl>
                                          <p:spTgt spid="7"/>
                                        </p:tgtEl>
                                        <p:attrNameLst>
                                          <p:attrName>ppt_w</p:attrName>
                                        </p:attrNameLst>
                                      </p:cBhvr>
                                      <p:tavLst>
                                        <p:tav tm="0">
                                          <p:val>
                                            <p:fltVal val="0"/>
                                          </p:val>
                                        </p:tav>
                                        <p:tav tm="100000">
                                          <p:val>
                                            <p:strVal val="#ppt_w"/>
                                          </p:val>
                                        </p:tav>
                                      </p:tavLst>
                                    </p:anim>
                                    <p:anim calcmode="lin" valueType="num">
                                      <p:cBhvr>
                                        <p:cTn id="15" dur="500" fill="hold"/>
                                        <p:tgtEl>
                                          <p:spTgt spid="7"/>
                                        </p:tgtEl>
                                        <p:attrNameLst>
                                          <p:attrName>ppt_h</p:attrName>
                                        </p:attrNameLst>
                                      </p:cBhvr>
                                      <p:tavLst>
                                        <p:tav tm="0">
                                          <p:val>
                                            <p:fltVal val="0"/>
                                          </p:val>
                                        </p:tav>
                                        <p:tav tm="100000">
                                          <p:val>
                                            <p:strVal val="#ppt_h"/>
                                          </p:val>
                                        </p:tav>
                                      </p:tavLst>
                                    </p:anim>
                                    <p:animEffect transition="in" filter="fade">
                                      <p:cBhvr>
                                        <p:cTn id="16" dur="500"/>
                                        <p:tgtEl>
                                          <p:spTgt spid="7"/>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8"/>
                                        </p:tgtEl>
                                        <p:attrNameLst>
                                          <p:attrName>style.visibility</p:attrName>
                                        </p:attrNameLst>
                                      </p:cBhvr>
                                      <p:to>
                                        <p:strVal val="visible"/>
                                      </p:to>
                                    </p:set>
                                    <p:anim calcmode="lin" valueType="num">
                                      <p:cBhvr>
                                        <p:cTn id="21" dur="500" fill="hold"/>
                                        <p:tgtEl>
                                          <p:spTgt spid="8"/>
                                        </p:tgtEl>
                                        <p:attrNameLst>
                                          <p:attrName>ppt_w</p:attrName>
                                        </p:attrNameLst>
                                      </p:cBhvr>
                                      <p:tavLst>
                                        <p:tav tm="0">
                                          <p:val>
                                            <p:fltVal val="0"/>
                                          </p:val>
                                        </p:tav>
                                        <p:tav tm="100000">
                                          <p:val>
                                            <p:strVal val="#ppt_w"/>
                                          </p:val>
                                        </p:tav>
                                      </p:tavLst>
                                    </p:anim>
                                    <p:anim calcmode="lin" valueType="num">
                                      <p:cBhvr>
                                        <p:cTn id="22" dur="500" fill="hold"/>
                                        <p:tgtEl>
                                          <p:spTgt spid="8"/>
                                        </p:tgtEl>
                                        <p:attrNameLst>
                                          <p:attrName>ppt_h</p:attrName>
                                        </p:attrNameLst>
                                      </p:cBhvr>
                                      <p:tavLst>
                                        <p:tav tm="0">
                                          <p:val>
                                            <p:fltVal val="0"/>
                                          </p:val>
                                        </p:tav>
                                        <p:tav tm="100000">
                                          <p:val>
                                            <p:strVal val="#ppt_h"/>
                                          </p:val>
                                        </p:tav>
                                      </p:tavLst>
                                    </p:anim>
                                    <p:animEffect transition="in" filter="fade">
                                      <p:cBhvr>
                                        <p:cTn id="23"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P spid="8"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1">
            <a:extLst>
              <a:ext uri="{FF2B5EF4-FFF2-40B4-BE49-F238E27FC236}">
                <a16:creationId xmlns:a16="http://schemas.microsoft.com/office/drawing/2014/main" id="{FD5C4BE2-537C-43AA-B34F-A19E753E2B00}"/>
              </a:ext>
            </a:extLst>
          </p:cNvPr>
          <p:cNvSpPr>
            <a:spLocks noGrp="1"/>
          </p:cNvSpPr>
          <p:nvPr>
            <p:ph type="title"/>
          </p:nvPr>
        </p:nvSpPr>
        <p:spPr>
          <a:xfrm>
            <a:off x="838200" y="365126"/>
            <a:ext cx="10515600" cy="817130"/>
          </a:xfrm>
        </p:spPr>
        <p:txBody>
          <a:bodyPr/>
          <a:lstStyle/>
          <a:p>
            <a:pPr algn="ctr"/>
            <a:r>
              <a:rPr lang="de-CH" b="1" dirty="0"/>
              <a:t>Gegen die Bewohner Judas (1,4-2,3)</a:t>
            </a:r>
          </a:p>
        </p:txBody>
      </p:sp>
      <p:sp>
        <p:nvSpPr>
          <p:cNvPr id="4" name="Rechteck 3">
            <a:extLst>
              <a:ext uri="{FF2B5EF4-FFF2-40B4-BE49-F238E27FC236}">
                <a16:creationId xmlns:a16="http://schemas.microsoft.com/office/drawing/2014/main" id="{FB3CA420-5191-4932-A76A-6BAF9D72FD66}"/>
              </a:ext>
            </a:extLst>
          </p:cNvPr>
          <p:cNvSpPr/>
          <p:nvPr/>
        </p:nvSpPr>
        <p:spPr>
          <a:xfrm>
            <a:off x="349543" y="1182256"/>
            <a:ext cx="11842457" cy="2862322"/>
          </a:xfrm>
          <a:prstGeom prst="rect">
            <a:avLst/>
          </a:prstGeom>
        </p:spPr>
        <p:txBody>
          <a:bodyPr wrap="square">
            <a:spAutoFit/>
          </a:bodyPr>
          <a:lstStyle/>
          <a:p>
            <a:r>
              <a:rPr lang="de-CH" sz="3000" dirty="0"/>
              <a:t>„</a:t>
            </a:r>
            <a:r>
              <a:rPr lang="de-DE" sz="3000" dirty="0"/>
              <a:t>Tut euch zusammen, sammelt euch, du Volk ohne Scham, ehe der Ratschluss sich erfüllt — wie Spreu verweht, geht der Tag vorüber! —, ehe der grimmige Zorn des HERRN über euch kommt, ehe der Tag des Zornes des HERRN über euch kommt! Sucht den HERRN, alle ihr Demütigen im Land, die ihr sein Recht übt! Sucht Gerechtigkeit, sucht Demut; vielleicht werdet ihr Bergung finden am Tag des Zorns des HERRN!</a:t>
            </a:r>
            <a:r>
              <a:rPr lang="de-CH" sz="3000" dirty="0"/>
              <a:t>“ </a:t>
            </a:r>
            <a:r>
              <a:rPr lang="de-CH" sz="3000" dirty="0" err="1"/>
              <a:t>Zeph</a:t>
            </a:r>
            <a:r>
              <a:rPr lang="de-CH" sz="3000" dirty="0"/>
              <a:t> 2,1-3</a:t>
            </a:r>
          </a:p>
        </p:txBody>
      </p:sp>
      <p:sp>
        <p:nvSpPr>
          <p:cNvPr id="7" name="Rechteck 6">
            <a:extLst>
              <a:ext uri="{FF2B5EF4-FFF2-40B4-BE49-F238E27FC236}">
                <a16:creationId xmlns:a16="http://schemas.microsoft.com/office/drawing/2014/main" id="{299B064F-C636-4467-9304-FDE6D5EA0DFB}"/>
              </a:ext>
            </a:extLst>
          </p:cNvPr>
          <p:cNvSpPr/>
          <p:nvPr/>
        </p:nvSpPr>
        <p:spPr>
          <a:xfrm>
            <a:off x="349543" y="4156827"/>
            <a:ext cx="8162893" cy="2400657"/>
          </a:xfrm>
          <a:prstGeom prst="rect">
            <a:avLst/>
          </a:prstGeom>
        </p:spPr>
        <p:txBody>
          <a:bodyPr wrap="square">
            <a:spAutoFit/>
          </a:bodyPr>
          <a:lstStyle/>
          <a:p>
            <a:r>
              <a:rPr lang="de-CH" sz="3000" dirty="0"/>
              <a:t>„</a:t>
            </a:r>
            <a:r>
              <a:rPr lang="de-DE" sz="3000" dirty="0"/>
              <a:t>und lasst uns aufeinander achtgeben […], indem wir unsere eigene Versammlung nicht verlassen, wie es einige zu tun pflegen, sondern einander ermahnen, und das </a:t>
            </a:r>
            <a:r>
              <a:rPr lang="de-DE" sz="3000" u="sng" dirty="0"/>
              <a:t>umso mehr</a:t>
            </a:r>
            <a:r>
              <a:rPr lang="de-DE" sz="3000" dirty="0"/>
              <a:t>, als ihr den Tag herannahen seht!</a:t>
            </a:r>
            <a:r>
              <a:rPr lang="de-CH" sz="3000" dirty="0"/>
              <a:t>“ </a:t>
            </a:r>
            <a:r>
              <a:rPr lang="de-CH" sz="3000" dirty="0" err="1"/>
              <a:t>Hebr</a:t>
            </a:r>
            <a:r>
              <a:rPr lang="de-CH" sz="3000" dirty="0"/>
              <a:t> 10,24-25</a:t>
            </a:r>
          </a:p>
        </p:txBody>
      </p:sp>
    </p:spTree>
    <p:extLst>
      <p:ext uri="{BB962C8B-B14F-4D97-AF65-F5344CB8AC3E}">
        <p14:creationId xmlns:p14="http://schemas.microsoft.com/office/powerpoint/2010/main" val="24695678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anim calcmode="lin" valueType="num">
                                      <p:cBhvr>
                                        <p:cTn id="14" dur="500" fill="hold"/>
                                        <p:tgtEl>
                                          <p:spTgt spid="7"/>
                                        </p:tgtEl>
                                        <p:attrNameLst>
                                          <p:attrName>ppt_w</p:attrName>
                                        </p:attrNameLst>
                                      </p:cBhvr>
                                      <p:tavLst>
                                        <p:tav tm="0">
                                          <p:val>
                                            <p:fltVal val="0"/>
                                          </p:val>
                                        </p:tav>
                                        <p:tav tm="100000">
                                          <p:val>
                                            <p:strVal val="#ppt_w"/>
                                          </p:val>
                                        </p:tav>
                                      </p:tavLst>
                                    </p:anim>
                                    <p:anim calcmode="lin" valueType="num">
                                      <p:cBhvr>
                                        <p:cTn id="15" dur="500" fill="hold"/>
                                        <p:tgtEl>
                                          <p:spTgt spid="7"/>
                                        </p:tgtEl>
                                        <p:attrNameLst>
                                          <p:attrName>ppt_h</p:attrName>
                                        </p:attrNameLst>
                                      </p:cBhvr>
                                      <p:tavLst>
                                        <p:tav tm="0">
                                          <p:val>
                                            <p:fltVal val="0"/>
                                          </p:val>
                                        </p:tav>
                                        <p:tav tm="100000">
                                          <p:val>
                                            <p:strVal val="#ppt_h"/>
                                          </p:val>
                                        </p:tav>
                                      </p:tavLst>
                                    </p:anim>
                                    <p:animEffect transition="in" filter="fade">
                                      <p:cBhvr>
                                        <p:cTn id="16"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7"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1">
            <a:extLst>
              <a:ext uri="{FF2B5EF4-FFF2-40B4-BE49-F238E27FC236}">
                <a16:creationId xmlns:a16="http://schemas.microsoft.com/office/drawing/2014/main" id="{FD5C4BE2-537C-43AA-B34F-A19E753E2B00}"/>
              </a:ext>
            </a:extLst>
          </p:cNvPr>
          <p:cNvSpPr>
            <a:spLocks noGrp="1"/>
          </p:cNvSpPr>
          <p:nvPr>
            <p:ph type="title"/>
          </p:nvPr>
        </p:nvSpPr>
        <p:spPr>
          <a:xfrm>
            <a:off x="838200" y="365126"/>
            <a:ext cx="10515600" cy="817130"/>
          </a:xfrm>
        </p:spPr>
        <p:txBody>
          <a:bodyPr/>
          <a:lstStyle/>
          <a:p>
            <a:pPr algn="ctr"/>
            <a:r>
              <a:rPr lang="de-CH" b="1" dirty="0"/>
              <a:t>Gegen die Bewohner Judas (1,4-2,3)</a:t>
            </a:r>
          </a:p>
        </p:txBody>
      </p:sp>
      <p:sp>
        <p:nvSpPr>
          <p:cNvPr id="4" name="Rechteck 3">
            <a:extLst>
              <a:ext uri="{FF2B5EF4-FFF2-40B4-BE49-F238E27FC236}">
                <a16:creationId xmlns:a16="http://schemas.microsoft.com/office/drawing/2014/main" id="{FB3CA420-5191-4932-A76A-6BAF9D72FD66}"/>
              </a:ext>
            </a:extLst>
          </p:cNvPr>
          <p:cNvSpPr/>
          <p:nvPr/>
        </p:nvSpPr>
        <p:spPr>
          <a:xfrm>
            <a:off x="349543" y="1182256"/>
            <a:ext cx="11842457" cy="2862322"/>
          </a:xfrm>
          <a:prstGeom prst="rect">
            <a:avLst/>
          </a:prstGeom>
        </p:spPr>
        <p:txBody>
          <a:bodyPr wrap="square">
            <a:spAutoFit/>
          </a:bodyPr>
          <a:lstStyle/>
          <a:p>
            <a:r>
              <a:rPr lang="de-CH" sz="3000" dirty="0"/>
              <a:t>„</a:t>
            </a:r>
            <a:r>
              <a:rPr lang="de-DE" sz="3000" dirty="0"/>
              <a:t>Tut euch zusammen, sammelt euch, du Volk ohne Scham, ehe der Ratschluss sich erfüllt — wie Spreu verweht, geht der Tag vorüber! —, ehe der grimmige Zorn des HERRN über euch kommt, ehe der Tag des Zornes des HERRN über euch kommt! Sucht den HERRN, alle ihr Demütigen im Land, die ihr sein Recht übt! Sucht Gerechtigkeit, sucht Demut; vielleicht werdet ihr Bergung finden am Tag des Zorns des HERRN!</a:t>
            </a:r>
            <a:r>
              <a:rPr lang="de-CH" sz="3000" dirty="0"/>
              <a:t>“ </a:t>
            </a:r>
            <a:r>
              <a:rPr lang="de-CH" sz="3000" dirty="0" err="1"/>
              <a:t>Zeph</a:t>
            </a:r>
            <a:r>
              <a:rPr lang="de-CH" sz="3000" dirty="0"/>
              <a:t> 2,1-3</a:t>
            </a:r>
          </a:p>
        </p:txBody>
      </p:sp>
      <p:sp>
        <p:nvSpPr>
          <p:cNvPr id="7" name="Rechteck 6">
            <a:extLst>
              <a:ext uri="{FF2B5EF4-FFF2-40B4-BE49-F238E27FC236}">
                <a16:creationId xmlns:a16="http://schemas.microsoft.com/office/drawing/2014/main" id="{299B064F-C636-4467-9304-FDE6D5EA0DFB}"/>
              </a:ext>
            </a:extLst>
          </p:cNvPr>
          <p:cNvSpPr/>
          <p:nvPr/>
        </p:nvSpPr>
        <p:spPr>
          <a:xfrm>
            <a:off x="349543" y="4314769"/>
            <a:ext cx="8162893" cy="1477328"/>
          </a:xfrm>
          <a:prstGeom prst="rect">
            <a:avLst/>
          </a:prstGeom>
        </p:spPr>
        <p:txBody>
          <a:bodyPr wrap="square">
            <a:spAutoFit/>
          </a:bodyPr>
          <a:lstStyle/>
          <a:p>
            <a:r>
              <a:rPr lang="de-CH" sz="3000" dirty="0"/>
              <a:t>„</a:t>
            </a:r>
            <a:r>
              <a:rPr lang="de-DE" sz="3000" dirty="0"/>
              <a:t>untadelig in Heiligkeit zu sein vor unserem Gott und Vater bei der Ankunft unseres Herrn Jesus mit allen seinen Heiligen.</a:t>
            </a:r>
            <a:r>
              <a:rPr lang="de-CH" sz="3000" dirty="0"/>
              <a:t>“ 1Thess 3,13b (ELB)</a:t>
            </a:r>
          </a:p>
        </p:txBody>
      </p:sp>
    </p:spTree>
    <p:extLst>
      <p:ext uri="{BB962C8B-B14F-4D97-AF65-F5344CB8AC3E}">
        <p14:creationId xmlns:p14="http://schemas.microsoft.com/office/powerpoint/2010/main" val="34923546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p:cNvSpPr txBox="1"/>
          <p:nvPr/>
        </p:nvSpPr>
        <p:spPr>
          <a:xfrm>
            <a:off x="553480" y="313038"/>
            <a:ext cx="2828788" cy="923330"/>
          </a:xfrm>
          <a:prstGeom prst="rect">
            <a:avLst/>
          </a:prstGeom>
          <a:noFill/>
        </p:spPr>
        <p:txBody>
          <a:bodyPr wrap="none" rtlCol="0">
            <a:spAutoFit/>
          </a:bodyPr>
          <a:lstStyle/>
          <a:p>
            <a:r>
              <a:rPr lang="de-CH" sz="5400" b="1" dirty="0"/>
              <a:t>Zephanja</a:t>
            </a:r>
            <a:endParaRPr lang="de-CH" sz="5000" dirty="0">
              <a:latin typeface="Trebuchet MS" panose="020B0603020202020204" pitchFamily="34" charset="0"/>
            </a:endParaRPr>
          </a:p>
        </p:txBody>
      </p:sp>
      <p:sp>
        <p:nvSpPr>
          <p:cNvPr id="4" name="Textfeld 3"/>
          <p:cNvSpPr txBox="1"/>
          <p:nvPr/>
        </p:nvSpPr>
        <p:spPr>
          <a:xfrm>
            <a:off x="553480" y="1549904"/>
            <a:ext cx="3859326" cy="615553"/>
          </a:xfrm>
          <a:prstGeom prst="rect">
            <a:avLst/>
          </a:prstGeom>
          <a:noFill/>
        </p:spPr>
        <p:txBody>
          <a:bodyPr wrap="none" rtlCol="0">
            <a:spAutoFit/>
          </a:bodyPr>
          <a:lstStyle/>
          <a:p>
            <a:pPr lvl="0"/>
            <a:r>
              <a:rPr lang="de-CH" sz="3400" dirty="0"/>
              <a:t>Kapitel: 3 | Verse: 53</a:t>
            </a:r>
          </a:p>
        </p:txBody>
      </p:sp>
    </p:spTree>
    <p:extLst>
      <p:ext uri="{BB962C8B-B14F-4D97-AF65-F5344CB8AC3E}">
        <p14:creationId xmlns:p14="http://schemas.microsoft.com/office/powerpoint/2010/main" val="387690700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1">
            <a:extLst>
              <a:ext uri="{FF2B5EF4-FFF2-40B4-BE49-F238E27FC236}">
                <a16:creationId xmlns:a16="http://schemas.microsoft.com/office/drawing/2014/main" id="{FD5C4BE2-537C-43AA-B34F-A19E753E2B00}"/>
              </a:ext>
            </a:extLst>
          </p:cNvPr>
          <p:cNvSpPr>
            <a:spLocks noGrp="1"/>
          </p:cNvSpPr>
          <p:nvPr>
            <p:ph type="title"/>
          </p:nvPr>
        </p:nvSpPr>
        <p:spPr>
          <a:xfrm>
            <a:off x="838200" y="365126"/>
            <a:ext cx="10515600" cy="817130"/>
          </a:xfrm>
        </p:spPr>
        <p:txBody>
          <a:bodyPr/>
          <a:lstStyle/>
          <a:p>
            <a:pPr algn="ctr"/>
            <a:r>
              <a:rPr lang="de-CH" b="1" dirty="0"/>
              <a:t>Gegen die Nationen (2,4-15)</a:t>
            </a:r>
          </a:p>
        </p:txBody>
      </p:sp>
      <p:sp>
        <p:nvSpPr>
          <p:cNvPr id="4" name="Rechteck 3">
            <a:extLst>
              <a:ext uri="{FF2B5EF4-FFF2-40B4-BE49-F238E27FC236}">
                <a16:creationId xmlns:a16="http://schemas.microsoft.com/office/drawing/2014/main" id="{FB3CA420-5191-4932-A76A-6BAF9D72FD66}"/>
              </a:ext>
            </a:extLst>
          </p:cNvPr>
          <p:cNvSpPr/>
          <p:nvPr/>
        </p:nvSpPr>
        <p:spPr>
          <a:xfrm>
            <a:off x="349544" y="1182256"/>
            <a:ext cx="11317370" cy="1938992"/>
          </a:xfrm>
          <a:prstGeom prst="rect">
            <a:avLst/>
          </a:prstGeom>
        </p:spPr>
        <p:txBody>
          <a:bodyPr wrap="square">
            <a:spAutoFit/>
          </a:bodyPr>
          <a:lstStyle/>
          <a:p>
            <a:r>
              <a:rPr lang="de-CH" sz="3000" dirty="0"/>
              <a:t>„</a:t>
            </a:r>
            <a:r>
              <a:rPr lang="de-DE" sz="3000" dirty="0"/>
              <a:t>Ich will dich so zugrunde richten, dass niemand mehr da wohnen soll! Und der Landstrich am Meer soll zu Weideland mit Hirtenwohnungen und Schafhürden werden; und dieser Landstrich soll dem Überrest vom Haus </a:t>
            </a:r>
            <a:r>
              <a:rPr lang="de-DE" sz="3000" dirty="0" err="1"/>
              <a:t>Juda</a:t>
            </a:r>
            <a:r>
              <a:rPr lang="de-DE" sz="3000" dirty="0"/>
              <a:t> als Erbteil zufallen,</a:t>
            </a:r>
            <a:r>
              <a:rPr lang="de-CH" sz="3000" dirty="0"/>
              <a:t>“ </a:t>
            </a:r>
            <a:r>
              <a:rPr lang="de-CH" sz="3000" dirty="0" err="1"/>
              <a:t>Zeph</a:t>
            </a:r>
            <a:r>
              <a:rPr lang="de-CH" sz="3000" dirty="0"/>
              <a:t> 2,5b-7a</a:t>
            </a:r>
          </a:p>
        </p:txBody>
      </p:sp>
      <p:pic>
        <p:nvPicPr>
          <p:cNvPr id="3" name="Grafik 2">
            <a:extLst>
              <a:ext uri="{FF2B5EF4-FFF2-40B4-BE49-F238E27FC236}">
                <a16:creationId xmlns:a16="http://schemas.microsoft.com/office/drawing/2014/main" id="{DDD74786-3E2E-411E-884B-350E87C03C4A}"/>
              </a:ext>
            </a:extLst>
          </p:cNvPr>
          <p:cNvPicPr>
            <a:picLocks noChangeAspect="1"/>
          </p:cNvPicPr>
          <p:nvPr/>
        </p:nvPicPr>
        <p:blipFill>
          <a:blip r:embed="rId3"/>
          <a:stretch>
            <a:fillRect/>
          </a:stretch>
        </p:blipFill>
        <p:spPr>
          <a:xfrm>
            <a:off x="3472808" y="3033012"/>
            <a:ext cx="5070841" cy="3824988"/>
          </a:xfrm>
          <a:prstGeom prst="rect">
            <a:avLst/>
          </a:prstGeom>
        </p:spPr>
      </p:pic>
    </p:spTree>
    <p:extLst>
      <p:ext uri="{BB962C8B-B14F-4D97-AF65-F5344CB8AC3E}">
        <p14:creationId xmlns:p14="http://schemas.microsoft.com/office/powerpoint/2010/main" val="32445216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 calcmode="lin" valueType="num">
                                      <p:cBhvr>
                                        <p:cTn id="14" dur="500" fill="hold"/>
                                        <p:tgtEl>
                                          <p:spTgt spid="4"/>
                                        </p:tgtEl>
                                        <p:attrNameLst>
                                          <p:attrName>ppt_w</p:attrName>
                                        </p:attrNameLst>
                                      </p:cBhvr>
                                      <p:tavLst>
                                        <p:tav tm="0">
                                          <p:val>
                                            <p:fltVal val="0"/>
                                          </p:val>
                                        </p:tav>
                                        <p:tav tm="100000">
                                          <p:val>
                                            <p:strVal val="#ppt_w"/>
                                          </p:val>
                                        </p:tav>
                                      </p:tavLst>
                                    </p:anim>
                                    <p:anim calcmode="lin" valueType="num">
                                      <p:cBhvr>
                                        <p:cTn id="15" dur="500" fill="hold"/>
                                        <p:tgtEl>
                                          <p:spTgt spid="4"/>
                                        </p:tgtEl>
                                        <p:attrNameLst>
                                          <p:attrName>ppt_h</p:attrName>
                                        </p:attrNameLst>
                                      </p:cBhvr>
                                      <p:tavLst>
                                        <p:tav tm="0">
                                          <p:val>
                                            <p:fltVal val="0"/>
                                          </p:val>
                                        </p:tav>
                                        <p:tav tm="100000">
                                          <p:val>
                                            <p:strVal val="#ppt_h"/>
                                          </p:val>
                                        </p:tav>
                                      </p:tavLst>
                                    </p:anim>
                                    <p:animEffect transition="in" filter="fade">
                                      <p:cBhvr>
                                        <p:cTn id="16"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1">
            <a:extLst>
              <a:ext uri="{FF2B5EF4-FFF2-40B4-BE49-F238E27FC236}">
                <a16:creationId xmlns:a16="http://schemas.microsoft.com/office/drawing/2014/main" id="{FD5C4BE2-537C-43AA-B34F-A19E753E2B00}"/>
              </a:ext>
            </a:extLst>
          </p:cNvPr>
          <p:cNvSpPr>
            <a:spLocks noGrp="1"/>
          </p:cNvSpPr>
          <p:nvPr>
            <p:ph type="title"/>
          </p:nvPr>
        </p:nvSpPr>
        <p:spPr>
          <a:xfrm>
            <a:off x="838200" y="365126"/>
            <a:ext cx="10515600" cy="817130"/>
          </a:xfrm>
        </p:spPr>
        <p:txBody>
          <a:bodyPr/>
          <a:lstStyle/>
          <a:p>
            <a:pPr algn="ctr"/>
            <a:r>
              <a:rPr lang="de-CH" b="1" dirty="0"/>
              <a:t>Gegen Jerusalem (3,1-3,8)</a:t>
            </a:r>
          </a:p>
        </p:txBody>
      </p:sp>
      <p:sp>
        <p:nvSpPr>
          <p:cNvPr id="4" name="Rechteck 3">
            <a:extLst>
              <a:ext uri="{FF2B5EF4-FFF2-40B4-BE49-F238E27FC236}">
                <a16:creationId xmlns:a16="http://schemas.microsoft.com/office/drawing/2014/main" id="{FB3CA420-5191-4932-A76A-6BAF9D72FD66}"/>
              </a:ext>
            </a:extLst>
          </p:cNvPr>
          <p:cNvSpPr/>
          <p:nvPr/>
        </p:nvSpPr>
        <p:spPr>
          <a:xfrm>
            <a:off x="349543" y="1182256"/>
            <a:ext cx="10008115" cy="1938992"/>
          </a:xfrm>
          <a:prstGeom prst="rect">
            <a:avLst/>
          </a:prstGeom>
        </p:spPr>
        <p:txBody>
          <a:bodyPr wrap="square">
            <a:spAutoFit/>
          </a:bodyPr>
          <a:lstStyle/>
          <a:p>
            <a:r>
              <a:rPr lang="de-CH" sz="3000" dirty="0"/>
              <a:t>„</a:t>
            </a:r>
            <a:r>
              <a:rPr lang="de-DE" sz="3000" dirty="0"/>
              <a:t>Wehe der widerspenstigen und befleckten, der grausamen Stadt! Sie hat nicht auf die Warnung gehört, die Züchtigung nicht angenommen; sie hat nicht auf den HERRN vertraut, sich nicht zu ihrem Gott genaht!</a:t>
            </a:r>
            <a:r>
              <a:rPr lang="de-CH" sz="3000" dirty="0"/>
              <a:t>“ </a:t>
            </a:r>
            <a:r>
              <a:rPr lang="de-CH" sz="3000" dirty="0" err="1"/>
              <a:t>Zeph</a:t>
            </a:r>
            <a:r>
              <a:rPr lang="de-CH" sz="3000" dirty="0"/>
              <a:t> 2,1-2</a:t>
            </a:r>
          </a:p>
        </p:txBody>
      </p:sp>
      <p:sp>
        <p:nvSpPr>
          <p:cNvPr id="5" name="Rechteck 4">
            <a:extLst>
              <a:ext uri="{FF2B5EF4-FFF2-40B4-BE49-F238E27FC236}">
                <a16:creationId xmlns:a16="http://schemas.microsoft.com/office/drawing/2014/main" id="{2A3CB209-DF14-4E17-A469-F4BDF2C3DD02}"/>
              </a:ext>
            </a:extLst>
          </p:cNvPr>
          <p:cNvSpPr/>
          <p:nvPr/>
        </p:nvSpPr>
        <p:spPr>
          <a:xfrm>
            <a:off x="349543" y="3268819"/>
            <a:ext cx="5569119" cy="3323987"/>
          </a:xfrm>
          <a:prstGeom prst="rect">
            <a:avLst/>
          </a:prstGeom>
        </p:spPr>
        <p:txBody>
          <a:bodyPr wrap="square">
            <a:spAutoFit/>
          </a:bodyPr>
          <a:lstStyle/>
          <a:p>
            <a:r>
              <a:rPr lang="de-DE" sz="3000" dirty="0"/>
              <a:t>Auf keine Stimme hören</a:t>
            </a:r>
          </a:p>
          <a:p>
            <a:endParaRPr lang="de-DE" sz="3000" dirty="0"/>
          </a:p>
          <a:p>
            <a:r>
              <a:rPr lang="de-DE" sz="3000" dirty="0"/>
              <a:t>Keine Zurechtweisung annehmen</a:t>
            </a:r>
          </a:p>
          <a:p>
            <a:endParaRPr lang="de-DE" sz="3000" dirty="0"/>
          </a:p>
          <a:p>
            <a:r>
              <a:rPr lang="de-DE" sz="3000" dirty="0"/>
              <a:t>Nicht auf den Herrn vertrauen</a:t>
            </a:r>
          </a:p>
          <a:p>
            <a:endParaRPr lang="de-DE" sz="3000" dirty="0"/>
          </a:p>
          <a:p>
            <a:r>
              <a:rPr lang="de-DE" sz="3000" dirty="0"/>
              <a:t>Nicht Gott nahen</a:t>
            </a:r>
            <a:endParaRPr lang="de-CH" sz="3000" dirty="0"/>
          </a:p>
        </p:txBody>
      </p:sp>
      <p:pic>
        <p:nvPicPr>
          <p:cNvPr id="8" name="Grafik 7">
            <a:extLst>
              <a:ext uri="{FF2B5EF4-FFF2-40B4-BE49-F238E27FC236}">
                <a16:creationId xmlns:a16="http://schemas.microsoft.com/office/drawing/2014/main" id="{DA16D1EA-8DF0-4592-A165-A474195AFD33}"/>
              </a:ext>
            </a:extLst>
          </p:cNvPr>
          <p:cNvPicPr>
            <a:picLocks noChangeAspect="1"/>
          </p:cNvPicPr>
          <p:nvPr/>
        </p:nvPicPr>
        <p:blipFill>
          <a:blip r:embed="rId2"/>
          <a:stretch>
            <a:fillRect/>
          </a:stretch>
        </p:blipFill>
        <p:spPr>
          <a:xfrm>
            <a:off x="7276194" y="4004439"/>
            <a:ext cx="892657" cy="904830"/>
          </a:xfrm>
          <a:prstGeom prst="rect">
            <a:avLst/>
          </a:prstGeom>
        </p:spPr>
      </p:pic>
      <p:pic>
        <p:nvPicPr>
          <p:cNvPr id="9" name="Grafik 8">
            <a:extLst>
              <a:ext uri="{FF2B5EF4-FFF2-40B4-BE49-F238E27FC236}">
                <a16:creationId xmlns:a16="http://schemas.microsoft.com/office/drawing/2014/main" id="{D903BBBD-92D8-44EB-8D6B-AA4BC9B63F8F}"/>
              </a:ext>
            </a:extLst>
          </p:cNvPr>
          <p:cNvPicPr>
            <a:picLocks noChangeAspect="1"/>
          </p:cNvPicPr>
          <p:nvPr/>
        </p:nvPicPr>
        <p:blipFill>
          <a:blip r:embed="rId3"/>
          <a:stretch>
            <a:fillRect/>
          </a:stretch>
        </p:blipFill>
        <p:spPr>
          <a:xfrm>
            <a:off x="6331903" y="3118836"/>
            <a:ext cx="816243" cy="850571"/>
          </a:xfrm>
          <a:prstGeom prst="rect">
            <a:avLst/>
          </a:prstGeom>
        </p:spPr>
      </p:pic>
      <p:pic>
        <p:nvPicPr>
          <p:cNvPr id="10" name="Grafik 9">
            <a:extLst>
              <a:ext uri="{FF2B5EF4-FFF2-40B4-BE49-F238E27FC236}">
                <a16:creationId xmlns:a16="http://schemas.microsoft.com/office/drawing/2014/main" id="{846C25AC-F065-4199-A745-915EF5B9D2A3}"/>
              </a:ext>
            </a:extLst>
          </p:cNvPr>
          <p:cNvPicPr>
            <a:picLocks noChangeAspect="1"/>
          </p:cNvPicPr>
          <p:nvPr/>
        </p:nvPicPr>
        <p:blipFill>
          <a:blip r:embed="rId4"/>
          <a:stretch>
            <a:fillRect/>
          </a:stretch>
        </p:blipFill>
        <p:spPr>
          <a:xfrm>
            <a:off x="6463312" y="5008586"/>
            <a:ext cx="553427" cy="723433"/>
          </a:xfrm>
          <a:prstGeom prst="rect">
            <a:avLst/>
          </a:prstGeom>
        </p:spPr>
      </p:pic>
      <p:sp>
        <p:nvSpPr>
          <p:cNvPr id="11" name="Rechteck 10">
            <a:extLst>
              <a:ext uri="{FF2B5EF4-FFF2-40B4-BE49-F238E27FC236}">
                <a16:creationId xmlns:a16="http://schemas.microsoft.com/office/drawing/2014/main" id="{B30A8A9F-40BB-48B7-9B7B-F4672771F635}"/>
              </a:ext>
            </a:extLst>
          </p:cNvPr>
          <p:cNvSpPr/>
          <p:nvPr/>
        </p:nvSpPr>
        <p:spPr>
          <a:xfrm>
            <a:off x="4502244" y="5782636"/>
            <a:ext cx="7590905" cy="1015663"/>
          </a:xfrm>
          <a:prstGeom prst="rect">
            <a:avLst/>
          </a:prstGeom>
        </p:spPr>
        <p:txBody>
          <a:bodyPr wrap="square">
            <a:spAutoFit/>
          </a:bodyPr>
          <a:lstStyle/>
          <a:p>
            <a:r>
              <a:rPr lang="de-CH" sz="3000" dirty="0"/>
              <a:t>„</a:t>
            </a:r>
            <a:r>
              <a:rPr lang="de-DE" sz="3000" dirty="0"/>
              <a:t>So lasst uns nun mit Freimütigkeit hinzutreten zum Thron der Gnade,</a:t>
            </a:r>
            <a:r>
              <a:rPr lang="de-CH" sz="3000" dirty="0"/>
              <a:t>“ </a:t>
            </a:r>
            <a:r>
              <a:rPr lang="de-CH" sz="3000" dirty="0" err="1"/>
              <a:t>Hebr</a:t>
            </a:r>
            <a:r>
              <a:rPr lang="de-CH" sz="3000" dirty="0"/>
              <a:t> 4,16a</a:t>
            </a:r>
            <a:endParaRPr lang="de-DE" sz="3000" dirty="0"/>
          </a:p>
        </p:txBody>
      </p:sp>
      <p:cxnSp>
        <p:nvCxnSpPr>
          <p:cNvPr id="12" name="Gerade Verbindung mit Pfeil 11">
            <a:extLst>
              <a:ext uri="{FF2B5EF4-FFF2-40B4-BE49-F238E27FC236}">
                <a16:creationId xmlns:a16="http://schemas.microsoft.com/office/drawing/2014/main" id="{5D10D583-73BD-49F6-8305-94F4DE561AA3}"/>
              </a:ext>
            </a:extLst>
          </p:cNvPr>
          <p:cNvCxnSpPr>
            <a:cxnSpLocks/>
          </p:cNvCxnSpPr>
          <p:nvPr/>
        </p:nvCxnSpPr>
        <p:spPr>
          <a:xfrm>
            <a:off x="4613563" y="3579516"/>
            <a:ext cx="1022466" cy="0"/>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13" name="Gerade Verbindung mit Pfeil 12">
            <a:extLst>
              <a:ext uri="{FF2B5EF4-FFF2-40B4-BE49-F238E27FC236}">
                <a16:creationId xmlns:a16="http://schemas.microsoft.com/office/drawing/2014/main" id="{789AAD7F-8292-4DB2-B0FE-6015FA10B7CB}"/>
              </a:ext>
            </a:extLst>
          </p:cNvPr>
          <p:cNvCxnSpPr>
            <a:cxnSpLocks/>
          </p:cNvCxnSpPr>
          <p:nvPr/>
        </p:nvCxnSpPr>
        <p:spPr>
          <a:xfrm>
            <a:off x="5952079" y="4492529"/>
            <a:ext cx="1022466" cy="0"/>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14" name="Gerade Verbindung mit Pfeil 13">
            <a:extLst>
              <a:ext uri="{FF2B5EF4-FFF2-40B4-BE49-F238E27FC236}">
                <a16:creationId xmlns:a16="http://schemas.microsoft.com/office/drawing/2014/main" id="{DBBF3BE5-3AFA-4DE2-ACE7-67FCB36681DE}"/>
              </a:ext>
            </a:extLst>
          </p:cNvPr>
          <p:cNvCxnSpPr>
            <a:cxnSpLocks/>
          </p:cNvCxnSpPr>
          <p:nvPr/>
        </p:nvCxnSpPr>
        <p:spPr>
          <a:xfrm>
            <a:off x="5228706" y="5402775"/>
            <a:ext cx="1022466" cy="0"/>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15" name="Gerade Verbindung mit Pfeil 14">
            <a:extLst>
              <a:ext uri="{FF2B5EF4-FFF2-40B4-BE49-F238E27FC236}">
                <a16:creationId xmlns:a16="http://schemas.microsoft.com/office/drawing/2014/main" id="{8FC5EF41-033B-4B00-8187-14DEB1E356CA}"/>
              </a:ext>
            </a:extLst>
          </p:cNvPr>
          <p:cNvCxnSpPr>
            <a:cxnSpLocks/>
          </p:cNvCxnSpPr>
          <p:nvPr/>
        </p:nvCxnSpPr>
        <p:spPr>
          <a:xfrm>
            <a:off x="3265515" y="6329643"/>
            <a:ext cx="1022466" cy="0"/>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sp>
        <p:nvSpPr>
          <p:cNvPr id="16" name="Rechteck 15">
            <a:extLst>
              <a:ext uri="{FF2B5EF4-FFF2-40B4-BE49-F238E27FC236}">
                <a16:creationId xmlns:a16="http://schemas.microsoft.com/office/drawing/2014/main" id="{FD095F58-351E-469A-AAA4-422C87122270}"/>
              </a:ext>
            </a:extLst>
          </p:cNvPr>
          <p:cNvSpPr/>
          <p:nvPr/>
        </p:nvSpPr>
        <p:spPr>
          <a:xfrm>
            <a:off x="7276194" y="3260511"/>
            <a:ext cx="2558305" cy="553998"/>
          </a:xfrm>
          <a:prstGeom prst="rect">
            <a:avLst/>
          </a:prstGeom>
        </p:spPr>
        <p:txBody>
          <a:bodyPr wrap="square">
            <a:spAutoFit/>
          </a:bodyPr>
          <a:lstStyle/>
          <a:p>
            <a:r>
              <a:rPr lang="de-DE" sz="3000" dirty="0"/>
              <a:t>(</a:t>
            </a:r>
            <a:r>
              <a:rPr lang="de-DE" sz="3000" dirty="0" err="1"/>
              <a:t>Hebr</a:t>
            </a:r>
            <a:r>
              <a:rPr lang="de-DE" sz="3000" dirty="0"/>
              <a:t> 3,7-4,13) </a:t>
            </a:r>
            <a:endParaRPr lang="de-CH" sz="3000" dirty="0"/>
          </a:p>
        </p:txBody>
      </p:sp>
      <p:sp>
        <p:nvSpPr>
          <p:cNvPr id="17" name="Rechteck 16">
            <a:extLst>
              <a:ext uri="{FF2B5EF4-FFF2-40B4-BE49-F238E27FC236}">
                <a16:creationId xmlns:a16="http://schemas.microsoft.com/office/drawing/2014/main" id="{C4CC47F8-5811-4CE0-A860-F39DC532647F}"/>
              </a:ext>
            </a:extLst>
          </p:cNvPr>
          <p:cNvSpPr/>
          <p:nvPr/>
        </p:nvSpPr>
        <p:spPr>
          <a:xfrm>
            <a:off x="8297696" y="4194369"/>
            <a:ext cx="2853828" cy="553998"/>
          </a:xfrm>
          <a:prstGeom prst="rect">
            <a:avLst/>
          </a:prstGeom>
        </p:spPr>
        <p:txBody>
          <a:bodyPr wrap="square">
            <a:spAutoFit/>
          </a:bodyPr>
          <a:lstStyle/>
          <a:p>
            <a:r>
              <a:rPr lang="de-DE" sz="3000" dirty="0"/>
              <a:t>(</a:t>
            </a:r>
            <a:r>
              <a:rPr lang="de-DE" sz="3000" dirty="0" err="1"/>
              <a:t>Hebr</a:t>
            </a:r>
            <a:r>
              <a:rPr lang="de-DE" sz="3000" dirty="0"/>
              <a:t> 12,25-29) </a:t>
            </a:r>
            <a:endParaRPr lang="de-CH" sz="3000" dirty="0"/>
          </a:p>
        </p:txBody>
      </p:sp>
      <p:sp>
        <p:nvSpPr>
          <p:cNvPr id="18" name="Rechteck 17">
            <a:extLst>
              <a:ext uri="{FF2B5EF4-FFF2-40B4-BE49-F238E27FC236}">
                <a16:creationId xmlns:a16="http://schemas.microsoft.com/office/drawing/2014/main" id="{8510AC70-13E0-4B5E-B78D-696B367D1446}"/>
              </a:ext>
            </a:extLst>
          </p:cNvPr>
          <p:cNvSpPr/>
          <p:nvPr/>
        </p:nvSpPr>
        <p:spPr>
          <a:xfrm>
            <a:off x="7276193" y="5089375"/>
            <a:ext cx="2558305" cy="553998"/>
          </a:xfrm>
          <a:prstGeom prst="rect">
            <a:avLst/>
          </a:prstGeom>
        </p:spPr>
        <p:txBody>
          <a:bodyPr wrap="square">
            <a:spAutoFit/>
          </a:bodyPr>
          <a:lstStyle/>
          <a:p>
            <a:r>
              <a:rPr lang="de-DE" sz="3000" dirty="0"/>
              <a:t>(</a:t>
            </a:r>
            <a:r>
              <a:rPr lang="de-DE" sz="3000" dirty="0" err="1"/>
              <a:t>Hebr</a:t>
            </a:r>
            <a:r>
              <a:rPr lang="de-DE" sz="3000" dirty="0"/>
              <a:t> 6,18-20) </a:t>
            </a:r>
            <a:endParaRPr lang="de-CH" sz="3000" dirty="0"/>
          </a:p>
        </p:txBody>
      </p:sp>
    </p:spTree>
    <p:extLst>
      <p:ext uri="{BB962C8B-B14F-4D97-AF65-F5344CB8AC3E}">
        <p14:creationId xmlns:p14="http://schemas.microsoft.com/office/powerpoint/2010/main" val="6906122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5">
                                            <p:txEl>
                                              <p:pRg st="0" end="0"/>
                                            </p:txEl>
                                          </p:spTgt>
                                        </p:tgtEl>
                                        <p:attrNameLst>
                                          <p:attrName>style.visibility</p:attrName>
                                        </p:attrNameLst>
                                      </p:cBhvr>
                                      <p:to>
                                        <p:strVal val="visible"/>
                                      </p:to>
                                    </p:set>
                                    <p:anim calcmode="lin" valueType="num">
                                      <p:cBhvr>
                                        <p:cTn id="14" dur="500" fill="hold"/>
                                        <p:tgtEl>
                                          <p:spTgt spid="5">
                                            <p:txEl>
                                              <p:pRg st="0" end="0"/>
                                            </p:txEl>
                                          </p:spTgt>
                                        </p:tgtEl>
                                        <p:attrNameLst>
                                          <p:attrName>ppt_w</p:attrName>
                                        </p:attrNameLst>
                                      </p:cBhvr>
                                      <p:tavLst>
                                        <p:tav tm="0">
                                          <p:val>
                                            <p:fltVal val="0"/>
                                          </p:val>
                                        </p:tav>
                                        <p:tav tm="100000">
                                          <p:val>
                                            <p:strVal val="#ppt_w"/>
                                          </p:val>
                                        </p:tav>
                                      </p:tavLst>
                                    </p:anim>
                                    <p:anim calcmode="lin" valueType="num">
                                      <p:cBhvr>
                                        <p:cTn id="15" dur="500" fill="hold"/>
                                        <p:tgtEl>
                                          <p:spTgt spid="5">
                                            <p:txEl>
                                              <p:pRg st="0" end="0"/>
                                            </p:txEl>
                                          </p:spTgt>
                                        </p:tgtEl>
                                        <p:attrNameLst>
                                          <p:attrName>ppt_h</p:attrName>
                                        </p:attrNameLst>
                                      </p:cBhvr>
                                      <p:tavLst>
                                        <p:tav tm="0">
                                          <p:val>
                                            <p:fltVal val="0"/>
                                          </p:val>
                                        </p:tav>
                                        <p:tav tm="100000">
                                          <p:val>
                                            <p:strVal val="#ppt_h"/>
                                          </p:val>
                                        </p:tav>
                                      </p:tavLst>
                                    </p:anim>
                                    <p:animEffect transition="in" filter="fade">
                                      <p:cBhvr>
                                        <p:cTn id="16" dur="500"/>
                                        <p:tgtEl>
                                          <p:spTgt spid="5">
                                            <p:txEl>
                                              <p:pRg st="0" end="0"/>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12"/>
                                        </p:tgtEl>
                                        <p:attrNameLst>
                                          <p:attrName>style.visibility</p:attrName>
                                        </p:attrNameLst>
                                      </p:cBhvr>
                                      <p:to>
                                        <p:strVal val="visible"/>
                                      </p:to>
                                    </p:set>
                                    <p:anim calcmode="lin" valueType="num">
                                      <p:cBhvr>
                                        <p:cTn id="21" dur="500" fill="hold"/>
                                        <p:tgtEl>
                                          <p:spTgt spid="12"/>
                                        </p:tgtEl>
                                        <p:attrNameLst>
                                          <p:attrName>ppt_w</p:attrName>
                                        </p:attrNameLst>
                                      </p:cBhvr>
                                      <p:tavLst>
                                        <p:tav tm="0">
                                          <p:val>
                                            <p:fltVal val="0"/>
                                          </p:val>
                                        </p:tav>
                                        <p:tav tm="100000">
                                          <p:val>
                                            <p:strVal val="#ppt_w"/>
                                          </p:val>
                                        </p:tav>
                                      </p:tavLst>
                                    </p:anim>
                                    <p:anim calcmode="lin" valueType="num">
                                      <p:cBhvr>
                                        <p:cTn id="22" dur="500" fill="hold"/>
                                        <p:tgtEl>
                                          <p:spTgt spid="12"/>
                                        </p:tgtEl>
                                        <p:attrNameLst>
                                          <p:attrName>ppt_h</p:attrName>
                                        </p:attrNameLst>
                                      </p:cBhvr>
                                      <p:tavLst>
                                        <p:tav tm="0">
                                          <p:val>
                                            <p:fltVal val="0"/>
                                          </p:val>
                                        </p:tav>
                                        <p:tav tm="100000">
                                          <p:val>
                                            <p:strVal val="#ppt_h"/>
                                          </p:val>
                                        </p:tav>
                                      </p:tavLst>
                                    </p:anim>
                                    <p:animEffect transition="in" filter="fade">
                                      <p:cBhvr>
                                        <p:cTn id="23" dur="500"/>
                                        <p:tgtEl>
                                          <p:spTgt spid="12"/>
                                        </p:tgtEl>
                                      </p:cBhvr>
                                    </p:animEffect>
                                  </p:childTnLst>
                                </p:cTn>
                              </p:par>
                              <p:par>
                                <p:cTn id="24" presetID="53" presetClass="entr" presetSubtype="16" fill="hold" nodeType="withEffect">
                                  <p:stCondLst>
                                    <p:cond delay="0"/>
                                  </p:stCondLst>
                                  <p:childTnLst>
                                    <p:set>
                                      <p:cBhvr>
                                        <p:cTn id="25" dur="1" fill="hold">
                                          <p:stCondLst>
                                            <p:cond delay="0"/>
                                          </p:stCondLst>
                                        </p:cTn>
                                        <p:tgtEl>
                                          <p:spTgt spid="9"/>
                                        </p:tgtEl>
                                        <p:attrNameLst>
                                          <p:attrName>style.visibility</p:attrName>
                                        </p:attrNameLst>
                                      </p:cBhvr>
                                      <p:to>
                                        <p:strVal val="visible"/>
                                      </p:to>
                                    </p:set>
                                    <p:anim calcmode="lin" valueType="num">
                                      <p:cBhvr>
                                        <p:cTn id="26" dur="500" fill="hold"/>
                                        <p:tgtEl>
                                          <p:spTgt spid="9"/>
                                        </p:tgtEl>
                                        <p:attrNameLst>
                                          <p:attrName>ppt_w</p:attrName>
                                        </p:attrNameLst>
                                      </p:cBhvr>
                                      <p:tavLst>
                                        <p:tav tm="0">
                                          <p:val>
                                            <p:fltVal val="0"/>
                                          </p:val>
                                        </p:tav>
                                        <p:tav tm="100000">
                                          <p:val>
                                            <p:strVal val="#ppt_w"/>
                                          </p:val>
                                        </p:tav>
                                      </p:tavLst>
                                    </p:anim>
                                    <p:anim calcmode="lin" valueType="num">
                                      <p:cBhvr>
                                        <p:cTn id="27" dur="500" fill="hold"/>
                                        <p:tgtEl>
                                          <p:spTgt spid="9"/>
                                        </p:tgtEl>
                                        <p:attrNameLst>
                                          <p:attrName>ppt_h</p:attrName>
                                        </p:attrNameLst>
                                      </p:cBhvr>
                                      <p:tavLst>
                                        <p:tav tm="0">
                                          <p:val>
                                            <p:fltVal val="0"/>
                                          </p:val>
                                        </p:tav>
                                        <p:tav tm="100000">
                                          <p:val>
                                            <p:strVal val="#ppt_h"/>
                                          </p:val>
                                        </p:tav>
                                      </p:tavLst>
                                    </p:anim>
                                    <p:animEffect transition="in" filter="fade">
                                      <p:cBhvr>
                                        <p:cTn id="28" dur="500"/>
                                        <p:tgtEl>
                                          <p:spTgt spid="9"/>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16"/>
                                        </p:tgtEl>
                                        <p:attrNameLst>
                                          <p:attrName>style.visibility</p:attrName>
                                        </p:attrNameLst>
                                      </p:cBhvr>
                                      <p:to>
                                        <p:strVal val="visible"/>
                                      </p:to>
                                    </p:set>
                                    <p:anim calcmode="lin" valueType="num">
                                      <p:cBhvr>
                                        <p:cTn id="31" dur="500" fill="hold"/>
                                        <p:tgtEl>
                                          <p:spTgt spid="16"/>
                                        </p:tgtEl>
                                        <p:attrNameLst>
                                          <p:attrName>ppt_w</p:attrName>
                                        </p:attrNameLst>
                                      </p:cBhvr>
                                      <p:tavLst>
                                        <p:tav tm="0">
                                          <p:val>
                                            <p:fltVal val="0"/>
                                          </p:val>
                                        </p:tav>
                                        <p:tav tm="100000">
                                          <p:val>
                                            <p:strVal val="#ppt_w"/>
                                          </p:val>
                                        </p:tav>
                                      </p:tavLst>
                                    </p:anim>
                                    <p:anim calcmode="lin" valueType="num">
                                      <p:cBhvr>
                                        <p:cTn id="32" dur="500" fill="hold"/>
                                        <p:tgtEl>
                                          <p:spTgt spid="16"/>
                                        </p:tgtEl>
                                        <p:attrNameLst>
                                          <p:attrName>ppt_h</p:attrName>
                                        </p:attrNameLst>
                                      </p:cBhvr>
                                      <p:tavLst>
                                        <p:tav tm="0">
                                          <p:val>
                                            <p:fltVal val="0"/>
                                          </p:val>
                                        </p:tav>
                                        <p:tav tm="100000">
                                          <p:val>
                                            <p:strVal val="#ppt_h"/>
                                          </p:val>
                                        </p:tav>
                                      </p:tavLst>
                                    </p:anim>
                                    <p:animEffect transition="in" filter="fade">
                                      <p:cBhvr>
                                        <p:cTn id="33" dur="500"/>
                                        <p:tgtEl>
                                          <p:spTgt spid="16"/>
                                        </p:tgtEl>
                                      </p:cBhvr>
                                    </p:animEffect>
                                  </p:childTnLst>
                                </p:cTn>
                              </p:par>
                            </p:childTnLst>
                          </p:cTn>
                        </p:par>
                      </p:childTnLst>
                    </p:cTn>
                  </p:par>
                  <p:par>
                    <p:cTn id="34" fill="hold">
                      <p:stCondLst>
                        <p:cond delay="indefinite"/>
                      </p:stCondLst>
                      <p:childTnLst>
                        <p:par>
                          <p:cTn id="35" fill="hold">
                            <p:stCondLst>
                              <p:cond delay="0"/>
                            </p:stCondLst>
                            <p:childTnLst>
                              <p:par>
                                <p:cTn id="36" presetID="53" presetClass="entr" presetSubtype="16" fill="hold" nodeType="clickEffect">
                                  <p:stCondLst>
                                    <p:cond delay="0"/>
                                  </p:stCondLst>
                                  <p:childTnLst>
                                    <p:set>
                                      <p:cBhvr>
                                        <p:cTn id="37" dur="1" fill="hold">
                                          <p:stCondLst>
                                            <p:cond delay="0"/>
                                          </p:stCondLst>
                                        </p:cTn>
                                        <p:tgtEl>
                                          <p:spTgt spid="5">
                                            <p:txEl>
                                              <p:pRg st="2" end="2"/>
                                            </p:txEl>
                                          </p:spTgt>
                                        </p:tgtEl>
                                        <p:attrNameLst>
                                          <p:attrName>style.visibility</p:attrName>
                                        </p:attrNameLst>
                                      </p:cBhvr>
                                      <p:to>
                                        <p:strVal val="visible"/>
                                      </p:to>
                                    </p:set>
                                    <p:anim calcmode="lin" valueType="num">
                                      <p:cBhvr>
                                        <p:cTn id="38" dur="500" fill="hold"/>
                                        <p:tgtEl>
                                          <p:spTgt spid="5">
                                            <p:txEl>
                                              <p:pRg st="2" end="2"/>
                                            </p:txEl>
                                          </p:spTgt>
                                        </p:tgtEl>
                                        <p:attrNameLst>
                                          <p:attrName>ppt_w</p:attrName>
                                        </p:attrNameLst>
                                      </p:cBhvr>
                                      <p:tavLst>
                                        <p:tav tm="0">
                                          <p:val>
                                            <p:fltVal val="0"/>
                                          </p:val>
                                        </p:tav>
                                        <p:tav tm="100000">
                                          <p:val>
                                            <p:strVal val="#ppt_w"/>
                                          </p:val>
                                        </p:tav>
                                      </p:tavLst>
                                    </p:anim>
                                    <p:anim calcmode="lin" valueType="num">
                                      <p:cBhvr>
                                        <p:cTn id="39" dur="500" fill="hold"/>
                                        <p:tgtEl>
                                          <p:spTgt spid="5">
                                            <p:txEl>
                                              <p:pRg st="2" end="2"/>
                                            </p:txEl>
                                          </p:spTgt>
                                        </p:tgtEl>
                                        <p:attrNameLst>
                                          <p:attrName>ppt_h</p:attrName>
                                        </p:attrNameLst>
                                      </p:cBhvr>
                                      <p:tavLst>
                                        <p:tav tm="0">
                                          <p:val>
                                            <p:fltVal val="0"/>
                                          </p:val>
                                        </p:tav>
                                        <p:tav tm="100000">
                                          <p:val>
                                            <p:strVal val="#ppt_h"/>
                                          </p:val>
                                        </p:tav>
                                      </p:tavLst>
                                    </p:anim>
                                    <p:animEffect transition="in" filter="fade">
                                      <p:cBhvr>
                                        <p:cTn id="40" dur="500"/>
                                        <p:tgtEl>
                                          <p:spTgt spid="5">
                                            <p:txEl>
                                              <p:pRg st="2" end="2"/>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53" presetClass="entr" presetSubtype="16" fill="hold" nodeType="clickEffect">
                                  <p:stCondLst>
                                    <p:cond delay="0"/>
                                  </p:stCondLst>
                                  <p:childTnLst>
                                    <p:set>
                                      <p:cBhvr>
                                        <p:cTn id="44" dur="1" fill="hold">
                                          <p:stCondLst>
                                            <p:cond delay="0"/>
                                          </p:stCondLst>
                                        </p:cTn>
                                        <p:tgtEl>
                                          <p:spTgt spid="13"/>
                                        </p:tgtEl>
                                        <p:attrNameLst>
                                          <p:attrName>style.visibility</p:attrName>
                                        </p:attrNameLst>
                                      </p:cBhvr>
                                      <p:to>
                                        <p:strVal val="visible"/>
                                      </p:to>
                                    </p:set>
                                    <p:anim calcmode="lin" valueType="num">
                                      <p:cBhvr>
                                        <p:cTn id="45" dur="500" fill="hold"/>
                                        <p:tgtEl>
                                          <p:spTgt spid="13"/>
                                        </p:tgtEl>
                                        <p:attrNameLst>
                                          <p:attrName>ppt_w</p:attrName>
                                        </p:attrNameLst>
                                      </p:cBhvr>
                                      <p:tavLst>
                                        <p:tav tm="0">
                                          <p:val>
                                            <p:fltVal val="0"/>
                                          </p:val>
                                        </p:tav>
                                        <p:tav tm="100000">
                                          <p:val>
                                            <p:strVal val="#ppt_w"/>
                                          </p:val>
                                        </p:tav>
                                      </p:tavLst>
                                    </p:anim>
                                    <p:anim calcmode="lin" valueType="num">
                                      <p:cBhvr>
                                        <p:cTn id="46" dur="500" fill="hold"/>
                                        <p:tgtEl>
                                          <p:spTgt spid="13"/>
                                        </p:tgtEl>
                                        <p:attrNameLst>
                                          <p:attrName>ppt_h</p:attrName>
                                        </p:attrNameLst>
                                      </p:cBhvr>
                                      <p:tavLst>
                                        <p:tav tm="0">
                                          <p:val>
                                            <p:fltVal val="0"/>
                                          </p:val>
                                        </p:tav>
                                        <p:tav tm="100000">
                                          <p:val>
                                            <p:strVal val="#ppt_h"/>
                                          </p:val>
                                        </p:tav>
                                      </p:tavLst>
                                    </p:anim>
                                    <p:animEffect transition="in" filter="fade">
                                      <p:cBhvr>
                                        <p:cTn id="47" dur="500"/>
                                        <p:tgtEl>
                                          <p:spTgt spid="13"/>
                                        </p:tgtEl>
                                      </p:cBhvr>
                                    </p:animEffect>
                                  </p:childTnLst>
                                </p:cTn>
                              </p:par>
                              <p:par>
                                <p:cTn id="48" presetID="53" presetClass="entr" presetSubtype="16" fill="hold" nodeType="withEffect">
                                  <p:stCondLst>
                                    <p:cond delay="0"/>
                                  </p:stCondLst>
                                  <p:childTnLst>
                                    <p:set>
                                      <p:cBhvr>
                                        <p:cTn id="49" dur="1" fill="hold">
                                          <p:stCondLst>
                                            <p:cond delay="0"/>
                                          </p:stCondLst>
                                        </p:cTn>
                                        <p:tgtEl>
                                          <p:spTgt spid="8"/>
                                        </p:tgtEl>
                                        <p:attrNameLst>
                                          <p:attrName>style.visibility</p:attrName>
                                        </p:attrNameLst>
                                      </p:cBhvr>
                                      <p:to>
                                        <p:strVal val="visible"/>
                                      </p:to>
                                    </p:set>
                                    <p:anim calcmode="lin" valueType="num">
                                      <p:cBhvr>
                                        <p:cTn id="50" dur="500" fill="hold"/>
                                        <p:tgtEl>
                                          <p:spTgt spid="8"/>
                                        </p:tgtEl>
                                        <p:attrNameLst>
                                          <p:attrName>ppt_w</p:attrName>
                                        </p:attrNameLst>
                                      </p:cBhvr>
                                      <p:tavLst>
                                        <p:tav tm="0">
                                          <p:val>
                                            <p:fltVal val="0"/>
                                          </p:val>
                                        </p:tav>
                                        <p:tav tm="100000">
                                          <p:val>
                                            <p:strVal val="#ppt_w"/>
                                          </p:val>
                                        </p:tav>
                                      </p:tavLst>
                                    </p:anim>
                                    <p:anim calcmode="lin" valueType="num">
                                      <p:cBhvr>
                                        <p:cTn id="51" dur="500" fill="hold"/>
                                        <p:tgtEl>
                                          <p:spTgt spid="8"/>
                                        </p:tgtEl>
                                        <p:attrNameLst>
                                          <p:attrName>ppt_h</p:attrName>
                                        </p:attrNameLst>
                                      </p:cBhvr>
                                      <p:tavLst>
                                        <p:tav tm="0">
                                          <p:val>
                                            <p:fltVal val="0"/>
                                          </p:val>
                                        </p:tav>
                                        <p:tav tm="100000">
                                          <p:val>
                                            <p:strVal val="#ppt_h"/>
                                          </p:val>
                                        </p:tav>
                                      </p:tavLst>
                                    </p:anim>
                                    <p:animEffect transition="in" filter="fade">
                                      <p:cBhvr>
                                        <p:cTn id="52" dur="500"/>
                                        <p:tgtEl>
                                          <p:spTgt spid="8"/>
                                        </p:tgtEl>
                                      </p:cBhvr>
                                    </p:animEffect>
                                  </p:childTnLst>
                                </p:cTn>
                              </p:par>
                              <p:par>
                                <p:cTn id="53" presetID="53" presetClass="entr" presetSubtype="16" fill="hold" grpId="0" nodeType="withEffect">
                                  <p:stCondLst>
                                    <p:cond delay="0"/>
                                  </p:stCondLst>
                                  <p:childTnLst>
                                    <p:set>
                                      <p:cBhvr>
                                        <p:cTn id="54" dur="1" fill="hold">
                                          <p:stCondLst>
                                            <p:cond delay="0"/>
                                          </p:stCondLst>
                                        </p:cTn>
                                        <p:tgtEl>
                                          <p:spTgt spid="17"/>
                                        </p:tgtEl>
                                        <p:attrNameLst>
                                          <p:attrName>style.visibility</p:attrName>
                                        </p:attrNameLst>
                                      </p:cBhvr>
                                      <p:to>
                                        <p:strVal val="visible"/>
                                      </p:to>
                                    </p:set>
                                    <p:anim calcmode="lin" valueType="num">
                                      <p:cBhvr>
                                        <p:cTn id="55" dur="500" fill="hold"/>
                                        <p:tgtEl>
                                          <p:spTgt spid="17"/>
                                        </p:tgtEl>
                                        <p:attrNameLst>
                                          <p:attrName>ppt_w</p:attrName>
                                        </p:attrNameLst>
                                      </p:cBhvr>
                                      <p:tavLst>
                                        <p:tav tm="0">
                                          <p:val>
                                            <p:fltVal val="0"/>
                                          </p:val>
                                        </p:tav>
                                        <p:tav tm="100000">
                                          <p:val>
                                            <p:strVal val="#ppt_w"/>
                                          </p:val>
                                        </p:tav>
                                      </p:tavLst>
                                    </p:anim>
                                    <p:anim calcmode="lin" valueType="num">
                                      <p:cBhvr>
                                        <p:cTn id="56" dur="500" fill="hold"/>
                                        <p:tgtEl>
                                          <p:spTgt spid="17"/>
                                        </p:tgtEl>
                                        <p:attrNameLst>
                                          <p:attrName>ppt_h</p:attrName>
                                        </p:attrNameLst>
                                      </p:cBhvr>
                                      <p:tavLst>
                                        <p:tav tm="0">
                                          <p:val>
                                            <p:fltVal val="0"/>
                                          </p:val>
                                        </p:tav>
                                        <p:tav tm="100000">
                                          <p:val>
                                            <p:strVal val="#ppt_h"/>
                                          </p:val>
                                        </p:tav>
                                      </p:tavLst>
                                    </p:anim>
                                    <p:animEffect transition="in" filter="fade">
                                      <p:cBhvr>
                                        <p:cTn id="57" dur="500"/>
                                        <p:tgtEl>
                                          <p:spTgt spid="17"/>
                                        </p:tgtEl>
                                      </p:cBhvr>
                                    </p:animEffect>
                                  </p:childTnLst>
                                </p:cTn>
                              </p:par>
                            </p:childTnLst>
                          </p:cTn>
                        </p:par>
                      </p:childTnLst>
                    </p:cTn>
                  </p:par>
                  <p:par>
                    <p:cTn id="58" fill="hold">
                      <p:stCondLst>
                        <p:cond delay="indefinite"/>
                      </p:stCondLst>
                      <p:childTnLst>
                        <p:par>
                          <p:cTn id="59" fill="hold">
                            <p:stCondLst>
                              <p:cond delay="0"/>
                            </p:stCondLst>
                            <p:childTnLst>
                              <p:par>
                                <p:cTn id="60" presetID="53" presetClass="entr" presetSubtype="16" fill="hold" nodeType="clickEffect">
                                  <p:stCondLst>
                                    <p:cond delay="0"/>
                                  </p:stCondLst>
                                  <p:childTnLst>
                                    <p:set>
                                      <p:cBhvr>
                                        <p:cTn id="61" dur="1" fill="hold">
                                          <p:stCondLst>
                                            <p:cond delay="0"/>
                                          </p:stCondLst>
                                        </p:cTn>
                                        <p:tgtEl>
                                          <p:spTgt spid="5">
                                            <p:txEl>
                                              <p:pRg st="4" end="4"/>
                                            </p:txEl>
                                          </p:spTgt>
                                        </p:tgtEl>
                                        <p:attrNameLst>
                                          <p:attrName>style.visibility</p:attrName>
                                        </p:attrNameLst>
                                      </p:cBhvr>
                                      <p:to>
                                        <p:strVal val="visible"/>
                                      </p:to>
                                    </p:set>
                                    <p:anim calcmode="lin" valueType="num">
                                      <p:cBhvr>
                                        <p:cTn id="62" dur="500" fill="hold"/>
                                        <p:tgtEl>
                                          <p:spTgt spid="5">
                                            <p:txEl>
                                              <p:pRg st="4" end="4"/>
                                            </p:txEl>
                                          </p:spTgt>
                                        </p:tgtEl>
                                        <p:attrNameLst>
                                          <p:attrName>ppt_w</p:attrName>
                                        </p:attrNameLst>
                                      </p:cBhvr>
                                      <p:tavLst>
                                        <p:tav tm="0">
                                          <p:val>
                                            <p:fltVal val="0"/>
                                          </p:val>
                                        </p:tav>
                                        <p:tav tm="100000">
                                          <p:val>
                                            <p:strVal val="#ppt_w"/>
                                          </p:val>
                                        </p:tav>
                                      </p:tavLst>
                                    </p:anim>
                                    <p:anim calcmode="lin" valueType="num">
                                      <p:cBhvr>
                                        <p:cTn id="63" dur="500" fill="hold"/>
                                        <p:tgtEl>
                                          <p:spTgt spid="5">
                                            <p:txEl>
                                              <p:pRg st="4" end="4"/>
                                            </p:txEl>
                                          </p:spTgt>
                                        </p:tgtEl>
                                        <p:attrNameLst>
                                          <p:attrName>ppt_h</p:attrName>
                                        </p:attrNameLst>
                                      </p:cBhvr>
                                      <p:tavLst>
                                        <p:tav tm="0">
                                          <p:val>
                                            <p:fltVal val="0"/>
                                          </p:val>
                                        </p:tav>
                                        <p:tav tm="100000">
                                          <p:val>
                                            <p:strVal val="#ppt_h"/>
                                          </p:val>
                                        </p:tav>
                                      </p:tavLst>
                                    </p:anim>
                                    <p:animEffect transition="in" filter="fade">
                                      <p:cBhvr>
                                        <p:cTn id="64" dur="500"/>
                                        <p:tgtEl>
                                          <p:spTgt spid="5">
                                            <p:txEl>
                                              <p:pRg st="4" end="4"/>
                                            </p:txEl>
                                          </p:spTgt>
                                        </p:tgtEl>
                                      </p:cBhvr>
                                    </p:animEffect>
                                  </p:childTnLst>
                                </p:cTn>
                              </p:par>
                            </p:childTnLst>
                          </p:cTn>
                        </p:par>
                      </p:childTnLst>
                    </p:cTn>
                  </p:par>
                  <p:par>
                    <p:cTn id="65" fill="hold">
                      <p:stCondLst>
                        <p:cond delay="indefinite"/>
                      </p:stCondLst>
                      <p:childTnLst>
                        <p:par>
                          <p:cTn id="66" fill="hold">
                            <p:stCondLst>
                              <p:cond delay="0"/>
                            </p:stCondLst>
                            <p:childTnLst>
                              <p:par>
                                <p:cTn id="67" presetID="53" presetClass="entr" presetSubtype="16" fill="hold" nodeType="clickEffect">
                                  <p:stCondLst>
                                    <p:cond delay="0"/>
                                  </p:stCondLst>
                                  <p:childTnLst>
                                    <p:set>
                                      <p:cBhvr>
                                        <p:cTn id="68" dur="1" fill="hold">
                                          <p:stCondLst>
                                            <p:cond delay="0"/>
                                          </p:stCondLst>
                                        </p:cTn>
                                        <p:tgtEl>
                                          <p:spTgt spid="14"/>
                                        </p:tgtEl>
                                        <p:attrNameLst>
                                          <p:attrName>style.visibility</p:attrName>
                                        </p:attrNameLst>
                                      </p:cBhvr>
                                      <p:to>
                                        <p:strVal val="visible"/>
                                      </p:to>
                                    </p:set>
                                    <p:anim calcmode="lin" valueType="num">
                                      <p:cBhvr>
                                        <p:cTn id="69" dur="500" fill="hold"/>
                                        <p:tgtEl>
                                          <p:spTgt spid="14"/>
                                        </p:tgtEl>
                                        <p:attrNameLst>
                                          <p:attrName>ppt_w</p:attrName>
                                        </p:attrNameLst>
                                      </p:cBhvr>
                                      <p:tavLst>
                                        <p:tav tm="0">
                                          <p:val>
                                            <p:fltVal val="0"/>
                                          </p:val>
                                        </p:tav>
                                        <p:tav tm="100000">
                                          <p:val>
                                            <p:strVal val="#ppt_w"/>
                                          </p:val>
                                        </p:tav>
                                      </p:tavLst>
                                    </p:anim>
                                    <p:anim calcmode="lin" valueType="num">
                                      <p:cBhvr>
                                        <p:cTn id="70" dur="500" fill="hold"/>
                                        <p:tgtEl>
                                          <p:spTgt spid="14"/>
                                        </p:tgtEl>
                                        <p:attrNameLst>
                                          <p:attrName>ppt_h</p:attrName>
                                        </p:attrNameLst>
                                      </p:cBhvr>
                                      <p:tavLst>
                                        <p:tav tm="0">
                                          <p:val>
                                            <p:fltVal val="0"/>
                                          </p:val>
                                        </p:tav>
                                        <p:tav tm="100000">
                                          <p:val>
                                            <p:strVal val="#ppt_h"/>
                                          </p:val>
                                        </p:tav>
                                      </p:tavLst>
                                    </p:anim>
                                    <p:animEffect transition="in" filter="fade">
                                      <p:cBhvr>
                                        <p:cTn id="71" dur="500"/>
                                        <p:tgtEl>
                                          <p:spTgt spid="14"/>
                                        </p:tgtEl>
                                      </p:cBhvr>
                                    </p:animEffect>
                                  </p:childTnLst>
                                </p:cTn>
                              </p:par>
                              <p:par>
                                <p:cTn id="72" presetID="53" presetClass="entr" presetSubtype="16" fill="hold" nodeType="withEffect">
                                  <p:stCondLst>
                                    <p:cond delay="0"/>
                                  </p:stCondLst>
                                  <p:childTnLst>
                                    <p:set>
                                      <p:cBhvr>
                                        <p:cTn id="73" dur="1" fill="hold">
                                          <p:stCondLst>
                                            <p:cond delay="0"/>
                                          </p:stCondLst>
                                        </p:cTn>
                                        <p:tgtEl>
                                          <p:spTgt spid="10"/>
                                        </p:tgtEl>
                                        <p:attrNameLst>
                                          <p:attrName>style.visibility</p:attrName>
                                        </p:attrNameLst>
                                      </p:cBhvr>
                                      <p:to>
                                        <p:strVal val="visible"/>
                                      </p:to>
                                    </p:set>
                                    <p:anim calcmode="lin" valueType="num">
                                      <p:cBhvr>
                                        <p:cTn id="74" dur="500" fill="hold"/>
                                        <p:tgtEl>
                                          <p:spTgt spid="10"/>
                                        </p:tgtEl>
                                        <p:attrNameLst>
                                          <p:attrName>ppt_w</p:attrName>
                                        </p:attrNameLst>
                                      </p:cBhvr>
                                      <p:tavLst>
                                        <p:tav tm="0">
                                          <p:val>
                                            <p:fltVal val="0"/>
                                          </p:val>
                                        </p:tav>
                                        <p:tav tm="100000">
                                          <p:val>
                                            <p:strVal val="#ppt_w"/>
                                          </p:val>
                                        </p:tav>
                                      </p:tavLst>
                                    </p:anim>
                                    <p:anim calcmode="lin" valueType="num">
                                      <p:cBhvr>
                                        <p:cTn id="75" dur="500" fill="hold"/>
                                        <p:tgtEl>
                                          <p:spTgt spid="10"/>
                                        </p:tgtEl>
                                        <p:attrNameLst>
                                          <p:attrName>ppt_h</p:attrName>
                                        </p:attrNameLst>
                                      </p:cBhvr>
                                      <p:tavLst>
                                        <p:tav tm="0">
                                          <p:val>
                                            <p:fltVal val="0"/>
                                          </p:val>
                                        </p:tav>
                                        <p:tav tm="100000">
                                          <p:val>
                                            <p:strVal val="#ppt_h"/>
                                          </p:val>
                                        </p:tav>
                                      </p:tavLst>
                                    </p:anim>
                                    <p:animEffect transition="in" filter="fade">
                                      <p:cBhvr>
                                        <p:cTn id="76" dur="500"/>
                                        <p:tgtEl>
                                          <p:spTgt spid="10"/>
                                        </p:tgtEl>
                                      </p:cBhvr>
                                    </p:animEffect>
                                  </p:childTnLst>
                                </p:cTn>
                              </p:par>
                              <p:par>
                                <p:cTn id="77" presetID="53" presetClass="entr" presetSubtype="16" fill="hold" grpId="0" nodeType="withEffect">
                                  <p:stCondLst>
                                    <p:cond delay="0"/>
                                  </p:stCondLst>
                                  <p:childTnLst>
                                    <p:set>
                                      <p:cBhvr>
                                        <p:cTn id="78" dur="1" fill="hold">
                                          <p:stCondLst>
                                            <p:cond delay="0"/>
                                          </p:stCondLst>
                                        </p:cTn>
                                        <p:tgtEl>
                                          <p:spTgt spid="18"/>
                                        </p:tgtEl>
                                        <p:attrNameLst>
                                          <p:attrName>style.visibility</p:attrName>
                                        </p:attrNameLst>
                                      </p:cBhvr>
                                      <p:to>
                                        <p:strVal val="visible"/>
                                      </p:to>
                                    </p:set>
                                    <p:anim calcmode="lin" valueType="num">
                                      <p:cBhvr>
                                        <p:cTn id="79" dur="500" fill="hold"/>
                                        <p:tgtEl>
                                          <p:spTgt spid="18"/>
                                        </p:tgtEl>
                                        <p:attrNameLst>
                                          <p:attrName>ppt_w</p:attrName>
                                        </p:attrNameLst>
                                      </p:cBhvr>
                                      <p:tavLst>
                                        <p:tav tm="0">
                                          <p:val>
                                            <p:fltVal val="0"/>
                                          </p:val>
                                        </p:tav>
                                        <p:tav tm="100000">
                                          <p:val>
                                            <p:strVal val="#ppt_w"/>
                                          </p:val>
                                        </p:tav>
                                      </p:tavLst>
                                    </p:anim>
                                    <p:anim calcmode="lin" valueType="num">
                                      <p:cBhvr>
                                        <p:cTn id="80" dur="500" fill="hold"/>
                                        <p:tgtEl>
                                          <p:spTgt spid="18"/>
                                        </p:tgtEl>
                                        <p:attrNameLst>
                                          <p:attrName>ppt_h</p:attrName>
                                        </p:attrNameLst>
                                      </p:cBhvr>
                                      <p:tavLst>
                                        <p:tav tm="0">
                                          <p:val>
                                            <p:fltVal val="0"/>
                                          </p:val>
                                        </p:tav>
                                        <p:tav tm="100000">
                                          <p:val>
                                            <p:strVal val="#ppt_h"/>
                                          </p:val>
                                        </p:tav>
                                      </p:tavLst>
                                    </p:anim>
                                    <p:animEffect transition="in" filter="fade">
                                      <p:cBhvr>
                                        <p:cTn id="81" dur="500"/>
                                        <p:tgtEl>
                                          <p:spTgt spid="18"/>
                                        </p:tgtEl>
                                      </p:cBhvr>
                                    </p:animEffect>
                                  </p:childTnLst>
                                </p:cTn>
                              </p:par>
                            </p:childTnLst>
                          </p:cTn>
                        </p:par>
                      </p:childTnLst>
                    </p:cTn>
                  </p:par>
                  <p:par>
                    <p:cTn id="82" fill="hold">
                      <p:stCondLst>
                        <p:cond delay="indefinite"/>
                      </p:stCondLst>
                      <p:childTnLst>
                        <p:par>
                          <p:cTn id="83" fill="hold">
                            <p:stCondLst>
                              <p:cond delay="0"/>
                            </p:stCondLst>
                            <p:childTnLst>
                              <p:par>
                                <p:cTn id="84" presetID="53" presetClass="entr" presetSubtype="16" fill="hold" nodeType="clickEffect">
                                  <p:stCondLst>
                                    <p:cond delay="0"/>
                                  </p:stCondLst>
                                  <p:childTnLst>
                                    <p:set>
                                      <p:cBhvr>
                                        <p:cTn id="85" dur="1" fill="hold">
                                          <p:stCondLst>
                                            <p:cond delay="0"/>
                                          </p:stCondLst>
                                        </p:cTn>
                                        <p:tgtEl>
                                          <p:spTgt spid="5">
                                            <p:txEl>
                                              <p:pRg st="6" end="6"/>
                                            </p:txEl>
                                          </p:spTgt>
                                        </p:tgtEl>
                                        <p:attrNameLst>
                                          <p:attrName>style.visibility</p:attrName>
                                        </p:attrNameLst>
                                      </p:cBhvr>
                                      <p:to>
                                        <p:strVal val="visible"/>
                                      </p:to>
                                    </p:set>
                                    <p:anim calcmode="lin" valueType="num">
                                      <p:cBhvr>
                                        <p:cTn id="86" dur="500" fill="hold"/>
                                        <p:tgtEl>
                                          <p:spTgt spid="5">
                                            <p:txEl>
                                              <p:pRg st="6" end="6"/>
                                            </p:txEl>
                                          </p:spTgt>
                                        </p:tgtEl>
                                        <p:attrNameLst>
                                          <p:attrName>ppt_w</p:attrName>
                                        </p:attrNameLst>
                                      </p:cBhvr>
                                      <p:tavLst>
                                        <p:tav tm="0">
                                          <p:val>
                                            <p:fltVal val="0"/>
                                          </p:val>
                                        </p:tav>
                                        <p:tav tm="100000">
                                          <p:val>
                                            <p:strVal val="#ppt_w"/>
                                          </p:val>
                                        </p:tav>
                                      </p:tavLst>
                                    </p:anim>
                                    <p:anim calcmode="lin" valueType="num">
                                      <p:cBhvr>
                                        <p:cTn id="87" dur="500" fill="hold"/>
                                        <p:tgtEl>
                                          <p:spTgt spid="5">
                                            <p:txEl>
                                              <p:pRg st="6" end="6"/>
                                            </p:txEl>
                                          </p:spTgt>
                                        </p:tgtEl>
                                        <p:attrNameLst>
                                          <p:attrName>ppt_h</p:attrName>
                                        </p:attrNameLst>
                                      </p:cBhvr>
                                      <p:tavLst>
                                        <p:tav tm="0">
                                          <p:val>
                                            <p:fltVal val="0"/>
                                          </p:val>
                                        </p:tav>
                                        <p:tav tm="100000">
                                          <p:val>
                                            <p:strVal val="#ppt_h"/>
                                          </p:val>
                                        </p:tav>
                                      </p:tavLst>
                                    </p:anim>
                                    <p:animEffect transition="in" filter="fade">
                                      <p:cBhvr>
                                        <p:cTn id="88" dur="500"/>
                                        <p:tgtEl>
                                          <p:spTgt spid="5">
                                            <p:txEl>
                                              <p:pRg st="6" end="6"/>
                                            </p:txEl>
                                          </p:spTgt>
                                        </p:tgtEl>
                                      </p:cBhvr>
                                    </p:animEffect>
                                  </p:childTnLst>
                                </p:cTn>
                              </p:par>
                            </p:childTnLst>
                          </p:cTn>
                        </p:par>
                      </p:childTnLst>
                    </p:cTn>
                  </p:par>
                  <p:par>
                    <p:cTn id="89" fill="hold">
                      <p:stCondLst>
                        <p:cond delay="indefinite"/>
                      </p:stCondLst>
                      <p:childTnLst>
                        <p:par>
                          <p:cTn id="90" fill="hold">
                            <p:stCondLst>
                              <p:cond delay="0"/>
                            </p:stCondLst>
                            <p:childTnLst>
                              <p:par>
                                <p:cTn id="91" presetID="53" presetClass="entr" presetSubtype="16" fill="hold" nodeType="clickEffect">
                                  <p:stCondLst>
                                    <p:cond delay="0"/>
                                  </p:stCondLst>
                                  <p:childTnLst>
                                    <p:set>
                                      <p:cBhvr>
                                        <p:cTn id="92" dur="1" fill="hold">
                                          <p:stCondLst>
                                            <p:cond delay="0"/>
                                          </p:stCondLst>
                                        </p:cTn>
                                        <p:tgtEl>
                                          <p:spTgt spid="15"/>
                                        </p:tgtEl>
                                        <p:attrNameLst>
                                          <p:attrName>style.visibility</p:attrName>
                                        </p:attrNameLst>
                                      </p:cBhvr>
                                      <p:to>
                                        <p:strVal val="visible"/>
                                      </p:to>
                                    </p:set>
                                    <p:anim calcmode="lin" valueType="num">
                                      <p:cBhvr>
                                        <p:cTn id="93" dur="500" fill="hold"/>
                                        <p:tgtEl>
                                          <p:spTgt spid="15"/>
                                        </p:tgtEl>
                                        <p:attrNameLst>
                                          <p:attrName>ppt_w</p:attrName>
                                        </p:attrNameLst>
                                      </p:cBhvr>
                                      <p:tavLst>
                                        <p:tav tm="0">
                                          <p:val>
                                            <p:fltVal val="0"/>
                                          </p:val>
                                        </p:tav>
                                        <p:tav tm="100000">
                                          <p:val>
                                            <p:strVal val="#ppt_w"/>
                                          </p:val>
                                        </p:tav>
                                      </p:tavLst>
                                    </p:anim>
                                    <p:anim calcmode="lin" valueType="num">
                                      <p:cBhvr>
                                        <p:cTn id="94" dur="500" fill="hold"/>
                                        <p:tgtEl>
                                          <p:spTgt spid="15"/>
                                        </p:tgtEl>
                                        <p:attrNameLst>
                                          <p:attrName>ppt_h</p:attrName>
                                        </p:attrNameLst>
                                      </p:cBhvr>
                                      <p:tavLst>
                                        <p:tav tm="0">
                                          <p:val>
                                            <p:fltVal val="0"/>
                                          </p:val>
                                        </p:tav>
                                        <p:tav tm="100000">
                                          <p:val>
                                            <p:strVal val="#ppt_h"/>
                                          </p:val>
                                        </p:tav>
                                      </p:tavLst>
                                    </p:anim>
                                    <p:animEffect transition="in" filter="fade">
                                      <p:cBhvr>
                                        <p:cTn id="95" dur="500"/>
                                        <p:tgtEl>
                                          <p:spTgt spid="15"/>
                                        </p:tgtEl>
                                      </p:cBhvr>
                                    </p:animEffect>
                                  </p:childTnLst>
                                </p:cTn>
                              </p:par>
                              <p:par>
                                <p:cTn id="96" presetID="53" presetClass="entr" presetSubtype="16" fill="hold" grpId="0" nodeType="withEffect">
                                  <p:stCondLst>
                                    <p:cond delay="0"/>
                                  </p:stCondLst>
                                  <p:childTnLst>
                                    <p:set>
                                      <p:cBhvr>
                                        <p:cTn id="97" dur="1" fill="hold">
                                          <p:stCondLst>
                                            <p:cond delay="0"/>
                                          </p:stCondLst>
                                        </p:cTn>
                                        <p:tgtEl>
                                          <p:spTgt spid="11"/>
                                        </p:tgtEl>
                                        <p:attrNameLst>
                                          <p:attrName>style.visibility</p:attrName>
                                        </p:attrNameLst>
                                      </p:cBhvr>
                                      <p:to>
                                        <p:strVal val="visible"/>
                                      </p:to>
                                    </p:set>
                                    <p:anim calcmode="lin" valueType="num">
                                      <p:cBhvr>
                                        <p:cTn id="98" dur="500" fill="hold"/>
                                        <p:tgtEl>
                                          <p:spTgt spid="11"/>
                                        </p:tgtEl>
                                        <p:attrNameLst>
                                          <p:attrName>ppt_w</p:attrName>
                                        </p:attrNameLst>
                                      </p:cBhvr>
                                      <p:tavLst>
                                        <p:tav tm="0">
                                          <p:val>
                                            <p:fltVal val="0"/>
                                          </p:val>
                                        </p:tav>
                                        <p:tav tm="100000">
                                          <p:val>
                                            <p:strVal val="#ppt_w"/>
                                          </p:val>
                                        </p:tav>
                                      </p:tavLst>
                                    </p:anim>
                                    <p:anim calcmode="lin" valueType="num">
                                      <p:cBhvr>
                                        <p:cTn id="99" dur="500" fill="hold"/>
                                        <p:tgtEl>
                                          <p:spTgt spid="11"/>
                                        </p:tgtEl>
                                        <p:attrNameLst>
                                          <p:attrName>ppt_h</p:attrName>
                                        </p:attrNameLst>
                                      </p:cBhvr>
                                      <p:tavLst>
                                        <p:tav tm="0">
                                          <p:val>
                                            <p:fltVal val="0"/>
                                          </p:val>
                                        </p:tav>
                                        <p:tav tm="100000">
                                          <p:val>
                                            <p:strVal val="#ppt_h"/>
                                          </p:val>
                                        </p:tav>
                                      </p:tavLst>
                                    </p:anim>
                                    <p:animEffect transition="in" filter="fade">
                                      <p:cBhvr>
                                        <p:cTn id="100"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1" grpId="0"/>
      <p:bldP spid="16" grpId="0"/>
      <p:bldP spid="17" grpId="0"/>
      <p:bldP spid="18"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1">
            <a:extLst>
              <a:ext uri="{FF2B5EF4-FFF2-40B4-BE49-F238E27FC236}">
                <a16:creationId xmlns:a16="http://schemas.microsoft.com/office/drawing/2014/main" id="{FD5C4BE2-537C-43AA-B34F-A19E753E2B00}"/>
              </a:ext>
            </a:extLst>
          </p:cNvPr>
          <p:cNvSpPr>
            <a:spLocks noGrp="1"/>
          </p:cNvSpPr>
          <p:nvPr>
            <p:ph type="title"/>
          </p:nvPr>
        </p:nvSpPr>
        <p:spPr>
          <a:xfrm>
            <a:off x="838200" y="365126"/>
            <a:ext cx="10515600" cy="817130"/>
          </a:xfrm>
        </p:spPr>
        <p:txBody>
          <a:bodyPr/>
          <a:lstStyle/>
          <a:p>
            <a:pPr algn="ctr"/>
            <a:r>
              <a:rPr lang="de-CH" b="1" dirty="0"/>
              <a:t>Gegen Jerusalem (3,1-3,8)</a:t>
            </a:r>
          </a:p>
        </p:txBody>
      </p:sp>
      <p:sp>
        <p:nvSpPr>
          <p:cNvPr id="4" name="Rechteck 3">
            <a:extLst>
              <a:ext uri="{FF2B5EF4-FFF2-40B4-BE49-F238E27FC236}">
                <a16:creationId xmlns:a16="http://schemas.microsoft.com/office/drawing/2014/main" id="{FB3CA420-5191-4932-A76A-6BAF9D72FD66}"/>
              </a:ext>
            </a:extLst>
          </p:cNvPr>
          <p:cNvSpPr/>
          <p:nvPr/>
        </p:nvSpPr>
        <p:spPr>
          <a:xfrm>
            <a:off x="349543" y="1182256"/>
            <a:ext cx="10876795" cy="2862322"/>
          </a:xfrm>
          <a:prstGeom prst="rect">
            <a:avLst/>
          </a:prstGeom>
        </p:spPr>
        <p:txBody>
          <a:bodyPr wrap="square">
            <a:spAutoFit/>
          </a:bodyPr>
          <a:lstStyle/>
          <a:p>
            <a:r>
              <a:rPr lang="de-CH" sz="3000" dirty="0"/>
              <a:t>„</a:t>
            </a:r>
            <a:r>
              <a:rPr lang="de-DE" sz="3000" dirty="0"/>
              <a:t>Darum wartet auf mich, spricht der HERR, bis zu dem Tag, da ich mich aufmache, um Beute zu machen! Denn mein Ratschluss ist es, Heidenvölker zu versammeln, Königreiche zusammenzubringen, um über sie meinen Grimm auszugießen, die ganze Glut meines Zornes; denn durch das Feuer meines Eifers soll die ganze Erde verzehrt werden.</a:t>
            </a:r>
            <a:r>
              <a:rPr lang="de-CH" sz="3000" dirty="0"/>
              <a:t>“ </a:t>
            </a:r>
            <a:r>
              <a:rPr lang="de-CH" sz="3000" dirty="0" err="1"/>
              <a:t>Zeph</a:t>
            </a:r>
            <a:r>
              <a:rPr lang="de-CH" sz="3000" dirty="0"/>
              <a:t> 3,8</a:t>
            </a:r>
          </a:p>
        </p:txBody>
      </p:sp>
    </p:spTree>
    <p:extLst>
      <p:ext uri="{BB962C8B-B14F-4D97-AF65-F5344CB8AC3E}">
        <p14:creationId xmlns:p14="http://schemas.microsoft.com/office/powerpoint/2010/main" val="22867307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0" name="Picture 6" descr="The Wrath of God Reserved against that Day! – The Kingdom Message">
            <a:extLst>
              <a:ext uri="{FF2B5EF4-FFF2-40B4-BE49-F238E27FC236}">
                <a16:creationId xmlns:a16="http://schemas.microsoft.com/office/drawing/2014/main" id="{E106E406-5070-41FC-A776-CAE7E828B21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782" y="-49876"/>
            <a:ext cx="12215553" cy="73293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4683220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1">
            <a:extLst>
              <a:ext uri="{FF2B5EF4-FFF2-40B4-BE49-F238E27FC236}">
                <a16:creationId xmlns:a16="http://schemas.microsoft.com/office/drawing/2014/main" id="{FD5C4BE2-537C-43AA-B34F-A19E753E2B00}"/>
              </a:ext>
            </a:extLst>
          </p:cNvPr>
          <p:cNvSpPr>
            <a:spLocks noGrp="1"/>
          </p:cNvSpPr>
          <p:nvPr>
            <p:ph type="title"/>
          </p:nvPr>
        </p:nvSpPr>
        <p:spPr>
          <a:xfrm>
            <a:off x="838200" y="365126"/>
            <a:ext cx="10515600" cy="817130"/>
          </a:xfrm>
        </p:spPr>
        <p:txBody>
          <a:bodyPr/>
          <a:lstStyle/>
          <a:p>
            <a:pPr algn="ctr"/>
            <a:r>
              <a:rPr lang="de-CH" b="1" dirty="0"/>
              <a:t>Gegen Jerusalem (3,1-3,8)</a:t>
            </a:r>
          </a:p>
        </p:txBody>
      </p:sp>
      <p:sp>
        <p:nvSpPr>
          <p:cNvPr id="4" name="Rechteck 3">
            <a:extLst>
              <a:ext uri="{FF2B5EF4-FFF2-40B4-BE49-F238E27FC236}">
                <a16:creationId xmlns:a16="http://schemas.microsoft.com/office/drawing/2014/main" id="{FB3CA420-5191-4932-A76A-6BAF9D72FD66}"/>
              </a:ext>
            </a:extLst>
          </p:cNvPr>
          <p:cNvSpPr/>
          <p:nvPr/>
        </p:nvSpPr>
        <p:spPr>
          <a:xfrm>
            <a:off x="349543" y="1182256"/>
            <a:ext cx="10876795" cy="2862322"/>
          </a:xfrm>
          <a:prstGeom prst="rect">
            <a:avLst/>
          </a:prstGeom>
        </p:spPr>
        <p:txBody>
          <a:bodyPr wrap="square">
            <a:spAutoFit/>
          </a:bodyPr>
          <a:lstStyle/>
          <a:p>
            <a:r>
              <a:rPr lang="de-CH" sz="3000" dirty="0"/>
              <a:t>„</a:t>
            </a:r>
            <a:r>
              <a:rPr lang="de-DE" sz="3000" dirty="0"/>
              <a:t>Darum wartet auf mich, spricht der HERR, bis zu dem Tag, da ich mich aufmache, um Beute zu machen! Denn mein Ratschluss ist es, Heidenvölker zu versammeln, Königreiche zusammenzubringen, um über sie meinen Grimm auszugießen, die ganze Glut meines Zornes; denn durch das Feuer meines Eifers soll die ganze Erde verzehrt werden.</a:t>
            </a:r>
            <a:r>
              <a:rPr lang="de-CH" sz="3000" dirty="0"/>
              <a:t>“ </a:t>
            </a:r>
            <a:r>
              <a:rPr lang="de-CH" sz="3000" dirty="0" err="1"/>
              <a:t>Zeph</a:t>
            </a:r>
            <a:r>
              <a:rPr lang="de-CH" sz="3000" dirty="0"/>
              <a:t> 3,8</a:t>
            </a:r>
          </a:p>
        </p:txBody>
      </p:sp>
      <p:sp>
        <p:nvSpPr>
          <p:cNvPr id="5" name="Rechteck 4">
            <a:extLst>
              <a:ext uri="{FF2B5EF4-FFF2-40B4-BE49-F238E27FC236}">
                <a16:creationId xmlns:a16="http://schemas.microsoft.com/office/drawing/2014/main" id="{039F916D-5DE8-4188-9331-6D43B410B1EC}"/>
              </a:ext>
            </a:extLst>
          </p:cNvPr>
          <p:cNvSpPr/>
          <p:nvPr/>
        </p:nvSpPr>
        <p:spPr>
          <a:xfrm>
            <a:off x="349543" y="4331367"/>
            <a:ext cx="8330330" cy="1938992"/>
          </a:xfrm>
          <a:prstGeom prst="rect">
            <a:avLst/>
          </a:prstGeom>
        </p:spPr>
        <p:txBody>
          <a:bodyPr wrap="square">
            <a:spAutoFit/>
          </a:bodyPr>
          <a:lstStyle/>
          <a:p>
            <a:r>
              <a:rPr lang="de-CH" sz="3000" dirty="0"/>
              <a:t>„</a:t>
            </a:r>
            <a:r>
              <a:rPr lang="de-DE" sz="3000" dirty="0"/>
              <a:t>Wir danken Gott allezeit für euch alle, […] indem wir unablässig gedenken an […] euer standhaftes Ausharren in der Hoffnung auf unseren Herrn Jesus Christus vor unserem Gott und Vater.</a:t>
            </a:r>
            <a:r>
              <a:rPr lang="de-CH" sz="3000" dirty="0"/>
              <a:t>“ 1Thess 1,2-3</a:t>
            </a:r>
          </a:p>
        </p:txBody>
      </p:sp>
    </p:spTree>
    <p:extLst>
      <p:ext uri="{BB962C8B-B14F-4D97-AF65-F5344CB8AC3E}">
        <p14:creationId xmlns:p14="http://schemas.microsoft.com/office/powerpoint/2010/main" val="7661648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1">
            <a:extLst>
              <a:ext uri="{FF2B5EF4-FFF2-40B4-BE49-F238E27FC236}">
                <a16:creationId xmlns:a16="http://schemas.microsoft.com/office/drawing/2014/main" id="{FD5C4BE2-537C-43AA-B34F-A19E753E2B00}"/>
              </a:ext>
            </a:extLst>
          </p:cNvPr>
          <p:cNvSpPr>
            <a:spLocks noGrp="1"/>
          </p:cNvSpPr>
          <p:nvPr>
            <p:ph type="title"/>
          </p:nvPr>
        </p:nvSpPr>
        <p:spPr>
          <a:xfrm>
            <a:off x="403860" y="365126"/>
            <a:ext cx="11384280" cy="817130"/>
          </a:xfrm>
        </p:spPr>
        <p:txBody>
          <a:bodyPr>
            <a:normAutofit/>
          </a:bodyPr>
          <a:lstStyle/>
          <a:p>
            <a:pPr algn="ctr"/>
            <a:r>
              <a:rPr lang="de-CH" b="1" dirty="0"/>
              <a:t>Errettung für den Überrest von Israel (3,9-20)</a:t>
            </a:r>
          </a:p>
        </p:txBody>
      </p:sp>
      <p:sp>
        <p:nvSpPr>
          <p:cNvPr id="4" name="Rechteck 3">
            <a:extLst>
              <a:ext uri="{FF2B5EF4-FFF2-40B4-BE49-F238E27FC236}">
                <a16:creationId xmlns:a16="http://schemas.microsoft.com/office/drawing/2014/main" id="{FB3CA420-5191-4932-A76A-6BAF9D72FD66}"/>
              </a:ext>
            </a:extLst>
          </p:cNvPr>
          <p:cNvSpPr/>
          <p:nvPr/>
        </p:nvSpPr>
        <p:spPr>
          <a:xfrm>
            <a:off x="349543" y="1922422"/>
            <a:ext cx="10876795" cy="1015663"/>
          </a:xfrm>
          <a:prstGeom prst="rect">
            <a:avLst/>
          </a:prstGeom>
        </p:spPr>
        <p:txBody>
          <a:bodyPr wrap="square">
            <a:spAutoFit/>
          </a:bodyPr>
          <a:lstStyle/>
          <a:p>
            <a:r>
              <a:rPr lang="de-CH" sz="3000" dirty="0"/>
              <a:t>„</a:t>
            </a:r>
            <a:r>
              <a:rPr lang="de-DE" sz="3000" dirty="0"/>
              <a:t>Jauchze, du Tochter Zion; juble, Israel! Freue dich und sei fröhlich von ganzem Herzen, du Tochter Jerusalem!</a:t>
            </a:r>
            <a:r>
              <a:rPr lang="de-CH" sz="3000" dirty="0"/>
              <a:t>“ </a:t>
            </a:r>
            <a:r>
              <a:rPr lang="de-CH" sz="3000" dirty="0" err="1"/>
              <a:t>Zeph</a:t>
            </a:r>
            <a:r>
              <a:rPr lang="de-CH" sz="3000" dirty="0"/>
              <a:t> 3,14</a:t>
            </a:r>
          </a:p>
        </p:txBody>
      </p:sp>
      <p:sp>
        <p:nvSpPr>
          <p:cNvPr id="7" name="Rechteck 6">
            <a:extLst>
              <a:ext uri="{FF2B5EF4-FFF2-40B4-BE49-F238E27FC236}">
                <a16:creationId xmlns:a16="http://schemas.microsoft.com/office/drawing/2014/main" id="{299B064F-C636-4467-9304-FDE6D5EA0DFB}"/>
              </a:ext>
            </a:extLst>
          </p:cNvPr>
          <p:cNvSpPr/>
          <p:nvPr/>
        </p:nvSpPr>
        <p:spPr>
          <a:xfrm>
            <a:off x="349543" y="3919915"/>
            <a:ext cx="9463632" cy="1015663"/>
          </a:xfrm>
          <a:prstGeom prst="rect">
            <a:avLst/>
          </a:prstGeom>
        </p:spPr>
        <p:txBody>
          <a:bodyPr wrap="square">
            <a:spAutoFit/>
          </a:bodyPr>
          <a:lstStyle/>
          <a:p>
            <a:r>
              <a:rPr lang="de-CH" sz="3000" dirty="0"/>
              <a:t>„</a:t>
            </a:r>
            <a:r>
              <a:rPr lang="de-DE" sz="3000" dirty="0"/>
              <a:t>In jenen Tagen wird man zu Jerusalem sagen: Fürchte dich nicht! Zion, lass deine Hände nicht sinken!</a:t>
            </a:r>
            <a:r>
              <a:rPr lang="de-CH" sz="3000" dirty="0"/>
              <a:t>“ </a:t>
            </a:r>
            <a:r>
              <a:rPr lang="de-CH" sz="3000" dirty="0" err="1"/>
              <a:t>Zeph</a:t>
            </a:r>
            <a:r>
              <a:rPr lang="de-CH" sz="3000" dirty="0"/>
              <a:t> 3,16</a:t>
            </a:r>
          </a:p>
        </p:txBody>
      </p:sp>
    </p:spTree>
    <p:extLst>
      <p:ext uri="{BB962C8B-B14F-4D97-AF65-F5344CB8AC3E}">
        <p14:creationId xmlns:p14="http://schemas.microsoft.com/office/powerpoint/2010/main" val="37516619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anim calcmode="lin" valueType="num">
                                      <p:cBhvr>
                                        <p:cTn id="14" dur="500" fill="hold"/>
                                        <p:tgtEl>
                                          <p:spTgt spid="7"/>
                                        </p:tgtEl>
                                        <p:attrNameLst>
                                          <p:attrName>ppt_w</p:attrName>
                                        </p:attrNameLst>
                                      </p:cBhvr>
                                      <p:tavLst>
                                        <p:tav tm="0">
                                          <p:val>
                                            <p:fltVal val="0"/>
                                          </p:val>
                                        </p:tav>
                                        <p:tav tm="100000">
                                          <p:val>
                                            <p:strVal val="#ppt_w"/>
                                          </p:val>
                                        </p:tav>
                                      </p:tavLst>
                                    </p:anim>
                                    <p:anim calcmode="lin" valueType="num">
                                      <p:cBhvr>
                                        <p:cTn id="15" dur="500" fill="hold"/>
                                        <p:tgtEl>
                                          <p:spTgt spid="7"/>
                                        </p:tgtEl>
                                        <p:attrNameLst>
                                          <p:attrName>ppt_h</p:attrName>
                                        </p:attrNameLst>
                                      </p:cBhvr>
                                      <p:tavLst>
                                        <p:tav tm="0">
                                          <p:val>
                                            <p:fltVal val="0"/>
                                          </p:val>
                                        </p:tav>
                                        <p:tav tm="100000">
                                          <p:val>
                                            <p:strVal val="#ppt_h"/>
                                          </p:val>
                                        </p:tav>
                                      </p:tavLst>
                                    </p:anim>
                                    <p:animEffect transition="in" filter="fade">
                                      <p:cBhvr>
                                        <p:cTn id="16"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7"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In Love with the Wrath of God">
            <a:extLst>
              <a:ext uri="{FF2B5EF4-FFF2-40B4-BE49-F238E27FC236}">
                <a16:creationId xmlns:a16="http://schemas.microsoft.com/office/drawing/2014/main" id="{53B68A37-786B-4E80-96BB-D1AF3FA12A3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29833" y="3443037"/>
            <a:ext cx="6737914" cy="3097892"/>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descr="The sun shining through the cave entrance - amazing - Picture of ...">
            <a:extLst>
              <a:ext uri="{FF2B5EF4-FFF2-40B4-BE49-F238E27FC236}">
                <a16:creationId xmlns:a16="http://schemas.microsoft.com/office/drawing/2014/main" id="{204E2C3C-C1B9-4414-A529-8E210567C45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805496" y="1683791"/>
            <a:ext cx="3074368" cy="4093093"/>
          </a:xfrm>
          <a:prstGeom prst="rect">
            <a:avLst/>
          </a:prstGeom>
          <a:noFill/>
          <a:extLst>
            <a:ext uri="{909E8E84-426E-40DD-AFC4-6F175D3DCCD1}">
              <a14:hiddenFill xmlns:a14="http://schemas.microsoft.com/office/drawing/2010/main">
                <a:solidFill>
                  <a:srgbClr val="FFFFFF"/>
                </a:solidFill>
              </a14:hiddenFill>
            </a:ext>
          </a:extLst>
        </p:spPr>
      </p:pic>
      <p:sp>
        <p:nvSpPr>
          <p:cNvPr id="4" name="Titel 1">
            <a:extLst>
              <a:ext uri="{FF2B5EF4-FFF2-40B4-BE49-F238E27FC236}">
                <a16:creationId xmlns:a16="http://schemas.microsoft.com/office/drawing/2014/main" id="{BFC79F3B-7DE7-464C-8935-46471B6A715F}"/>
              </a:ext>
            </a:extLst>
          </p:cNvPr>
          <p:cNvSpPr>
            <a:spLocks noGrp="1"/>
          </p:cNvSpPr>
          <p:nvPr>
            <p:ph type="title"/>
          </p:nvPr>
        </p:nvSpPr>
        <p:spPr>
          <a:xfrm>
            <a:off x="403860" y="365126"/>
            <a:ext cx="11384280" cy="817130"/>
          </a:xfrm>
        </p:spPr>
        <p:txBody>
          <a:bodyPr>
            <a:normAutofit/>
          </a:bodyPr>
          <a:lstStyle/>
          <a:p>
            <a:pPr algn="ctr"/>
            <a:r>
              <a:rPr lang="de-CH" b="1" dirty="0"/>
              <a:t>Errettung für den Überrest von Israel (3,9-20)</a:t>
            </a:r>
          </a:p>
        </p:txBody>
      </p:sp>
      <p:sp>
        <p:nvSpPr>
          <p:cNvPr id="5" name="Rechteck 4">
            <a:extLst>
              <a:ext uri="{FF2B5EF4-FFF2-40B4-BE49-F238E27FC236}">
                <a16:creationId xmlns:a16="http://schemas.microsoft.com/office/drawing/2014/main" id="{2650B918-5D28-4DF4-8FCE-9CE6F5695DB6}"/>
              </a:ext>
            </a:extLst>
          </p:cNvPr>
          <p:cNvSpPr/>
          <p:nvPr/>
        </p:nvSpPr>
        <p:spPr>
          <a:xfrm>
            <a:off x="490860" y="1309717"/>
            <a:ext cx="8212565" cy="1938992"/>
          </a:xfrm>
          <a:prstGeom prst="rect">
            <a:avLst/>
          </a:prstGeom>
        </p:spPr>
        <p:txBody>
          <a:bodyPr wrap="square">
            <a:spAutoFit/>
          </a:bodyPr>
          <a:lstStyle/>
          <a:p>
            <a:r>
              <a:rPr lang="de-CH" sz="3000" dirty="0"/>
              <a:t>„</a:t>
            </a:r>
            <a:r>
              <a:rPr lang="de-DE" sz="3000" dirty="0"/>
              <a:t>Der HERR, dein Gott, ist in deiner Mitte, ein Held, der rettet; er wird sich über dich freuen mit Wonne, er wird still sein in seiner Liebe, er wird über dich jubelnd frohlocken.</a:t>
            </a:r>
            <a:r>
              <a:rPr lang="de-CH" sz="3000" dirty="0"/>
              <a:t>“ </a:t>
            </a:r>
            <a:r>
              <a:rPr lang="de-CH" sz="3000" dirty="0" err="1"/>
              <a:t>Zeph</a:t>
            </a:r>
            <a:r>
              <a:rPr lang="de-CH" sz="3000" dirty="0"/>
              <a:t> 3,17</a:t>
            </a:r>
          </a:p>
        </p:txBody>
      </p:sp>
    </p:spTree>
    <p:extLst>
      <p:ext uri="{BB962C8B-B14F-4D97-AF65-F5344CB8AC3E}">
        <p14:creationId xmlns:p14="http://schemas.microsoft.com/office/powerpoint/2010/main" val="15878296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1026"/>
                                        </p:tgtEl>
                                        <p:attrNameLst>
                                          <p:attrName>style.visibility</p:attrName>
                                        </p:attrNameLst>
                                      </p:cBhvr>
                                      <p:to>
                                        <p:strVal val="visible"/>
                                      </p:to>
                                    </p:set>
                                    <p:anim calcmode="lin" valueType="num">
                                      <p:cBhvr>
                                        <p:cTn id="14" dur="500" fill="hold"/>
                                        <p:tgtEl>
                                          <p:spTgt spid="1026"/>
                                        </p:tgtEl>
                                        <p:attrNameLst>
                                          <p:attrName>ppt_w</p:attrName>
                                        </p:attrNameLst>
                                      </p:cBhvr>
                                      <p:tavLst>
                                        <p:tav tm="0">
                                          <p:val>
                                            <p:fltVal val="0"/>
                                          </p:val>
                                        </p:tav>
                                        <p:tav tm="100000">
                                          <p:val>
                                            <p:strVal val="#ppt_w"/>
                                          </p:val>
                                        </p:tav>
                                      </p:tavLst>
                                    </p:anim>
                                    <p:anim calcmode="lin" valueType="num">
                                      <p:cBhvr>
                                        <p:cTn id="15" dur="500" fill="hold"/>
                                        <p:tgtEl>
                                          <p:spTgt spid="1026"/>
                                        </p:tgtEl>
                                        <p:attrNameLst>
                                          <p:attrName>ppt_h</p:attrName>
                                        </p:attrNameLst>
                                      </p:cBhvr>
                                      <p:tavLst>
                                        <p:tav tm="0">
                                          <p:val>
                                            <p:fltVal val="0"/>
                                          </p:val>
                                        </p:tav>
                                        <p:tav tm="100000">
                                          <p:val>
                                            <p:strVal val="#ppt_h"/>
                                          </p:val>
                                        </p:tav>
                                      </p:tavLst>
                                    </p:anim>
                                    <p:animEffect transition="in" filter="fade">
                                      <p:cBhvr>
                                        <p:cTn id="16" dur="5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hteck 2">
            <a:extLst>
              <a:ext uri="{FF2B5EF4-FFF2-40B4-BE49-F238E27FC236}">
                <a16:creationId xmlns:a16="http://schemas.microsoft.com/office/drawing/2014/main" id="{5AE8A21F-9E18-4FAD-AFD1-FA4062D0FC0C}"/>
              </a:ext>
            </a:extLst>
          </p:cNvPr>
          <p:cNvSpPr/>
          <p:nvPr/>
        </p:nvSpPr>
        <p:spPr>
          <a:xfrm>
            <a:off x="598926" y="770776"/>
            <a:ext cx="10793668" cy="1477328"/>
          </a:xfrm>
          <a:prstGeom prst="rect">
            <a:avLst/>
          </a:prstGeom>
        </p:spPr>
        <p:txBody>
          <a:bodyPr wrap="square">
            <a:spAutoFit/>
          </a:bodyPr>
          <a:lstStyle/>
          <a:p>
            <a:r>
              <a:rPr lang="de-CH" sz="3000" dirty="0"/>
              <a:t>„</a:t>
            </a:r>
            <a:r>
              <a:rPr lang="de-DE" sz="3000" dirty="0"/>
              <a:t>Denn der HERR hat die Gerichte von dir abgewendet, er hat deinen Feind weggeräumt. Der HERR, der König Israels, ist in deiner Mitte; du brauchst kein Unheil mehr zu fürchten!</a:t>
            </a:r>
            <a:r>
              <a:rPr lang="de-CH" sz="3000" dirty="0"/>
              <a:t>“ </a:t>
            </a:r>
            <a:r>
              <a:rPr lang="de-CH" sz="3000" dirty="0" err="1"/>
              <a:t>Zeph</a:t>
            </a:r>
            <a:r>
              <a:rPr lang="de-CH" sz="3000" dirty="0"/>
              <a:t> 3,15</a:t>
            </a:r>
          </a:p>
        </p:txBody>
      </p:sp>
      <p:sp>
        <p:nvSpPr>
          <p:cNvPr id="4" name="Rechteck 3">
            <a:extLst>
              <a:ext uri="{FF2B5EF4-FFF2-40B4-BE49-F238E27FC236}">
                <a16:creationId xmlns:a16="http://schemas.microsoft.com/office/drawing/2014/main" id="{2314D9D6-8496-49DF-903A-C178DE18D86F}"/>
              </a:ext>
            </a:extLst>
          </p:cNvPr>
          <p:cNvSpPr/>
          <p:nvPr/>
        </p:nvSpPr>
        <p:spPr>
          <a:xfrm>
            <a:off x="598926" y="5343724"/>
            <a:ext cx="8865114" cy="1015663"/>
          </a:xfrm>
          <a:prstGeom prst="rect">
            <a:avLst/>
          </a:prstGeom>
        </p:spPr>
        <p:txBody>
          <a:bodyPr wrap="square">
            <a:spAutoFit/>
          </a:bodyPr>
          <a:lstStyle/>
          <a:p>
            <a:r>
              <a:rPr lang="de-CH" sz="3000" dirty="0"/>
              <a:t>„</a:t>
            </a:r>
            <a:r>
              <a:rPr lang="de-DE" sz="3000" dirty="0"/>
              <a:t>Auf mir liegt schwer dein Zorn, und mit allen deinen Wellen hast du mich niedergedrückt.</a:t>
            </a:r>
            <a:r>
              <a:rPr lang="de-CH" sz="3000" dirty="0"/>
              <a:t>“ Ps 88,8 (ELB)</a:t>
            </a:r>
          </a:p>
        </p:txBody>
      </p:sp>
      <p:sp>
        <p:nvSpPr>
          <p:cNvPr id="5" name="Rechteck 4">
            <a:extLst>
              <a:ext uri="{FF2B5EF4-FFF2-40B4-BE49-F238E27FC236}">
                <a16:creationId xmlns:a16="http://schemas.microsoft.com/office/drawing/2014/main" id="{6F047AAD-5F08-4012-BC37-B0EBEE965504}"/>
              </a:ext>
            </a:extLst>
          </p:cNvPr>
          <p:cNvSpPr/>
          <p:nvPr/>
        </p:nvSpPr>
        <p:spPr>
          <a:xfrm>
            <a:off x="598926" y="3059668"/>
            <a:ext cx="9023056" cy="1477328"/>
          </a:xfrm>
          <a:prstGeom prst="rect">
            <a:avLst/>
          </a:prstGeom>
        </p:spPr>
        <p:txBody>
          <a:bodyPr wrap="square">
            <a:spAutoFit/>
          </a:bodyPr>
          <a:lstStyle/>
          <a:p>
            <a:r>
              <a:rPr lang="de-CH" sz="3000" dirty="0"/>
              <a:t>„</a:t>
            </a:r>
            <a:r>
              <a:rPr lang="de-DE" sz="3000" dirty="0"/>
              <a:t>Wer an den Sohn glaubt, der hat ewiges Leben; wer aber dem Sohn nicht glaubt, der wird das Leben nicht sehen, sondern der Zorn Gottes bleibt auf ihm.</a:t>
            </a:r>
            <a:r>
              <a:rPr lang="de-CH" sz="3000" dirty="0"/>
              <a:t>“ </a:t>
            </a:r>
            <a:r>
              <a:rPr lang="de-CH" sz="3000" dirty="0" err="1"/>
              <a:t>Joh</a:t>
            </a:r>
            <a:r>
              <a:rPr lang="de-CH" sz="3000" dirty="0"/>
              <a:t> 3,36</a:t>
            </a:r>
          </a:p>
        </p:txBody>
      </p:sp>
    </p:spTree>
    <p:extLst>
      <p:ext uri="{BB962C8B-B14F-4D97-AF65-F5344CB8AC3E}">
        <p14:creationId xmlns:p14="http://schemas.microsoft.com/office/powerpoint/2010/main" val="22731581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 calcmode="lin" valueType="num">
                                      <p:cBhvr>
                                        <p:cTn id="14" dur="500" fill="hold"/>
                                        <p:tgtEl>
                                          <p:spTgt spid="5"/>
                                        </p:tgtEl>
                                        <p:attrNameLst>
                                          <p:attrName>ppt_w</p:attrName>
                                        </p:attrNameLst>
                                      </p:cBhvr>
                                      <p:tavLst>
                                        <p:tav tm="0">
                                          <p:val>
                                            <p:fltVal val="0"/>
                                          </p:val>
                                        </p:tav>
                                        <p:tav tm="100000">
                                          <p:val>
                                            <p:strVal val="#ppt_w"/>
                                          </p:val>
                                        </p:tav>
                                      </p:tavLst>
                                    </p:anim>
                                    <p:anim calcmode="lin" valueType="num">
                                      <p:cBhvr>
                                        <p:cTn id="15" dur="500" fill="hold"/>
                                        <p:tgtEl>
                                          <p:spTgt spid="5"/>
                                        </p:tgtEl>
                                        <p:attrNameLst>
                                          <p:attrName>ppt_h</p:attrName>
                                        </p:attrNameLst>
                                      </p:cBhvr>
                                      <p:tavLst>
                                        <p:tav tm="0">
                                          <p:val>
                                            <p:fltVal val="0"/>
                                          </p:val>
                                        </p:tav>
                                        <p:tav tm="100000">
                                          <p:val>
                                            <p:strVal val="#ppt_h"/>
                                          </p:val>
                                        </p:tav>
                                      </p:tavLst>
                                    </p:anim>
                                    <p:animEffect transition="in" filter="fade">
                                      <p:cBhvr>
                                        <p:cTn id="16" dur="500"/>
                                        <p:tgtEl>
                                          <p:spTgt spid="5"/>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4"/>
                                        </p:tgtEl>
                                        <p:attrNameLst>
                                          <p:attrName>style.visibility</p:attrName>
                                        </p:attrNameLst>
                                      </p:cBhvr>
                                      <p:to>
                                        <p:strVal val="visible"/>
                                      </p:to>
                                    </p:set>
                                    <p:anim calcmode="lin" valueType="num">
                                      <p:cBhvr>
                                        <p:cTn id="21" dur="500" fill="hold"/>
                                        <p:tgtEl>
                                          <p:spTgt spid="4"/>
                                        </p:tgtEl>
                                        <p:attrNameLst>
                                          <p:attrName>ppt_w</p:attrName>
                                        </p:attrNameLst>
                                      </p:cBhvr>
                                      <p:tavLst>
                                        <p:tav tm="0">
                                          <p:val>
                                            <p:fltVal val="0"/>
                                          </p:val>
                                        </p:tav>
                                        <p:tav tm="100000">
                                          <p:val>
                                            <p:strVal val="#ppt_w"/>
                                          </p:val>
                                        </p:tav>
                                      </p:tavLst>
                                    </p:anim>
                                    <p:anim calcmode="lin" valueType="num">
                                      <p:cBhvr>
                                        <p:cTn id="22" dur="500" fill="hold"/>
                                        <p:tgtEl>
                                          <p:spTgt spid="4"/>
                                        </p:tgtEl>
                                        <p:attrNameLst>
                                          <p:attrName>ppt_h</p:attrName>
                                        </p:attrNameLst>
                                      </p:cBhvr>
                                      <p:tavLst>
                                        <p:tav tm="0">
                                          <p:val>
                                            <p:fltVal val="0"/>
                                          </p:val>
                                        </p:tav>
                                        <p:tav tm="100000">
                                          <p:val>
                                            <p:strVal val="#ppt_h"/>
                                          </p:val>
                                        </p:tav>
                                      </p:tavLst>
                                    </p:anim>
                                    <p:animEffect transition="in" filter="fade">
                                      <p:cBhvr>
                                        <p:cTn id="23"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Grafik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55591" y="-1034427"/>
            <a:ext cx="10527956" cy="6359405"/>
          </a:xfrm>
          <a:prstGeom prst="rect">
            <a:avLst/>
          </a:prstGeom>
        </p:spPr>
      </p:pic>
      <p:sp>
        <p:nvSpPr>
          <p:cNvPr id="4" name="Textfeld 3">
            <a:extLst>
              <a:ext uri="{FF2B5EF4-FFF2-40B4-BE49-F238E27FC236}">
                <a16:creationId xmlns:a16="http://schemas.microsoft.com/office/drawing/2014/main" id="{C913DE92-3F43-4799-88B7-0D77C8118C88}"/>
              </a:ext>
            </a:extLst>
          </p:cNvPr>
          <p:cNvSpPr txBox="1"/>
          <p:nvPr/>
        </p:nvSpPr>
        <p:spPr>
          <a:xfrm>
            <a:off x="4551661" y="4855618"/>
            <a:ext cx="3088677" cy="938719"/>
          </a:xfrm>
          <a:prstGeom prst="rect">
            <a:avLst/>
          </a:prstGeom>
          <a:noFill/>
        </p:spPr>
        <p:txBody>
          <a:bodyPr wrap="square" rtlCol="0">
            <a:spAutoFit/>
          </a:bodyPr>
          <a:lstStyle/>
          <a:p>
            <a:pPr algn="ctr"/>
            <a:r>
              <a:rPr lang="de-CH" sz="5500" b="1" dirty="0"/>
              <a:t>Zephanja</a:t>
            </a:r>
          </a:p>
        </p:txBody>
      </p:sp>
    </p:spTree>
    <p:extLst>
      <p:ext uri="{BB962C8B-B14F-4D97-AF65-F5344CB8AC3E}">
        <p14:creationId xmlns:p14="http://schemas.microsoft.com/office/powerpoint/2010/main" val="379912527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0" name="Picture 6" descr="The Wrath of God Reserved against that Day! – The Kingdom Message">
            <a:extLst>
              <a:ext uri="{FF2B5EF4-FFF2-40B4-BE49-F238E27FC236}">
                <a16:creationId xmlns:a16="http://schemas.microsoft.com/office/drawing/2014/main" id="{E106E406-5070-41FC-A776-CAE7E828B21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782" y="-49876"/>
            <a:ext cx="12215553" cy="73293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8514253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Inhaltsplatzhalter 3">
            <a:extLst>
              <a:ext uri="{FF2B5EF4-FFF2-40B4-BE49-F238E27FC236}">
                <a16:creationId xmlns:a16="http://schemas.microsoft.com/office/drawing/2014/main" id="{0A049DC5-72FF-455F-8366-FF1473A954FC}"/>
              </a:ext>
            </a:extLst>
          </p:cNvPr>
          <p:cNvSpPr txBox="1">
            <a:spLocks/>
          </p:cNvSpPr>
          <p:nvPr/>
        </p:nvSpPr>
        <p:spPr>
          <a:xfrm>
            <a:off x="838200" y="1559760"/>
            <a:ext cx="11040611" cy="507831"/>
          </a:xfrm>
          <a:prstGeom prst="rect">
            <a:avLst/>
          </a:prstGeom>
          <a:noFill/>
        </p:spPr>
        <p:txBody>
          <a:bodyPr vert="horz" wrap="square" lIns="91440" tIns="45720" rIns="91440" bIns="45720" rtlCol="0">
            <a:spAutoFit/>
          </a:bodyPr>
          <a:lstStyle>
            <a:defPPr>
              <a:defRPr lang="de-DE"/>
            </a:defPPr>
            <a:lvl1pPr marL="0" indent="-228600" algn="l" defTabSz="914400" rtl="0" eaLnBrk="1" latinLnBrk="0" hangingPunct="1">
              <a:lnSpc>
                <a:spcPct val="90000"/>
              </a:lnSpc>
              <a:spcBef>
                <a:spcPts val="1000"/>
              </a:spcBef>
              <a:buFont typeface="Arial" panose="020B0604020202020204" pitchFamily="34" charset="0"/>
              <a:buChar char="•"/>
              <a:defRPr sz="1800" kern="1200">
                <a:solidFill>
                  <a:schemeClr val="tx1"/>
                </a:solidFill>
                <a:latin typeface="+mn-lt"/>
                <a:ea typeface="+mn-ea"/>
                <a:cs typeface="+mn-cs"/>
              </a:defRPr>
            </a:lvl1pPr>
            <a:lvl2pPr marL="457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2pPr>
            <a:lvl3pPr marL="914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371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1828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286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743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200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657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indent="-457200"/>
            <a:r>
              <a:rPr lang="de-DE" sz="3000" dirty="0"/>
              <a:t>Autor:				Zephanja (der Herr verbirgt)		</a:t>
            </a:r>
            <a:endParaRPr lang="de-CH" sz="3000" dirty="0"/>
          </a:p>
        </p:txBody>
      </p:sp>
      <p:sp>
        <p:nvSpPr>
          <p:cNvPr id="6" name="Titel 1">
            <a:extLst>
              <a:ext uri="{FF2B5EF4-FFF2-40B4-BE49-F238E27FC236}">
                <a16:creationId xmlns:a16="http://schemas.microsoft.com/office/drawing/2014/main" id="{D11092D0-7AB0-4379-B6A0-8B5F379F24B3}"/>
              </a:ext>
            </a:extLst>
          </p:cNvPr>
          <p:cNvSpPr>
            <a:spLocks noGrp="1"/>
          </p:cNvSpPr>
          <p:nvPr>
            <p:ph type="title"/>
          </p:nvPr>
        </p:nvSpPr>
        <p:spPr>
          <a:xfrm>
            <a:off x="838200" y="365126"/>
            <a:ext cx="10515600" cy="817130"/>
          </a:xfrm>
        </p:spPr>
        <p:txBody>
          <a:bodyPr/>
          <a:lstStyle/>
          <a:p>
            <a:pPr algn="ctr"/>
            <a:r>
              <a:rPr lang="de-CH" b="1" dirty="0"/>
              <a:t>Allgemeines</a:t>
            </a:r>
          </a:p>
        </p:txBody>
      </p:sp>
      <p:sp>
        <p:nvSpPr>
          <p:cNvPr id="7" name="Textfeld 6">
            <a:extLst>
              <a:ext uri="{FF2B5EF4-FFF2-40B4-BE49-F238E27FC236}">
                <a16:creationId xmlns:a16="http://schemas.microsoft.com/office/drawing/2014/main" id="{9F04F90D-D79E-44E7-8A46-31A9DD062CF5}"/>
              </a:ext>
            </a:extLst>
          </p:cNvPr>
          <p:cNvSpPr txBox="1"/>
          <p:nvPr/>
        </p:nvSpPr>
        <p:spPr>
          <a:xfrm>
            <a:off x="838200" y="2988834"/>
            <a:ext cx="9669087" cy="1477328"/>
          </a:xfrm>
          <a:prstGeom prst="rect">
            <a:avLst/>
          </a:prstGeom>
          <a:noFill/>
        </p:spPr>
        <p:txBody>
          <a:bodyPr wrap="square">
            <a:spAutoFit/>
          </a:bodyPr>
          <a:lstStyle/>
          <a:p>
            <a:r>
              <a:rPr lang="fr-CH" sz="3000" dirty="0"/>
              <a:t>„</a:t>
            </a:r>
            <a:r>
              <a:rPr lang="de-DE" sz="3000" dirty="0"/>
              <a:t>Das Wort des HERRN, das an Zephanja erging, den Sohn </a:t>
            </a:r>
            <a:r>
              <a:rPr lang="de-DE" sz="3000" dirty="0" err="1"/>
              <a:t>Kuschis</a:t>
            </a:r>
            <a:r>
              <a:rPr lang="de-DE" sz="3000" dirty="0"/>
              <a:t>, des Sohnes </a:t>
            </a:r>
            <a:r>
              <a:rPr lang="de-DE" sz="3000" dirty="0" err="1"/>
              <a:t>Gedaljas</a:t>
            </a:r>
            <a:r>
              <a:rPr lang="de-DE" sz="3000" dirty="0"/>
              <a:t>, des Sohnes </a:t>
            </a:r>
            <a:r>
              <a:rPr lang="de-DE" sz="3000" dirty="0" err="1"/>
              <a:t>Amarjas</a:t>
            </a:r>
            <a:r>
              <a:rPr lang="de-DE" sz="3000" dirty="0"/>
              <a:t>, des Sohnes Hiskias,</a:t>
            </a:r>
            <a:r>
              <a:rPr lang="fr-CH" sz="3000" dirty="0"/>
              <a:t>“ </a:t>
            </a:r>
            <a:r>
              <a:rPr lang="fr-CH" sz="3000" dirty="0" err="1"/>
              <a:t>Zeph</a:t>
            </a:r>
            <a:r>
              <a:rPr lang="fr-CH" sz="3000" dirty="0"/>
              <a:t> 1,1a</a:t>
            </a:r>
            <a:endParaRPr lang="de-CH" sz="3000" dirty="0"/>
          </a:p>
        </p:txBody>
      </p:sp>
    </p:spTree>
    <p:extLst>
      <p:ext uri="{BB962C8B-B14F-4D97-AF65-F5344CB8AC3E}">
        <p14:creationId xmlns:p14="http://schemas.microsoft.com/office/powerpoint/2010/main" val="17871284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anim calcmode="lin" valueType="num">
                                      <p:cBhvr>
                                        <p:cTn id="14" dur="500" fill="hold"/>
                                        <p:tgtEl>
                                          <p:spTgt spid="7"/>
                                        </p:tgtEl>
                                        <p:attrNameLst>
                                          <p:attrName>ppt_w</p:attrName>
                                        </p:attrNameLst>
                                      </p:cBhvr>
                                      <p:tavLst>
                                        <p:tav tm="0">
                                          <p:val>
                                            <p:fltVal val="0"/>
                                          </p:val>
                                        </p:tav>
                                        <p:tav tm="100000">
                                          <p:val>
                                            <p:strVal val="#ppt_w"/>
                                          </p:val>
                                        </p:tav>
                                      </p:tavLst>
                                    </p:anim>
                                    <p:anim calcmode="lin" valueType="num">
                                      <p:cBhvr>
                                        <p:cTn id="15" dur="500" fill="hold"/>
                                        <p:tgtEl>
                                          <p:spTgt spid="7"/>
                                        </p:tgtEl>
                                        <p:attrNameLst>
                                          <p:attrName>ppt_h</p:attrName>
                                        </p:attrNameLst>
                                      </p:cBhvr>
                                      <p:tavLst>
                                        <p:tav tm="0">
                                          <p:val>
                                            <p:fltVal val="0"/>
                                          </p:val>
                                        </p:tav>
                                        <p:tav tm="100000">
                                          <p:val>
                                            <p:strVal val="#ppt_h"/>
                                          </p:val>
                                        </p:tav>
                                      </p:tavLst>
                                    </p:anim>
                                    <p:animEffect transition="in" filter="fade">
                                      <p:cBhvr>
                                        <p:cTn id="16"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1">
            <a:extLst>
              <a:ext uri="{FF2B5EF4-FFF2-40B4-BE49-F238E27FC236}">
                <a16:creationId xmlns:a16="http://schemas.microsoft.com/office/drawing/2014/main" id="{D11092D0-7AB0-4379-B6A0-8B5F379F24B3}"/>
              </a:ext>
            </a:extLst>
          </p:cNvPr>
          <p:cNvSpPr>
            <a:spLocks noGrp="1"/>
          </p:cNvSpPr>
          <p:nvPr>
            <p:ph type="title"/>
          </p:nvPr>
        </p:nvSpPr>
        <p:spPr>
          <a:xfrm>
            <a:off x="838200" y="365126"/>
            <a:ext cx="10515600" cy="817130"/>
          </a:xfrm>
        </p:spPr>
        <p:txBody>
          <a:bodyPr/>
          <a:lstStyle/>
          <a:p>
            <a:pPr algn="ctr"/>
            <a:r>
              <a:rPr lang="de-CH" b="1" dirty="0"/>
              <a:t>Allgemeines</a:t>
            </a:r>
          </a:p>
        </p:txBody>
      </p:sp>
      <p:sp>
        <p:nvSpPr>
          <p:cNvPr id="7" name="Inhaltsplatzhalter 3">
            <a:extLst>
              <a:ext uri="{FF2B5EF4-FFF2-40B4-BE49-F238E27FC236}">
                <a16:creationId xmlns:a16="http://schemas.microsoft.com/office/drawing/2014/main" id="{4E9E1388-CDF0-4378-B78F-C13F17743996}"/>
              </a:ext>
            </a:extLst>
          </p:cNvPr>
          <p:cNvSpPr txBox="1">
            <a:spLocks/>
          </p:cNvSpPr>
          <p:nvPr/>
        </p:nvSpPr>
        <p:spPr>
          <a:xfrm>
            <a:off x="838200" y="1559760"/>
            <a:ext cx="11040611" cy="1051570"/>
          </a:xfrm>
          <a:prstGeom prst="rect">
            <a:avLst/>
          </a:prstGeom>
          <a:noFill/>
        </p:spPr>
        <p:txBody>
          <a:bodyPr vert="horz" wrap="square" lIns="91440" tIns="45720" rIns="91440" bIns="45720" rtlCol="0">
            <a:spAutoFit/>
          </a:bodyPr>
          <a:lstStyle>
            <a:defPPr>
              <a:defRPr lang="de-DE"/>
            </a:defPPr>
            <a:lvl1pPr marL="0" indent="-228600" algn="l" defTabSz="914400" rtl="0" eaLnBrk="1" latinLnBrk="0" hangingPunct="1">
              <a:lnSpc>
                <a:spcPct val="90000"/>
              </a:lnSpc>
              <a:spcBef>
                <a:spcPts val="1000"/>
              </a:spcBef>
              <a:buFont typeface="Arial" panose="020B0604020202020204" pitchFamily="34" charset="0"/>
              <a:buChar char="•"/>
              <a:defRPr sz="1800" kern="1200">
                <a:solidFill>
                  <a:schemeClr val="tx1"/>
                </a:solidFill>
                <a:latin typeface="+mn-lt"/>
                <a:ea typeface="+mn-ea"/>
                <a:cs typeface="+mn-cs"/>
              </a:defRPr>
            </a:lvl1pPr>
            <a:lvl2pPr marL="457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2pPr>
            <a:lvl3pPr marL="914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371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1828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286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743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200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657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indent="-457200"/>
            <a:r>
              <a:rPr lang="de-DE" sz="3000" dirty="0"/>
              <a:t>Autor:				Zephanja (der Herr verbirgt)	</a:t>
            </a:r>
          </a:p>
          <a:p>
            <a:pPr marL="457200" indent="-457200"/>
            <a:r>
              <a:rPr lang="de-DE" sz="3000" dirty="0"/>
              <a:t>Abfassungszeit:		ca. 635 v.Chr.		</a:t>
            </a:r>
            <a:endParaRPr lang="de-CH" sz="3000" dirty="0"/>
          </a:p>
        </p:txBody>
      </p:sp>
      <p:sp>
        <p:nvSpPr>
          <p:cNvPr id="12" name="Textfeld 11">
            <a:extLst>
              <a:ext uri="{FF2B5EF4-FFF2-40B4-BE49-F238E27FC236}">
                <a16:creationId xmlns:a16="http://schemas.microsoft.com/office/drawing/2014/main" id="{B06F95B7-BCE4-4248-AFD2-45725C11E124}"/>
              </a:ext>
            </a:extLst>
          </p:cNvPr>
          <p:cNvSpPr txBox="1"/>
          <p:nvPr/>
        </p:nvSpPr>
        <p:spPr>
          <a:xfrm>
            <a:off x="838200" y="3065283"/>
            <a:ext cx="5206066" cy="1477328"/>
          </a:xfrm>
          <a:prstGeom prst="rect">
            <a:avLst/>
          </a:prstGeom>
          <a:noFill/>
        </p:spPr>
        <p:txBody>
          <a:bodyPr wrap="square">
            <a:spAutoFit/>
          </a:bodyPr>
          <a:lstStyle/>
          <a:p>
            <a:r>
              <a:rPr lang="fr-CH" sz="3000" dirty="0"/>
              <a:t>„</a:t>
            </a:r>
            <a:r>
              <a:rPr lang="de-DE" sz="3000" dirty="0"/>
              <a:t>in den Tagen Josias, des Sohnes Amons, des Königs von </a:t>
            </a:r>
            <a:r>
              <a:rPr lang="de-DE" sz="3000" dirty="0" err="1"/>
              <a:t>Juda</a:t>
            </a:r>
            <a:r>
              <a:rPr lang="de-DE" sz="3000" dirty="0"/>
              <a:t>:</a:t>
            </a:r>
            <a:r>
              <a:rPr lang="fr-CH" sz="3000" dirty="0"/>
              <a:t>“ </a:t>
            </a:r>
            <a:r>
              <a:rPr lang="fr-CH" sz="3000" dirty="0" err="1"/>
              <a:t>Zeph</a:t>
            </a:r>
            <a:r>
              <a:rPr lang="fr-CH" sz="3000" dirty="0"/>
              <a:t> 1,1b</a:t>
            </a:r>
            <a:endParaRPr lang="de-CH" sz="3000" dirty="0"/>
          </a:p>
        </p:txBody>
      </p:sp>
      <p:pic>
        <p:nvPicPr>
          <p:cNvPr id="3" name="Grafik 2">
            <a:extLst>
              <a:ext uri="{FF2B5EF4-FFF2-40B4-BE49-F238E27FC236}">
                <a16:creationId xmlns:a16="http://schemas.microsoft.com/office/drawing/2014/main" id="{EC3D4B16-CA80-4509-AFE1-DF28B3E14F20}"/>
              </a:ext>
            </a:extLst>
          </p:cNvPr>
          <p:cNvPicPr>
            <a:picLocks noChangeAspect="1"/>
          </p:cNvPicPr>
          <p:nvPr/>
        </p:nvPicPr>
        <p:blipFill>
          <a:blip r:embed="rId2"/>
          <a:stretch>
            <a:fillRect/>
          </a:stretch>
        </p:blipFill>
        <p:spPr>
          <a:xfrm>
            <a:off x="6296496" y="3284290"/>
            <a:ext cx="5497027" cy="2290428"/>
          </a:xfrm>
          <a:prstGeom prst="rect">
            <a:avLst/>
          </a:prstGeom>
        </p:spPr>
      </p:pic>
    </p:spTree>
    <p:extLst>
      <p:ext uri="{BB962C8B-B14F-4D97-AF65-F5344CB8AC3E}">
        <p14:creationId xmlns:p14="http://schemas.microsoft.com/office/powerpoint/2010/main" val="22118543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7">
                                            <p:txEl>
                                              <p:pRg st="1" end="1"/>
                                            </p:txEl>
                                          </p:spTgt>
                                        </p:tgtEl>
                                        <p:attrNameLst>
                                          <p:attrName>style.visibility</p:attrName>
                                        </p:attrNameLst>
                                      </p:cBhvr>
                                      <p:to>
                                        <p:strVal val="visible"/>
                                      </p:to>
                                    </p:set>
                                    <p:anim calcmode="lin" valueType="num">
                                      <p:cBhvr>
                                        <p:cTn id="7" dur="500" fill="hold"/>
                                        <p:tgtEl>
                                          <p:spTgt spid="7">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7">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7">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12"/>
                                        </p:tgtEl>
                                        <p:attrNameLst>
                                          <p:attrName>style.visibility</p:attrName>
                                        </p:attrNameLst>
                                      </p:cBhvr>
                                      <p:to>
                                        <p:strVal val="visible"/>
                                      </p:to>
                                    </p:set>
                                    <p:anim calcmode="lin" valueType="num">
                                      <p:cBhvr>
                                        <p:cTn id="14" dur="500" fill="hold"/>
                                        <p:tgtEl>
                                          <p:spTgt spid="12"/>
                                        </p:tgtEl>
                                        <p:attrNameLst>
                                          <p:attrName>ppt_w</p:attrName>
                                        </p:attrNameLst>
                                      </p:cBhvr>
                                      <p:tavLst>
                                        <p:tav tm="0">
                                          <p:val>
                                            <p:fltVal val="0"/>
                                          </p:val>
                                        </p:tav>
                                        <p:tav tm="100000">
                                          <p:val>
                                            <p:strVal val="#ppt_w"/>
                                          </p:val>
                                        </p:tav>
                                      </p:tavLst>
                                    </p:anim>
                                    <p:anim calcmode="lin" valueType="num">
                                      <p:cBhvr>
                                        <p:cTn id="15" dur="500" fill="hold"/>
                                        <p:tgtEl>
                                          <p:spTgt spid="12"/>
                                        </p:tgtEl>
                                        <p:attrNameLst>
                                          <p:attrName>ppt_h</p:attrName>
                                        </p:attrNameLst>
                                      </p:cBhvr>
                                      <p:tavLst>
                                        <p:tav tm="0">
                                          <p:val>
                                            <p:fltVal val="0"/>
                                          </p:val>
                                        </p:tav>
                                        <p:tav tm="100000">
                                          <p:val>
                                            <p:strVal val="#ppt_h"/>
                                          </p:val>
                                        </p:tav>
                                      </p:tavLst>
                                    </p:anim>
                                    <p:animEffect transition="in" filter="fade">
                                      <p:cBhvr>
                                        <p:cTn id="16" dur="500"/>
                                        <p:tgtEl>
                                          <p:spTgt spid="12"/>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3"/>
                                        </p:tgtEl>
                                        <p:attrNameLst>
                                          <p:attrName>style.visibility</p:attrName>
                                        </p:attrNameLst>
                                      </p:cBhvr>
                                      <p:to>
                                        <p:strVal val="visible"/>
                                      </p:to>
                                    </p:set>
                                    <p:anim calcmode="lin" valueType="num">
                                      <p:cBhvr>
                                        <p:cTn id="21" dur="500" fill="hold"/>
                                        <p:tgtEl>
                                          <p:spTgt spid="3"/>
                                        </p:tgtEl>
                                        <p:attrNameLst>
                                          <p:attrName>ppt_w</p:attrName>
                                        </p:attrNameLst>
                                      </p:cBhvr>
                                      <p:tavLst>
                                        <p:tav tm="0">
                                          <p:val>
                                            <p:fltVal val="0"/>
                                          </p:val>
                                        </p:tav>
                                        <p:tav tm="100000">
                                          <p:val>
                                            <p:strVal val="#ppt_w"/>
                                          </p:val>
                                        </p:tav>
                                      </p:tavLst>
                                    </p:anim>
                                    <p:anim calcmode="lin" valueType="num">
                                      <p:cBhvr>
                                        <p:cTn id="22" dur="500" fill="hold"/>
                                        <p:tgtEl>
                                          <p:spTgt spid="3"/>
                                        </p:tgtEl>
                                        <p:attrNameLst>
                                          <p:attrName>ppt_h</p:attrName>
                                        </p:attrNameLst>
                                      </p:cBhvr>
                                      <p:tavLst>
                                        <p:tav tm="0">
                                          <p:val>
                                            <p:fltVal val="0"/>
                                          </p:val>
                                        </p:tav>
                                        <p:tav tm="100000">
                                          <p:val>
                                            <p:strVal val="#ppt_h"/>
                                          </p:val>
                                        </p:tav>
                                      </p:tavLst>
                                    </p:anim>
                                    <p:animEffect transition="in" filter="fade">
                                      <p:cBhvr>
                                        <p:cTn id="23"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Inhaltsplatzhalter 3">
            <a:extLst>
              <a:ext uri="{FF2B5EF4-FFF2-40B4-BE49-F238E27FC236}">
                <a16:creationId xmlns:a16="http://schemas.microsoft.com/office/drawing/2014/main" id="{0A049DC5-72FF-455F-8366-FF1473A954FC}"/>
              </a:ext>
            </a:extLst>
          </p:cNvPr>
          <p:cNvSpPr txBox="1">
            <a:spLocks/>
          </p:cNvSpPr>
          <p:nvPr/>
        </p:nvSpPr>
        <p:spPr>
          <a:xfrm>
            <a:off x="838200" y="1559760"/>
            <a:ext cx="11040611" cy="1595309"/>
          </a:xfrm>
          <a:prstGeom prst="rect">
            <a:avLst/>
          </a:prstGeom>
          <a:noFill/>
        </p:spPr>
        <p:txBody>
          <a:bodyPr vert="horz" wrap="square" lIns="91440" tIns="45720" rIns="91440" bIns="45720" rtlCol="0">
            <a:spAutoFit/>
          </a:bodyPr>
          <a:lstStyle>
            <a:defPPr>
              <a:defRPr lang="de-DE"/>
            </a:defPPr>
            <a:lvl1pPr marL="0" indent="-228600" algn="l" defTabSz="914400" rtl="0" eaLnBrk="1" latinLnBrk="0" hangingPunct="1">
              <a:lnSpc>
                <a:spcPct val="90000"/>
              </a:lnSpc>
              <a:spcBef>
                <a:spcPts val="1000"/>
              </a:spcBef>
              <a:buFont typeface="Arial" panose="020B0604020202020204" pitchFamily="34" charset="0"/>
              <a:buChar char="•"/>
              <a:defRPr sz="1800" kern="1200">
                <a:solidFill>
                  <a:schemeClr val="tx1"/>
                </a:solidFill>
                <a:latin typeface="+mn-lt"/>
                <a:ea typeface="+mn-ea"/>
                <a:cs typeface="+mn-cs"/>
              </a:defRPr>
            </a:lvl1pPr>
            <a:lvl2pPr marL="457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2pPr>
            <a:lvl3pPr marL="914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371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1828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286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743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200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657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indent="-457200"/>
            <a:r>
              <a:rPr lang="de-DE" sz="3000" dirty="0"/>
              <a:t>Autor:				Zephanja (der Herr verbirgt)	</a:t>
            </a:r>
          </a:p>
          <a:p>
            <a:pPr marL="457200" indent="-457200"/>
            <a:r>
              <a:rPr lang="de-DE" sz="3000" dirty="0"/>
              <a:t>Abfassungszeit:		ca. 635 v.Chr.	</a:t>
            </a:r>
          </a:p>
          <a:p>
            <a:pPr marL="457200" indent="-457200"/>
            <a:r>
              <a:rPr lang="de-DE" sz="3000" dirty="0"/>
              <a:t>Stellung im Kanon:	 	Die Zwölf					</a:t>
            </a:r>
            <a:endParaRPr lang="de-CH" sz="3000" dirty="0"/>
          </a:p>
        </p:txBody>
      </p:sp>
      <p:sp>
        <p:nvSpPr>
          <p:cNvPr id="6" name="Titel 1">
            <a:extLst>
              <a:ext uri="{FF2B5EF4-FFF2-40B4-BE49-F238E27FC236}">
                <a16:creationId xmlns:a16="http://schemas.microsoft.com/office/drawing/2014/main" id="{D11092D0-7AB0-4379-B6A0-8B5F379F24B3}"/>
              </a:ext>
            </a:extLst>
          </p:cNvPr>
          <p:cNvSpPr>
            <a:spLocks noGrp="1"/>
          </p:cNvSpPr>
          <p:nvPr>
            <p:ph type="title"/>
          </p:nvPr>
        </p:nvSpPr>
        <p:spPr>
          <a:xfrm>
            <a:off x="838200" y="365126"/>
            <a:ext cx="10515600" cy="817130"/>
          </a:xfrm>
        </p:spPr>
        <p:txBody>
          <a:bodyPr/>
          <a:lstStyle/>
          <a:p>
            <a:pPr algn="ctr"/>
            <a:r>
              <a:rPr lang="de-CH" b="1" dirty="0"/>
              <a:t>Allgemeines</a:t>
            </a:r>
          </a:p>
        </p:txBody>
      </p:sp>
      <p:sp>
        <p:nvSpPr>
          <p:cNvPr id="4" name="Inhaltsplatzhalter 3">
            <a:extLst>
              <a:ext uri="{FF2B5EF4-FFF2-40B4-BE49-F238E27FC236}">
                <a16:creationId xmlns:a16="http://schemas.microsoft.com/office/drawing/2014/main" id="{F6D68D17-E775-468E-A059-D65281762969}"/>
              </a:ext>
            </a:extLst>
          </p:cNvPr>
          <p:cNvSpPr txBox="1">
            <a:spLocks/>
          </p:cNvSpPr>
          <p:nvPr/>
        </p:nvSpPr>
        <p:spPr>
          <a:xfrm>
            <a:off x="877238" y="3465502"/>
            <a:ext cx="1699708" cy="1338828"/>
          </a:xfrm>
          <a:prstGeom prst="rect">
            <a:avLst/>
          </a:prstGeom>
          <a:noFill/>
        </p:spPr>
        <p:txBody>
          <a:bodyPr vert="horz" wrap="square" lIns="91440" tIns="45720" rIns="91440" bIns="45720" rtlCol="0">
            <a:spAutoFit/>
          </a:bodyPr>
          <a:lstStyle>
            <a:defPPr>
              <a:defRPr lang="de-DE"/>
            </a:defPPr>
            <a:lvl1pPr marL="0" indent="-228600" algn="l" defTabSz="914400" rtl="0" eaLnBrk="1" latinLnBrk="0" hangingPunct="1">
              <a:lnSpc>
                <a:spcPct val="90000"/>
              </a:lnSpc>
              <a:spcBef>
                <a:spcPts val="1000"/>
              </a:spcBef>
              <a:buFont typeface="Arial" panose="020B0604020202020204" pitchFamily="34" charset="0"/>
              <a:buChar char="•"/>
              <a:defRPr sz="1800" kern="1200">
                <a:solidFill>
                  <a:schemeClr val="tx1"/>
                </a:solidFill>
                <a:latin typeface="+mn-lt"/>
                <a:ea typeface="+mn-ea"/>
                <a:cs typeface="+mn-cs"/>
              </a:defRPr>
            </a:lvl1pPr>
            <a:lvl2pPr marL="457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2pPr>
            <a:lvl3pPr marL="914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371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1828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286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743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200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657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indent="0">
              <a:buNone/>
            </a:pPr>
            <a:r>
              <a:rPr lang="de-DE" sz="3000" dirty="0"/>
              <a:t>Nahum</a:t>
            </a:r>
            <a:br>
              <a:rPr lang="de-DE" sz="3000" dirty="0"/>
            </a:br>
            <a:r>
              <a:rPr lang="de-DE" sz="3000" dirty="0"/>
              <a:t>Habakuk</a:t>
            </a:r>
            <a:br>
              <a:rPr lang="de-DE" sz="3000" dirty="0"/>
            </a:br>
            <a:r>
              <a:rPr lang="de-DE" sz="3000" dirty="0"/>
              <a:t>Zephanja</a:t>
            </a:r>
            <a:endParaRPr lang="de-CH" sz="3000" dirty="0"/>
          </a:p>
        </p:txBody>
      </p:sp>
      <p:sp>
        <p:nvSpPr>
          <p:cNvPr id="7" name="Inhaltsplatzhalter 3">
            <a:extLst>
              <a:ext uri="{FF2B5EF4-FFF2-40B4-BE49-F238E27FC236}">
                <a16:creationId xmlns:a16="http://schemas.microsoft.com/office/drawing/2014/main" id="{8C72D322-0B34-4907-8A79-7981E3208E89}"/>
              </a:ext>
            </a:extLst>
          </p:cNvPr>
          <p:cNvSpPr txBox="1">
            <a:spLocks/>
          </p:cNvSpPr>
          <p:nvPr/>
        </p:nvSpPr>
        <p:spPr>
          <a:xfrm>
            <a:off x="877238" y="5114763"/>
            <a:ext cx="1699708" cy="1338828"/>
          </a:xfrm>
          <a:prstGeom prst="rect">
            <a:avLst/>
          </a:prstGeom>
          <a:noFill/>
        </p:spPr>
        <p:txBody>
          <a:bodyPr vert="horz" wrap="square" lIns="91440" tIns="45720" rIns="91440" bIns="45720" rtlCol="0">
            <a:spAutoFit/>
          </a:bodyPr>
          <a:lstStyle>
            <a:defPPr>
              <a:defRPr lang="de-DE"/>
            </a:defPPr>
            <a:lvl1pPr marL="0" indent="-228600" algn="l" defTabSz="914400" rtl="0" eaLnBrk="1" latinLnBrk="0" hangingPunct="1">
              <a:lnSpc>
                <a:spcPct val="90000"/>
              </a:lnSpc>
              <a:spcBef>
                <a:spcPts val="1000"/>
              </a:spcBef>
              <a:buFont typeface="Arial" panose="020B0604020202020204" pitchFamily="34" charset="0"/>
              <a:buChar char="•"/>
              <a:defRPr sz="1800" kern="1200">
                <a:solidFill>
                  <a:schemeClr val="tx1"/>
                </a:solidFill>
                <a:latin typeface="+mn-lt"/>
                <a:ea typeface="+mn-ea"/>
                <a:cs typeface="+mn-cs"/>
              </a:defRPr>
            </a:lvl1pPr>
            <a:lvl2pPr marL="457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2pPr>
            <a:lvl3pPr marL="914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371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1828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286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743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200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657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indent="0">
              <a:buNone/>
            </a:pPr>
            <a:r>
              <a:rPr lang="de-DE" sz="3000" dirty="0"/>
              <a:t>Haggai</a:t>
            </a:r>
            <a:br>
              <a:rPr lang="de-DE" sz="3000" dirty="0"/>
            </a:br>
            <a:r>
              <a:rPr lang="de-DE" sz="3000" dirty="0"/>
              <a:t>Sacharja</a:t>
            </a:r>
            <a:br>
              <a:rPr lang="de-DE" sz="3000" dirty="0"/>
            </a:br>
            <a:r>
              <a:rPr lang="de-DE" sz="3000" dirty="0"/>
              <a:t>Maleachi</a:t>
            </a:r>
            <a:endParaRPr lang="de-CH" sz="3000" dirty="0"/>
          </a:p>
        </p:txBody>
      </p:sp>
      <p:cxnSp>
        <p:nvCxnSpPr>
          <p:cNvPr id="3" name="Gerader Verbinder 2">
            <a:extLst>
              <a:ext uri="{FF2B5EF4-FFF2-40B4-BE49-F238E27FC236}">
                <a16:creationId xmlns:a16="http://schemas.microsoft.com/office/drawing/2014/main" id="{4DA22BB4-76BC-4DCE-A003-AD0D9C76E4F0}"/>
              </a:ext>
            </a:extLst>
          </p:cNvPr>
          <p:cNvCxnSpPr>
            <a:cxnSpLocks/>
          </p:cNvCxnSpPr>
          <p:nvPr/>
        </p:nvCxnSpPr>
        <p:spPr>
          <a:xfrm flipH="1">
            <a:off x="610989" y="4958542"/>
            <a:ext cx="1965957" cy="0"/>
          </a:xfrm>
          <a:prstGeom prst="line">
            <a:avLst/>
          </a:prstGeom>
          <a:ln w="28575">
            <a:solidFill>
              <a:srgbClr val="FF0000"/>
            </a:solidFill>
            <a:prstDash val="dash"/>
          </a:ln>
        </p:spPr>
        <p:style>
          <a:lnRef idx="1">
            <a:schemeClr val="accent2"/>
          </a:lnRef>
          <a:fillRef idx="0">
            <a:schemeClr val="accent2"/>
          </a:fillRef>
          <a:effectRef idx="0">
            <a:schemeClr val="accent2"/>
          </a:effectRef>
          <a:fontRef idx="minor">
            <a:schemeClr val="tx1"/>
          </a:fontRef>
        </p:style>
      </p:cxnSp>
      <p:sp>
        <p:nvSpPr>
          <p:cNvPr id="10" name="Inhaltsplatzhalter 3">
            <a:extLst>
              <a:ext uri="{FF2B5EF4-FFF2-40B4-BE49-F238E27FC236}">
                <a16:creationId xmlns:a16="http://schemas.microsoft.com/office/drawing/2014/main" id="{8E1B4FC6-19C0-439C-A6FD-B7A79F60439B}"/>
              </a:ext>
            </a:extLst>
          </p:cNvPr>
          <p:cNvSpPr txBox="1">
            <a:spLocks/>
          </p:cNvSpPr>
          <p:nvPr/>
        </p:nvSpPr>
        <p:spPr>
          <a:xfrm>
            <a:off x="2688027" y="4704626"/>
            <a:ext cx="928009" cy="507831"/>
          </a:xfrm>
          <a:prstGeom prst="rect">
            <a:avLst/>
          </a:prstGeom>
          <a:noFill/>
        </p:spPr>
        <p:txBody>
          <a:bodyPr vert="horz" wrap="square" lIns="91440" tIns="45720" rIns="91440" bIns="45720" rtlCol="0">
            <a:spAutoFit/>
          </a:bodyPr>
          <a:lstStyle>
            <a:defPPr>
              <a:defRPr lang="de-DE"/>
            </a:defPPr>
            <a:lvl1pPr marL="0" indent="-228600" algn="l" defTabSz="914400" rtl="0" eaLnBrk="1" latinLnBrk="0" hangingPunct="1">
              <a:lnSpc>
                <a:spcPct val="90000"/>
              </a:lnSpc>
              <a:spcBef>
                <a:spcPts val="1000"/>
              </a:spcBef>
              <a:buFont typeface="Arial" panose="020B0604020202020204" pitchFamily="34" charset="0"/>
              <a:buChar char="•"/>
              <a:defRPr sz="1800" kern="1200">
                <a:solidFill>
                  <a:schemeClr val="tx1"/>
                </a:solidFill>
                <a:latin typeface="+mn-lt"/>
                <a:ea typeface="+mn-ea"/>
                <a:cs typeface="+mn-cs"/>
              </a:defRPr>
            </a:lvl1pPr>
            <a:lvl2pPr marL="457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2pPr>
            <a:lvl3pPr marL="914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371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1828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286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743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200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657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indent="0">
              <a:buNone/>
            </a:pPr>
            <a:r>
              <a:rPr lang="de-DE" sz="3000" dirty="0">
                <a:solidFill>
                  <a:srgbClr val="FF0000"/>
                </a:solidFill>
              </a:rPr>
              <a:t>Exil</a:t>
            </a:r>
            <a:endParaRPr lang="de-CH" sz="3000" dirty="0">
              <a:solidFill>
                <a:srgbClr val="FF0000"/>
              </a:solidFill>
            </a:endParaRPr>
          </a:p>
        </p:txBody>
      </p:sp>
      <p:sp>
        <p:nvSpPr>
          <p:cNvPr id="11" name="Textfeld 10">
            <a:extLst>
              <a:ext uri="{FF2B5EF4-FFF2-40B4-BE49-F238E27FC236}">
                <a16:creationId xmlns:a16="http://schemas.microsoft.com/office/drawing/2014/main" id="{BE6AD20F-CF87-49D7-89A2-904583AAF41F}"/>
              </a:ext>
            </a:extLst>
          </p:cNvPr>
          <p:cNvSpPr txBox="1"/>
          <p:nvPr/>
        </p:nvSpPr>
        <p:spPr>
          <a:xfrm>
            <a:off x="4229792" y="3696657"/>
            <a:ext cx="6887095" cy="2523768"/>
          </a:xfrm>
          <a:prstGeom prst="rect">
            <a:avLst/>
          </a:prstGeom>
          <a:noFill/>
        </p:spPr>
        <p:txBody>
          <a:bodyPr wrap="square">
            <a:spAutoFit/>
          </a:bodyPr>
          <a:lstStyle/>
          <a:p>
            <a:r>
              <a:rPr lang="fr-CH" sz="3000" dirty="0"/>
              <a:t>„</a:t>
            </a:r>
            <a:r>
              <a:rPr lang="de-DE" sz="3200" dirty="0"/>
              <a:t>Will jemand alle geheimen Offenbarungen der Propheten in einer kurzen Zusammenfassung haben, so lese er dieses kurze Buch des Zephanja!</a:t>
            </a:r>
            <a:r>
              <a:rPr lang="fr-CH" sz="3000" dirty="0"/>
              <a:t>“ Martin Bucer (1528)</a:t>
            </a:r>
            <a:endParaRPr lang="de-CH" sz="3000" dirty="0"/>
          </a:p>
        </p:txBody>
      </p:sp>
    </p:spTree>
    <p:extLst>
      <p:ext uri="{BB962C8B-B14F-4D97-AF65-F5344CB8AC3E}">
        <p14:creationId xmlns:p14="http://schemas.microsoft.com/office/powerpoint/2010/main" val="10174421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5">
                                            <p:txEl>
                                              <p:pRg st="2" end="2"/>
                                            </p:txEl>
                                          </p:spTgt>
                                        </p:tgtEl>
                                        <p:attrNameLst>
                                          <p:attrName>style.visibility</p:attrName>
                                        </p:attrNameLst>
                                      </p:cBhvr>
                                      <p:to>
                                        <p:strVal val="visible"/>
                                      </p:to>
                                    </p:set>
                                    <p:anim calcmode="lin" valueType="num">
                                      <p:cBhvr>
                                        <p:cTn id="7" dur="500" fill="hold"/>
                                        <p:tgtEl>
                                          <p:spTgt spid="5">
                                            <p:txEl>
                                              <p:pRg st="2" end="2"/>
                                            </p:txEl>
                                          </p:spTgt>
                                        </p:tgtEl>
                                        <p:attrNameLst>
                                          <p:attrName>ppt_w</p:attrName>
                                        </p:attrNameLst>
                                      </p:cBhvr>
                                      <p:tavLst>
                                        <p:tav tm="0">
                                          <p:val>
                                            <p:fltVal val="0"/>
                                          </p:val>
                                        </p:tav>
                                        <p:tav tm="100000">
                                          <p:val>
                                            <p:strVal val="#ppt_w"/>
                                          </p:val>
                                        </p:tav>
                                      </p:tavLst>
                                    </p:anim>
                                    <p:anim calcmode="lin" valueType="num">
                                      <p:cBhvr>
                                        <p:cTn id="8" dur="500" fill="hold"/>
                                        <p:tgtEl>
                                          <p:spTgt spid="5">
                                            <p:txEl>
                                              <p:pRg st="2" end="2"/>
                                            </p:txEl>
                                          </p:spTgt>
                                        </p:tgtEl>
                                        <p:attrNameLst>
                                          <p:attrName>ppt_h</p:attrName>
                                        </p:attrNameLst>
                                      </p:cBhvr>
                                      <p:tavLst>
                                        <p:tav tm="0">
                                          <p:val>
                                            <p:fltVal val="0"/>
                                          </p:val>
                                        </p:tav>
                                        <p:tav tm="100000">
                                          <p:val>
                                            <p:strVal val="#ppt_h"/>
                                          </p:val>
                                        </p:tav>
                                      </p:tavLst>
                                    </p:anim>
                                    <p:animEffect transition="in" filter="fade">
                                      <p:cBhvr>
                                        <p:cTn id="9" dur="500"/>
                                        <p:tgtEl>
                                          <p:spTgt spid="5">
                                            <p:txEl>
                                              <p:pRg st="2" end="2"/>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 calcmode="lin" valueType="num">
                                      <p:cBhvr>
                                        <p:cTn id="14" dur="500" fill="hold"/>
                                        <p:tgtEl>
                                          <p:spTgt spid="4"/>
                                        </p:tgtEl>
                                        <p:attrNameLst>
                                          <p:attrName>ppt_w</p:attrName>
                                        </p:attrNameLst>
                                      </p:cBhvr>
                                      <p:tavLst>
                                        <p:tav tm="0">
                                          <p:val>
                                            <p:fltVal val="0"/>
                                          </p:val>
                                        </p:tav>
                                        <p:tav tm="100000">
                                          <p:val>
                                            <p:strVal val="#ppt_w"/>
                                          </p:val>
                                        </p:tav>
                                      </p:tavLst>
                                    </p:anim>
                                    <p:anim calcmode="lin" valueType="num">
                                      <p:cBhvr>
                                        <p:cTn id="15" dur="500" fill="hold"/>
                                        <p:tgtEl>
                                          <p:spTgt spid="4"/>
                                        </p:tgtEl>
                                        <p:attrNameLst>
                                          <p:attrName>ppt_h</p:attrName>
                                        </p:attrNameLst>
                                      </p:cBhvr>
                                      <p:tavLst>
                                        <p:tav tm="0">
                                          <p:val>
                                            <p:fltVal val="0"/>
                                          </p:val>
                                        </p:tav>
                                        <p:tav tm="100000">
                                          <p:val>
                                            <p:strVal val="#ppt_h"/>
                                          </p:val>
                                        </p:tav>
                                      </p:tavLst>
                                    </p:anim>
                                    <p:animEffect transition="in" filter="fade">
                                      <p:cBhvr>
                                        <p:cTn id="16" dur="500"/>
                                        <p:tgtEl>
                                          <p:spTgt spid="4"/>
                                        </p:tgtEl>
                                      </p:cBhvr>
                                    </p:animEffect>
                                  </p:childTnLst>
                                </p:cTn>
                              </p:par>
                              <p:par>
                                <p:cTn id="17" presetID="53" presetClass="entr" presetSubtype="16" fill="hold" grpId="0" nodeType="with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p:cTn id="19" dur="500" fill="hold"/>
                                        <p:tgtEl>
                                          <p:spTgt spid="7"/>
                                        </p:tgtEl>
                                        <p:attrNameLst>
                                          <p:attrName>ppt_w</p:attrName>
                                        </p:attrNameLst>
                                      </p:cBhvr>
                                      <p:tavLst>
                                        <p:tav tm="0">
                                          <p:val>
                                            <p:fltVal val="0"/>
                                          </p:val>
                                        </p:tav>
                                        <p:tav tm="100000">
                                          <p:val>
                                            <p:strVal val="#ppt_w"/>
                                          </p:val>
                                        </p:tav>
                                      </p:tavLst>
                                    </p:anim>
                                    <p:anim calcmode="lin" valueType="num">
                                      <p:cBhvr>
                                        <p:cTn id="20" dur="500" fill="hold"/>
                                        <p:tgtEl>
                                          <p:spTgt spid="7"/>
                                        </p:tgtEl>
                                        <p:attrNameLst>
                                          <p:attrName>ppt_h</p:attrName>
                                        </p:attrNameLst>
                                      </p:cBhvr>
                                      <p:tavLst>
                                        <p:tav tm="0">
                                          <p:val>
                                            <p:fltVal val="0"/>
                                          </p:val>
                                        </p:tav>
                                        <p:tav tm="100000">
                                          <p:val>
                                            <p:strVal val="#ppt_h"/>
                                          </p:val>
                                        </p:tav>
                                      </p:tavLst>
                                    </p:anim>
                                    <p:animEffect transition="in" filter="fade">
                                      <p:cBhvr>
                                        <p:cTn id="21" dur="500"/>
                                        <p:tgtEl>
                                          <p:spTgt spid="7"/>
                                        </p:tgtEl>
                                      </p:cBhvr>
                                    </p:animEffect>
                                  </p:childTnLst>
                                </p:cTn>
                              </p:par>
                              <p:par>
                                <p:cTn id="22" presetID="53" presetClass="entr" presetSubtype="16" fill="hold" nodeType="withEffect">
                                  <p:stCondLst>
                                    <p:cond delay="0"/>
                                  </p:stCondLst>
                                  <p:childTnLst>
                                    <p:set>
                                      <p:cBhvr>
                                        <p:cTn id="23" dur="1" fill="hold">
                                          <p:stCondLst>
                                            <p:cond delay="0"/>
                                          </p:stCondLst>
                                        </p:cTn>
                                        <p:tgtEl>
                                          <p:spTgt spid="3"/>
                                        </p:tgtEl>
                                        <p:attrNameLst>
                                          <p:attrName>style.visibility</p:attrName>
                                        </p:attrNameLst>
                                      </p:cBhvr>
                                      <p:to>
                                        <p:strVal val="visible"/>
                                      </p:to>
                                    </p:set>
                                    <p:anim calcmode="lin" valueType="num">
                                      <p:cBhvr>
                                        <p:cTn id="24" dur="500" fill="hold"/>
                                        <p:tgtEl>
                                          <p:spTgt spid="3"/>
                                        </p:tgtEl>
                                        <p:attrNameLst>
                                          <p:attrName>ppt_w</p:attrName>
                                        </p:attrNameLst>
                                      </p:cBhvr>
                                      <p:tavLst>
                                        <p:tav tm="0">
                                          <p:val>
                                            <p:fltVal val="0"/>
                                          </p:val>
                                        </p:tav>
                                        <p:tav tm="100000">
                                          <p:val>
                                            <p:strVal val="#ppt_w"/>
                                          </p:val>
                                        </p:tav>
                                      </p:tavLst>
                                    </p:anim>
                                    <p:anim calcmode="lin" valueType="num">
                                      <p:cBhvr>
                                        <p:cTn id="25" dur="500" fill="hold"/>
                                        <p:tgtEl>
                                          <p:spTgt spid="3"/>
                                        </p:tgtEl>
                                        <p:attrNameLst>
                                          <p:attrName>ppt_h</p:attrName>
                                        </p:attrNameLst>
                                      </p:cBhvr>
                                      <p:tavLst>
                                        <p:tav tm="0">
                                          <p:val>
                                            <p:fltVal val="0"/>
                                          </p:val>
                                        </p:tav>
                                        <p:tav tm="100000">
                                          <p:val>
                                            <p:strVal val="#ppt_h"/>
                                          </p:val>
                                        </p:tav>
                                      </p:tavLst>
                                    </p:anim>
                                    <p:animEffect transition="in" filter="fade">
                                      <p:cBhvr>
                                        <p:cTn id="26" dur="500"/>
                                        <p:tgtEl>
                                          <p:spTgt spid="3"/>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10"/>
                                        </p:tgtEl>
                                        <p:attrNameLst>
                                          <p:attrName>style.visibility</p:attrName>
                                        </p:attrNameLst>
                                      </p:cBhvr>
                                      <p:to>
                                        <p:strVal val="visible"/>
                                      </p:to>
                                    </p:set>
                                    <p:anim calcmode="lin" valueType="num">
                                      <p:cBhvr>
                                        <p:cTn id="29" dur="500" fill="hold"/>
                                        <p:tgtEl>
                                          <p:spTgt spid="10"/>
                                        </p:tgtEl>
                                        <p:attrNameLst>
                                          <p:attrName>ppt_w</p:attrName>
                                        </p:attrNameLst>
                                      </p:cBhvr>
                                      <p:tavLst>
                                        <p:tav tm="0">
                                          <p:val>
                                            <p:fltVal val="0"/>
                                          </p:val>
                                        </p:tav>
                                        <p:tav tm="100000">
                                          <p:val>
                                            <p:strVal val="#ppt_w"/>
                                          </p:val>
                                        </p:tav>
                                      </p:tavLst>
                                    </p:anim>
                                    <p:anim calcmode="lin" valueType="num">
                                      <p:cBhvr>
                                        <p:cTn id="30" dur="500" fill="hold"/>
                                        <p:tgtEl>
                                          <p:spTgt spid="10"/>
                                        </p:tgtEl>
                                        <p:attrNameLst>
                                          <p:attrName>ppt_h</p:attrName>
                                        </p:attrNameLst>
                                      </p:cBhvr>
                                      <p:tavLst>
                                        <p:tav tm="0">
                                          <p:val>
                                            <p:fltVal val="0"/>
                                          </p:val>
                                        </p:tav>
                                        <p:tav tm="100000">
                                          <p:val>
                                            <p:strVal val="#ppt_h"/>
                                          </p:val>
                                        </p:tav>
                                      </p:tavLst>
                                    </p:anim>
                                    <p:animEffect transition="in" filter="fade">
                                      <p:cBhvr>
                                        <p:cTn id="31" dur="500"/>
                                        <p:tgtEl>
                                          <p:spTgt spid="10"/>
                                        </p:tgtEl>
                                      </p:cBhvr>
                                    </p:animEffect>
                                  </p:childTnLst>
                                </p:cTn>
                              </p:par>
                            </p:childTnLst>
                          </p:cTn>
                        </p:par>
                      </p:childTnLst>
                    </p:cTn>
                  </p:par>
                  <p:par>
                    <p:cTn id="32" fill="hold">
                      <p:stCondLst>
                        <p:cond delay="indefinite"/>
                      </p:stCondLst>
                      <p:childTnLst>
                        <p:par>
                          <p:cTn id="33" fill="hold">
                            <p:stCondLst>
                              <p:cond delay="0"/>
                            </p:stCondLst>
                            <p:childTnLst>
                              <p:par>
                                <p:cTn id="34" presetID="53" presetClass="entr" presetSubtype="16" fill="hold" grpId="0" nodeType="clickEffect">
                                  <p:stCondLst>
                                    <p:cond delay="0"/>
                                  </p:stCondLst>
                                  <p:childTnLst>
                                    <p:set>
                                      <p:cBhvr>
                                        <p:cTn id="35" dur="1" fill="hold">
                                          <p:stCondLst>
                                            <p:cond delay="0"/>
                                          </p:stCondLst>
                                        </p:cTn>
                                        <p:tgtEl>
                                          <p:spTgt spid="11"/>
                                        </p:tgtEl>
                                        <p:attrNameLst>
                                          <p:attrName>style.visibility</p:attrName>
                                        </p:attrNameLst>
                                      </p:cBhvr>
                                      <p:to>
                                        <p:strVal val="visible"/>
                                      </p:to>
                                    </p:set>
                                    <p:anim calcmode="lin" valueType="num">
                                      <p:cBhvr>
                                        <p:cTn id="36" dur="500" fill="hold"/>
                                        <p:tgtEl>
                                          <p:spTgt spid="11"/>
                                        </p:tgtEl>
                                        <p:attrNameLst>
                                          <p:attrName>ppt_w</p:attrName>
                                        </p:attrNameLst>
                                      </p:cBhvr>
                                      <p:tavLst>
                                        <p:tav tm="0">
                                          <p:val>
                                            <p:fltVal val="0"/>
                                          </p:val>
                                        </p:tav>
                                        <p:tav tm="100000">
                                          <p:val>
                                            <p:strVal val="#ppt_w"/>
                                          </p:val>
                                        </p:tav>
                                      </p:tavLst>
                                    </p:anim>
                                    <p:anim calcmode="lin" valueType="num">
                                      <p:cBhvr>
                                        <p:cTn id="37" dur="500" fill="hold"/>
                                        <p:tgtEl>
                                          <p:spTgt spid="11"/>
                                        </p:tgtEl>
                                        <p:attrNameLst>
                                          <p:attrName>ppt_h</p:attrName>
                                        </p:attrNameLst>
                                      </p:cBhvr>
                                      <p:tavLst>
                                        <p:tav tm="0">
                                          <p:val>
                                            <p:fltVal val="0"/>
                                          </p:val>
                                        </p:tav>
                                        <p:tav tm="100000">
                                          <p:val>
                                            <p:strVal val="#ppt_h"/>
                                          </p:val>
                                        </p:tav>
                                      </p:tavLst>
                                    </p:anim>
                                    <p:animEffect transition="in" filter="fade">
                                      <p:cBhvr>
                                        <p:cTn id="38"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7" grpId="0"/>
      <p:bldP spid="10" grpId="0"/>
      <p:bldP spid="11"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Inhaltsplatzhalter 3">
            <a:extLst>
              <a:ext uri="{FF2B5EF4-FFF2-40B4-BE49-F238E27FC236}">
                <a16:creationId xmlns:a16="http://schemas.microsoft.com/office/drawing/2014/main" id="{0A049DC5-72FF-455F-8366-FF1473A954FC}"/>
              </a:ext>
            </a:extLst>
          </p:cNvPr>
          <p:cNvSpPr txBox="1">
            <a:spLocks/>
          </p:cNvSpPr>
          <p:nvPr/>
        </p:nvSpPr>
        <p:spPr>
          <a:xfrm>
            <a:off x="838200" y="1559760"/>
            <a:ext cx="11040611" cy="2682786"/>
          </a:xfrm>
          <a:prstGeom prst="rect">
            <a:avLst/>
          </a:prstGeom>
          <a:noFill/>
        </p:spPr>
        <p:txBody>
          <a:bodyPr vert="horz" wrap="square" lIns="91440" tIns="45720" rIns="91440" bIns="45720" rtlCol="0">
            <a:spAutoFit/>
          </a:bodyPr>
          <a:lstStyle>
            <a:defPPr>
              <a:defRPr lang="de-DE"/>
            </a:defPPr>
            <a:lvl1pPr marL="0" indent="-228600" algn="l" defTabSz="914400" rtl="0" eaLnBrk="1" latinLnBrk="0" hangingPunct="1">
              <a:lnSpc>
                <a:spcPct val="90000"/>
              </a:lnSpc>
              <a:spcBef>
                <a:spcPts val="1000"/>
              </a:spcBef>
              <a:buFont typeface="Arial" panose="020B0604020202020204" pitchFamily="34" charset="0"/>
              <a:buChar char="•"/>
              <a:defRPr sz="1800" kern="1200">
                <a:solidFill>
                  <a:schemeClr val="tx1"/>
                </a:solidFill>
                <a:latin typeface="+mn-lt"/>
                <a:ea typeface="+mn-ea"/>
                <a:cs typeface="+mn-cs"/>
              </a:defRPr>
            </a:lvl1pPr>
            <a:lvl2pPr marL="457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2pPr>
            <a:lvl3pPr marL="914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371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1828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286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743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200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657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indent="-457200"/>
            <a:r>
              <a:rPr lang="de-DE" sz="3000" dirty="0"/>
              <a:t>Autor:				Zephanja (der Herr verbirgt)	</a:t>
            </a:r>
          </a:p>
          <a:p>
            <a:pPr marL="457200" indent="-457200"/>
            <a:r>
              <a:rPr lang="de-DE" sz="3000" dirty="0"/>
              <a:t>Abfassungszeit:		ca. 635 v.Chr. </a:t>
            </a:r>
          </a:p>
          <a:p>
            <a:pPr marL="457200" indent="-457200"/>
            <a:r>
              <a:rPr lang="de-DE" sz="3000" dirty="0"/>
              <a:t>Stellung im Kanon:	 	Die Zwölf</a:t>
            </a:r>
          </a:p>
          <a:p>
            <a:pPr marL="457200" indent="-457200"/>
            <a:r>
              <a:rPr lang="de-DE" sz="3000" dirty="0"/>
              <a:t>Absicht des Buches:		Der Tag des Herrn kommt</a:t>
            </a:r>
          </a:p>
          <a:p>
            <a:pPr indent="0">
              <a:buNone/>
            </a:pPr>
            <a:r>
              <a:rPr lang="de-DE" sz="3000" dirty="0"/>
              <a:t>								</a:t>
            </a:r>
            <a:endParaRPr lang="de-CH" sz="3000" dirty="0"/>
          </a:p>
        </p:txBody>
      </p:sp>
      <p:sp>
        <p:nvSpPr>
          <p:cNvPr id="6" name="Titel 1">
            <a:extLst>
              <a:ext uri="{FF2B5EF4-FFF2-40B4-BE49-F238E27FC236}">
                <a16:creationId xmlns:a16="http://schemas.microsoft.com/office/drawing/2014/main" id="{D11092D0-7AB0-4379-B6A0-8B5F379F24B3}"/>
              </a:ext>
            </a:extLst>
          </p:cNvPr>
          <p:cNvSpPr>
            <a:spLocks noGrp="1"/>
          </p:cNvSpPr>
          <p:nvPr>
            <p:ph type="title"/>
          </p:nvPr>
        </p:nvSpPr>
        <p:spPr>
          <a:xfrm>
            <a:off x="838200" y="365126"/>
            <a:ext cx="10515600" cy="817130"/>
          </a:xfrm>
        </p:spPr>
        <p:txBody>
          <a:bodyPr/>
          <a:lstStyle/>
          <a:p>
            <a:pPr algn="ctr"/>
            <a:r>
              <a:rPr lang="de-CH" b="1" dirty="0"/>
              <a:t>Allgemeines</a:t>
            </a:r>
          </a:p>
        </p:txBody>
      </p:sp>
      <p:sp>
        <p:nvSpPr>
          <p:cNvPr id="8" name="Textfeld 7">
            <a:extLst>
              <a:ext uri="{FF2B5EF4-FFF2-40B4-BE49-F238E27FC236}">
                <a16:creationId xmlns:a16="http://schemas.microsoft.com/office/drawing/2014/main" id="{0FBECE9D-29B2-4BA8-B1C4-6CA134704682}"/>
              </a:ext>
            </a:extLst>
          </p:cNvPr>
          <p:cNvSpPr txBox="1"/>
          <p:nvPr/>
        </p:nvSpPr>
        <p:spPr>
          <a:xfrm>
            <a:off x="713509" y="4046095"/>
            <a:ext cx="8301644" cy="1938992"/>
          </a:xfrm>
          <a:prstGeom prst="rect">
            <a:avLst/>
          </a:prstGeom>
          <a:noFill/>
        </p:spPr>
        <p:txBody>
          <a:bodyPr wrap="square">
            <a:spAutoFit/>
          </a:bodyPr>
          <a:lstStyle/>
          <a:p>
            <a:r>
              <a:rPr lang="de-CH" sz="3000" dirty="0"/>
              <a:t>„</a:t>
            </a:r>
            <a:r>
              <a:rPr lang="de-DE" sz="3000" dirty="0"/>
              <a:t>Im endzeitlichen Sinn ist der Tag des Herrn jene Zeit, da der Messias als König Gottes die Völker richten wird, um die Erde auf sein Friedensreich vorzubereiten.</a:t>
            </a:r>
            <a:r>
              <a:rPr lang="de-CH" sz="3000" dirty="0"/>
              <a:t>“ Reinhard Briggeler</a:t>
            </a:r>
          </a:p>
        </p:txBody>
      </p:sp>
    </p:spTree>
    <p:extLst>
      <p:ext uri="{BB962C8B-B14F-4D97-AF65-F5344CB8AC3E}">
        <p14:creationId xmlns:p14="http://schemas.microsoft.com/office/powerpoint/2010/main" val="23096864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5">
                                            <p:txEl>
                                              <p:pRg st="3" end="3"/>
                                            </p:txEl>
                                          </p:spTgt>
                                        </p:tgtEl>
                                        <p:attrNameLst>
                                          <p:attrName>style.visibility</p:attrName>
                                        </p:attrNameLst>
                                      </p:cBhvr>
                                      <p:to>
                                        <p:strVal val="visible"/>
                                      </p:to>
                                    </p:set>
                                    <p:anim calcmode="lin" valueType="num">
                                      <p:cBhvr>
                                        <p:cTn id="7" dur="500" fill="hold"/>
                                        <p:tgtEl>
                                          <p:spTgt spid="5">
                                            <p:txEl>
                                              <p:pRg st="3" end="3"/>
                                            </p:txEl>
                                          </p:spTgt>
                                        </p:tgtEl>
                                        <p:attrNameLst>
                                          <p:attrName>ppt_w</p:attrName>
                                        </p:attrNameLst>
                                      </p:cBhvr>
                                      <p:tavLst>
                                        <p:tav tm="0">
                                          <p:val>
                                            <p:fltVal val="0"/>
                                          </p:val>
                                        </p:tav>
                                        <p:tav tm="100000">
                                          <p:val>
                                            <p:strVal val="#ppt_w"/>
                                          </p:val>
                                        </p:tav>
                                      </p:tavLst>
                                    </p:anim>
                                    <p:anim calcmode="lin" valueType="num">
                                      <p:cBhvr>
                                        <p:cTn id="8" dur="500" fill="hold"/>
                                        <p:tgtEl>
                                          <p:spTgt spid="5">
                                            <p:txEl>
                                              <p:pRg st="3" end="3"/>
                                            </p:txEl>
                                          </p:spTgt>
                                        </p:tgtEl>
                                        <p:attrNameLst>
                                          <p:attrName>ppt_h</p:attrName>
                                        </p:attrNameLst>
                                      </p:cBhvr>
                                      <p:tavLst>
                                        <p:tav tm="0">
                                          <p:val>
                                            <p:fltVal val="0"/>
                                          </p:val>
                                        </p:tav>
                                        <p:tav tm="100000">
                                          <p:val>
                                            <p:strVal val="#ppt_h"/>
                                          </p:val>
                                        </p:tav>
                                      </p:tavLst>
                                    </p:anim>
                                    <p:animEffect transition="in" filter="fade">
                                      <p:cBhvr>
                                        <p:cTn id="9" dur="500"/>
                                        <p:tgtEl>
                                          <p:spTgt spid="5">
                                            <p:txEl>
                                              <p:pRg st="3" end="3"/>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8"/>
                                        </p:tgtEl>
                                        <p:attrNameLst>
                                          <p:attrName>style.visibility</p:attrName>
                                        </p:attrNameLst>
                                      </p:cBhvr>
                                      <p:to>
                                        <p:strVal val="visible"/>
                                      </p:to>
                                    </p:set>
                                    <p:anim calcmode="lin" valueType="num">
                                      <p:cBhvr>
                                        <p:cTn id="14" dur="500" fill="hold"/>
                                        <p:tgtEl>
                                          <p:spTgt spid="8"/>
                                        </p:tgtEl>
                                        <p:attrNameLst>
                                          <p:attrName>ppt_w</p:attrName>
                                        </p:attrNameLst>
                                      </p:cBhvr>
                                      <p:tavLst>
                                        <p:tav tm="0">
                                          <p:val>
                                            <p:fltVal val="0"/>
                                          </p:val>
                                        </p:tav>
                                        <p:tav tm="100000">
                                          <p:val>
                                            <p:strVal val="#ppt_w"/>
                                          </p:val>
                                        </p:tav>
                                      </p:tavLst>
                                    </p:anim>
                                    <p:anim calcmode="lin" valueType="num">
                                      <p:cBhvr>
                                        <p:cTn id="15" dur="500" fill="hold"/>
                                        <p:tgtEl>
                                          <p:spTgt spid="8"/>
                                        </p:tgtEl>
                                        <p:attrNameLst>
                                          <p:attrName>ppt_h</p:attrName>
                                        </p:attrNameLst>
                                      </p:cBhvr>
                                      <p:tavLst>
                                        <p:tav tm="0">
                                          <p:val>
                                            <p:fltVal val="0"/>
                                          </p:val>
                                        </p:tav>
                                        <p:tav tm="100000">
                                          <p:val>
                                            <p:strVal val="#ppt_h"/>
                                          </p:val>
                                        </p:tav>
                                      </p:tavLst>
                                    </p:anim>
                                    <p:animEffect transition="in" filter="fade">
                                      <p:cBhvr>
                                        <p:cTn id="16"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1">
            <a:extLst>
              <a:ext uri="{FF2B5EF4-FFF2-40B4-BE49-F238E27FC236}">
                <a16:creationId xmlns:a16="http://schemas.microsoft.com/office/drawing/2014/main" id="{D11092D0-7AB0-4379-B6A0-8B5F379F24B3}"/>
              </a:ext>
            </a:extLst>
          </p:cNvPr>
          <p:cNvSpPr>
            <a:spLocks noGrp="1"/>
          </p:cNvSpPr>
          <p:nvPr>
            <p:ph type="title"/>
          </p:nvPr>
        </p:nvSpPr>
        <p:spPr>
          <a:xfrm>
            <a:off x="838200" y="365126"/>
            <a:ext cx="10515600" cy="817130"/>
          </a:xfrm>
        </p:spPr>
        <p:txBody>
          <a:bodyPr/>
          <a:lstStyle/>
          <a:p>
            <a:pPr algn="ctr"/>
            <a:r>
              <a:rPr lang="de-CH" b="1" dirty="0"/>
              <a:t>Allgemeines</a:t>
            </a:r>
          </a:p>
        </p:txBody>
      </p:sp>
      <p:pic>
        <p:nvPicPr>
          <p:cNvPr id="7" name="Grafik 6">
            <a:extLst>
              <a:ext uri="{FF2B5EF4-FFF2-40B4-BE49-F238E27FC236}">
                <a16:creationId xmlns:a16="http://schemas.microsoft.com/office/drawing/2014/main" id="{79A1F3E7-A42C-4A07-9300-7465AAE06A76}"/>
              </a:ext>
            </a:extLst>
          </p:cNvPr>
          <p:cNvPicPr>
            <a:picLocks noChangeAspect="1"/>
          </p:cNvPicPr>
          <p:nvPr/>
        </p:nvPicPr>
        <p:blipFill>
          <a:blip r:embed="rId2"/>
          <a:stretch>
            <a:fillRect/>
          </a:stretch>
        </p:blipFill>
        <p:spPr>
          <a:xfrm>
            <a:off x="488549" y="1328340"/>
            <a:ext cx="4881088" cy="4498882"/>
          </a:xfrm>
          <a:prstGeom prst="rect">
            <a:avLst/>
          </a:prstGeom>
        </p:spPr>
      </p:pic>
      <p:pic>
        <p:nvPicPr>
          <p:cNvPr id="10" name="Grafik 9">
            <a:extLst>
              <a:ext uri="{FF2B5EF4-FFF2-40B4-BE49-F238E27FC236}">
                <a16:creationId xmlns:a16="http://schemas.microsoft.com/office/drawing/2014/main" id="{6394DBD9-D114-433E-9CAD-3D5E7E567CF9}"/>
              </a:ext>
            </a:extLst>
          </p:cNvPr>
          <p:cNvPicPr>
            <a:picLocks noChangeAspect="1"/>
          </p:cNvPicPr>
          <p:nvPr/>
        </p:nvPicPr>
        <p:blipFill>
          <a:blip r:embed="rId3"/>
          <a:stretch>
            <a:fillRect/>
          </a:stretch>
        </p:blipFill>
        <p:spPr>
          <a:xfrm>
            <a:off x="3761990" y="1396538"/>
            <a:ext cx="2334010" cy="2485679"/>
          </a:xfrm>
          <a:prstGeom prst="rect">
            <a:avLst/>
          </a:prstGeom>
        </p:spPr>
      </p:pic>
      <p:pic>
        <p:nvPicPr>
          <p:cNvPr id="3" name="Grafik 2">
            <a:extLst>
              <a:ext uri="{FF2B5EF4-FFF2-40B4-BE49-F238E27FC236}">
                <a16:creationId xmlns:a16="http://schemas.microsoft.com/office/drawing/2014/main" id="{1A8C6E1B-8FF2-4268-B5C0-A9FC75A3C869}"/>
              </a:ext>
            </a:extLst>
          </p:cNvPr>
          <p:cNvPicPr>
            <a:picLocks noChangeAspect="1"/>
          </p:cNvPicPr>
          <p:nvPr/>
        </p:nvPicPr>
        <p:blipFill>
          <a:blip r:embed="rId4"/>
          <a:stretch>
            <a:fillRect/>
          </a:stretch>
        </p:blipFill>
        <p:spPr>
          <a:xfrm>
            <a:off x="5852971" y="1263154"/>
            <a:ext cx="5663342" cy="4527320"/>
          </a:xfrm>
          <a:prstGeom prst="rect">
            <a:avLst/>
          </a:prstGeom>
        </p:spPr>
      </p:pic>
      <p:sp>
        <p:nvSpPr>
          <p:cNvPr id="13" name="Textfeld 12">
            <a:extLst>
              <a:ext uri="{FF2B5EF4-FFF2-40B4-BE49-F238E27FC236}">
                <a16:creationId xmlns:a16="http://schemas.microsoft.com/office/drawing/2014/main" id="{0E134B05-0DA3-4B57-9C62-BB4EE37ACE75}"/>
              </a:ext>
            </a:extLst>
          </p:cNvPr>
          <p:cNvSpPr txBox="1"/>
          <p:nvPr/>
        </p:nvSpPr>
        <p:spPr>
          <a:xfrm>
            <a:off x="7360227" y="6132590"/>
            <a:ext cx="3118658" cy="553998"/>
          </a:xfrm>
          <a:prstGeom prst="rect">
            <a:avLst/>
          </a:prstGeom>
          <a:noFill/>
        </p:spPr>
        <p:txBody>
          <a:bodyPr wrap="square">
            <a:spAutoFit/>
          </a:bodyPr>
          <a:lstStyle/>
          <a:p>
            <a:r>
              <a:rPr lang="de-DE" sz="3000" b="1" dirty="0"/>
              <a:t>Der Tag des Herrn</a:t>
            </a:r>
            <a:endParaRPr lang="de-CH" sz="3000" b="1" dirty="0"/>
          </a:p>
        </p:txBody>
      </p:sp>
      <p:cxnSp>
        <p:nvCxnSpPr>
          <p:cNvPr id="18" name="Gerade Verbindung mit Pfeil 17">
            <a:extLst>
              <a:ext uri="{FF2B5EF4-FFF2-40B4-BE49-F238E27FC236}">
                <a16:creationId xmlns:a16="http://schemas.microsoft.com/office/drawing/2014/main" id="{A725DA90-6E51-4BBE-A13B-EBE2F4778CF8}"/>
              </a:ext>
            </a:extLst>
          </p:cNvPr>
          <p:cNvCxnSpPr>
            <a:cxnSpLocks/>
          </p:cNvCxnSpPr>
          <p:nvPr/>
        </p:nvCxnSpPr>
        <p:spPr>
          <a:xfrm>
            <a:off x="6986847" y="6096000"/>
            <a:ext cx="3604254" cy="36590"/>
          </a:xfrm>
          <a:prstGeom prst="straightConnector1">
            <a:avLst/>
          </a:prstGeom>
          <a:ln w="28575">
            <a:headEnd type="triangle"/>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57135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500" fill="hold"/>
                                        <p:tgtEl>
                                          <p:spTgt spid="13"/>
                                        </p:tgtEl>
                                        <p:attrNameLst>
                                          <p:attrName>ppt_w</p:attrName>
                                        </p:attrNameLst>
                                      </p:cBhvr>
                                      <p:tavLst>
                                        <p:tav tm="0">
                                          <p:val>
                                            <p:fltVal val="0"/>
                                          </p:val>
                                        </p:tav>
                                        <p:tav tm="100000">
                                          <p:val>
                                            <p:strVal val="#ppt_w"/>
                                          </p:val>
                                        </p:tav>
                                      </p:tavLst>
                                    </p:anim>
                                    <p:anim calcmode="lin" valueType="num">
                                      <p:cBhvr>
                                        <p:cTn id="8" dur="500" fill="hold"/>
                                        <p:tgtEl>
                                          <p:spTgt spid="13"/>
                                        </p:tgtEl>
                                        <p:attrNameLst>
                                          <p:attrName>ppt_h</p:attrName>
                                        </p:attrNameLst>
                                      </p:cBhvr>
                                      <p:tavLst>
                                        <p:tav tm="0">
                                          <p:val>
                                            <p:fltVal val="0"/>
                                          </p:val>
                                        </p:tav>
                                        <p:tav tm="100000">
                                          <p:val>
                                            <p:strVal val="#ppt_h"/>
                                          </p:val>
                                        </p:tav>
                                      </p:tavLst>
                                    </p:anim>
                                    <p:animEffect transition="in" filter="fade">
                                      <p:cBhvr>
                                        <p:cTn id="9" dur="500"/>
                                        <p:tgtEl>
                                          <p:spTgt spid="13"/>
                                        </p:tgtEl>
                                      </p:cBhvr>
                                    </p:animEffect>
                                  </p:childTnLst>
                                </p:cTn>
                              </p:par>
                              <p:par>
                                <p:cTn id="10" presetID="53" presetClass="entr" presetSubtype="16" fill="hold" nodeType="with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p:cTn id="12" dur="500" fill="hold"/>
                                        <p:tgtEl>
                                          <p:spTgt spid="7"/>
                                        </p:tgtEl>
                                        <p:attrNameLst>
                                          <p:attrName>ppt_w</p:attrName>
                                        </p:attrNameLst>
                                      </p:cBhvr>
                                      <p:tavLst>
                                        <p:tav tm="0">
                                          <p:val>
                                            <p:fltVal val="0"/>
                                          </p:val>
                                        </p:tav>
                                        <p:tav tm="100000">
                                          <p:val>
                                            <p:strVal val="#ppt_w"/>
                                          </p:val>
                                        </p:tav>
                                      </p:tavLst>
                                    </p:anim>
                                    <p:anim calcmode="lin" valueType="num">
                                      <p:cBhvr>
                                        <p:cTn id="13" dur="500" fill="hold"/>
                                        <p:tgtEl>
                                          <p:spTgt spid="7"/>
                                        </p:tgtEl>
                                        <p:attrNameLst>
                                          <p:attrName>ppt_h</p:attrName>
                                        </p:attrNameLst>
                                      </p:cBhvr>
                                      <p:tavLst>
                                        <p:tav tm="0">
                                          <p:val>
                                            <p:fltVal val="0"/>
                                          </p:val>
                                        </p:tav>
                                        <p:tav tm="100000">
                                          <p:val>
                                            <p:strVal val="#ppt_h"/>
                                          </p:val>
                                        </p:tav>
                                      </p:tavLst>
                                    </p:anim>
                                    <p:animEffect transition="in" filter="fade">
                                      <p:cBhvr>
                                        <p:cTn id="14" dur="500"/>
                                        <p:tgtEl>
                                          <p:spTgt spid="7"/>
                                        </p:tgtEl>
                                      </p:cBhvr>
                                    </p:animEffect>
                                  </p:childTnLst>
                                </p:cTn>
                              </p:par>
                              <p:par>
                                <p:cTn id="15" presetID="53" presetClass="entr" presetSubtype="16" fill="hold" nodeType="with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p:cTn id="17" dur="500" fill="hold"/>
                                        <p:tgtEl>
                                          <p:spTgt spid="3"/>
                                        </p:tgtEl>
                                        <p:attrNameLst>
                                          <p:attrName>ppt_w</p:attrName>
                                        </p:attrNameLst>
                                      </p:cBhvr>
                                      <p:tavLst>
                                        <p:tav tm="0">
                                          <p:val>
                                            <p:fltVal val="0"/>
                                          </p:val>
                                        </p:tav>
                                        <p:tav tm="100000">
                                          <p:val>
                                            <p:strVal val="#ppt_w"/>
                                          </p:val>
                                        </p:tav>
                                      </p:tavLst>
                                    </p:anim>
                                    <p:anim calcmode="lin" valueType="num">
                                      <p:cBhvr>
                                        <p:cTn id="18" dur="500" fill="hold"/>
                                        <p:tgtEl>
                                          <p:spTgt spid="3"/>
                                        </p:tgtEl>
                                        <p:attrNameLst>
                                          <p:attrName>ppt_h</p:attrName>
                                        </p:attrNameLst>
                                      </p:cBhvr>
                                      <p:tavLst>
                                        <p:tav tm="0">
                                          <p:val>
                                            <p:fltVal val="0"/>
                                          </p:val>
                                        </p:tav>
                                        <p:tav tm="100000">
                                          <p:val>
                                            <p:strVal val="#ppt_h"/>
                                          </p:val>
                                        </p:tav>
                                      </p:tavLst>
                                    </p:anim>
                                    <p:animEffect transition="in" filter="fade">
                                      <p:cBhvr>
                                        <p:cTn id="19" dur="500"/>
                                        <p:tgtEl>
                                          <p:spTgt spid="3"/>
                                        </p:tgtEl>
                                      </p:cBhvr>
                                    </p:animEffect>
                                  </p:childTnLst>
                                </p:cTn>
                              </p:par>
                              <p:par>
                                <p:cTn id="20" presetID="53" presetClass="entr" presetSubtype="16" fill="hold" nodeType="withEffect">
                                  <p:stCondLst>
                                    <p:cond delay="0"/>
                                  </p:stCondLst>
                                  <p:childTnLst>
                                    <p:set>
                                      <p:cBhvr>
                                        <p:cTn id="21" dur="1" fill="hold">
                                          <p:stCondLst>
                                            <p:cond delay="0"/>
                                          </p:stCondLst>
                                        </p:cTn>
                                        <p:tgtEl>
                                          <p:spTgt spid="18"/>
                                        </p:tgtEl>
                                        <p:attrNameLst>
                                          <p:attrName>style.visibility</p:attrName>
                                        </p:attrNameLst>
                                      </p:cBhvr>
                                      <p:to>
                                        <p:strVal val="visible"/>
                                      </p:to>
                                    </p:set>
                                    <p:anim calcmode="lin" valueType="num">
                                      <p:cBhvr>
                                        <p:cTn id="22" dur="500" fill="hold"/>
                                        <p:tgtEl>
                                          <p:spTgt spid="18"/>
                                        </p:tgtEl>
                                        <p:attrNameLst>
                                          <p:attrName>ppt_w</p:attrName>
                                        </p:attrNameLst>
                                      </p:cBhvr>
                                      <p:tavLst>
                                        <p:tav tm="0">
                                          <p:val>
                                            <p:fltVal val="0"/>
                                          </p:val>
                                        </p:tav>
                                        <p:tav tm="100000">
                                          <p:val>
                                            <p:strVal val="#ppt_w"/>
                                          </p:val>
                                        </p:tav>
                                      </p:tavLst>
                                    </p:anim>
                                    <p:anim calcmode="lin" valueType="num">
                                      <p:cBhvr>
                                        <p:cTn id="23" dur="500" fill="hold"/>
                                        <p:tgtEl>
                                          <p:spTgt spid="18"/>
                                        </p:tgtEl>
                                        <p:attrNameLst>
                                          <p:attrName>ppt_h</p:attrName>
                                        </p:attrNameLst>
                                      </p:cBhvr>
                                      <p:tavLst>
                                        <p:tav tm="0">
                                          <p:val>
                                            <p:fltVal val="0"/>
                                          </p:val>
                                        </p:tav>
                                        <p:tav tm="100000">
                                          <p:val>
                                            <p:strVal val="#ppt_h"/>
                                          </p:val>
                                        </p:tav>
                                      </p:tavLst>
                                    </p:anim>
                                    <p:animEffect transition="in" filter="fade">
                                      <p:cBhvr>
                                        <p:cTn id="24" dur="500"/>
                                        <p:tgtEl>
                                          <p:spTgt spid="18"/>
                                        </p:tgtEl>
                                      </p:cBhvr>
                                    </p:animEffect>
                                  </p:childTnLst>
                                </p:cTn>
                              </p:par>
                            </p:childTnLst>
                          </p:cTn>
                        </p:par>
                      </p:childTnLst>
                    </p:cTn>
                  </p:par>
                  <p:par>
                    <p:cTn id="25" fill="hold">
                      <p:stCondLst>
                        <p:cond delay="indefinite"/>
                      </p:stCondLst>
                      <p:childTnLst>
                        <p:par>
                          <p:cTn id="26" fill="hold">
                            <p:stCondLst>
                              <p:cond delay="0"/>
                            </p:stCondLst>
                            <p:childTnLst>
                              <p:par>
                                <p:cTn id="27" presetID="53" presetClass="entr" presetSubtype="16" fill="hold" nodeType="clickEffect">
                                  <p:stCondLst>
                                    <p:cond delay="0"/>
                                  </p:stCondLst>
                                  <p:childTnLst>
                                    <p:set>
                                      <p:cBhvr>
                                        <p:cTn id="28" dur="1" fill="hold">
                                          <p:stCondLst>
                                            <p:cond delay="0"/>
                                          </p:stCondLst>
                                        </p:cTn>
                                        <p:tgtEl>
                                          <p:spTgt spid="10"/>
                                        </p:tgtEl>
                                        <p:attrNameLst>
                                          <p:attrName>style.visibility</p:attrName>
                                        </p:attrNameLst>
                                      </p:cBhvr>
                                      <p:to>
                                        <p:strVal val="visible"/>
                                      </p:to>
                                    </p:set>
                                    <p:anim calcmode="lin" valueType="num">
                                      <p:cBhvr>
                                        <p:cTn id="29" dur="500" fill="hold"/>
                                        <p:tgtEl>
                                          <p:spTgt spid="10"/>
                                        </p:tgtEl>
                                        <p:attrNameLst>
                                          <p:attrName>ppt_w</p:attrName>
                                        </p:attrNameLst>
                                      </p:cBhvr>
                                      <p:tavLst>
                                        <p:tav tm="0">
                                          <p:val>
                                            <p:fltVal val="0"/>
                                          </p:val>
                                        </p:tav>
                                        <p:tav tm="100000">
                                          <p:val>
                                            <p:strVal val="#ppt_w"/>
                                          </p:val>
                                        </p:tav>
                                      </p:tavLst>
                                    </p:anim>
                                    <p:anim calcmode="lin" valueType="num">
                                      <p:cBhvr>
                                        <p:cTn id="30" dur="500" fill="hold"/>
                                        <p:tgtEl>
                                          <p:spTgt spid="10"/>
                                        </p:tgtEl>
                                        <p:attrNameLst>
                                          <p:attrName>ppt_h</p:attrName>
                                        </p:attrNameLst>
                                      </p:cBhvr>
                                      <p:tavLst>
                                        <p:tav tm="0">
                                          <p:val>
                                            <p:fltVal val="0"/>
                                          </p:val>
                                        </p:tav>
                                        <p:tav tm="100000">
                                          <p:val>
                                            <p:strVal val="#ppt_h"/>
                                          </p:val>
                                        </p:tav>
                                      </p:tavLst>
                                    </p:anim>
                                    <p:animEffect transition="in" filter="fade">
                                      <p:cBhvr>
                                        <p:cTn id="31"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1">
            <a:extLst>
              <a:ext uri="{FF2B5EF4-FFF2-40B4-BE49-F238E27FC236}">
                <a16:creationId xmlns:a16="http://schemas.microsoft.com/office/drawing/2014/main" id="{D11092D0-7AB0-4379-B6A0-8B5F379F24B3}"/>
              </a:ext>
            </a:extLst>
          </p:cNvPr>
          <p:cNvSpPr>
            <a:spLocks noGrp="1"/>
          </p:cNvSpPr>
          <p:nvPr>
            <p:ph type="title"/>
          </p:nvPr>
        </p:nvSpPr>
        <p:spPr>
          <a:xfrm>
            <a:off x="838200" y="365126"/>
            <a:ext cx="10515600" cy="817130"/>
          </a:xfrm>
        </p:spPr>
        <p:txBody>
          <a:bodyPr/>
          <a:lstStyle/>
          <a:p>
            <a:pPr algn="ctr"/>
            <a:r>
              <a:rPr lang="de-CH" b="1" dirty="0"/>
              <a:t>Allgemeines</a:t>
            </a:r>
          </a:p>
        </p:txBody>
      </p:sp>
      <p:sp>
        <p:nvSpPr>
          <p:cNvPr id="9" name="Inhaltsplatzhalter 3">
            <a:extLst>
              <a:ext uri="{FF2B5EF4-FFF2-40B4-BE49-F238E27FC236}">
                <a16:creationId xmlns:a16="http://schemas.microsoft.com/office/drawing/2014/main" id="{A04C2168-2DB2-478F-8A84-4B2A23E3D84F}"/>
              </a:ext>
            </a:extLst>
          </p:cNvPr>
          <p:cNvSpPr txBox="1">
            <a:spLocks/>
          </p:cNvSpPr>
          <p:nvPr/>
        </p:nvSpPr>
        <p:spPr>
          <a:xfrm>
            <a:off x="3939078" y="5474554"/>
            <a:ext cx="4313841" cy="507831"/>
          </a:xfrm>
          <a:prstGeom prst="rect">
            <a:avLst/>
          </a:prstGeom>
          <a:noFill/>
        </p:spPr>
        <p:txBody>
          <a:bodyPr vert="horz" wrap="square" lIns="91440" tIns="45720" rIns="91440" bIns="45720" rtlCol="0">
            <a:spAutoFit/>
          </a:bodyPr>
          <a:lstStyle>
            <a:defPPr>
              <a:defRPr lang="de-DE"/>
            </a:defPPr>
            <a:lvl1pPr marL="0" indent="-228600" algn="l" defTabSz="914400" rtl="0" eaLnBrk="1" latinLnBrk="0" hangingPunct="1">
              <a:lnSpc>
                <a:spcPct val="90000"/>
              </a:lnSpc>
              <a:spcBef>
                <a:spcPts val="1000"/>
              </a:spcBef>
              <a:buFont typeface="Arial" panose="020B0604020202020204" pitchFamily="34" charset="0"/>
              <a:buChar char="•"/>
              <a:defRPr sz="1800" kern="1200">
                <a:solidFill>
                  <a:schemeClr val="tx1"/>
                </a:solidFill>
                <a:latin typeface="+mn-lt"/>
                <a:ea typeface="+mn-ea"/>
                <a:cs typeface="+mn-cs"/>
              </a:defRPr>
            </a:lvl1pPr>
            <a:lvl2pPr marL="457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2pPr>
            <a:lvl3pPr marL="914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371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1828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286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743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200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657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indent="0">
              <a:buNone/>
            </a:pPr>
            <a:r>
              <a:rPr lang="de-DE" sz="3000" b="1" dirty="0"/>
              <a:t>Der Tag des Herrn kommt</a:t>
            </a:r>
            <a:endParaRPr lang="de-CH" sz="3000" b="1" dirty="0"/>
          </a:p>
        </p:txBody>
      </p:sp>
      <p:pic>
        <p:nvPicPr>
          <p:cNvPr id="4" name="Grafik 3">
            <a:extLst>
              <a:ext uri="{FF2B5EF4-FFF2-40B4-BE49-F238E27FC236}">
                <a16:creationId xmlns:a16="http://schemas.microsoft.com/office/drawing/2014/main" id="{8FB7E5A3-CC7C-43B6-8562-A978E60A6A0E}"/>
              </a:ext>
            </a:extLst>
          </p:cNvPr>
          <p:cNvPicPr>
            <a:picLocks noChangeAspect="1"/>
          </p:cNvPicPr>
          <p:nvPr/>
        </p:nvPicPr>
        <p:blipFill>
          <a:blip r:embed="rId2"/>
          <a:stretch>
            <a:fillRect/>
          </a:stretch>
        </p:blipFill>
        <p:spPr>
          <a:xfrm>
            <a:off x="123185" y="1473824"/>
            <a:ext cx="11945629" cy="3709162"/>
          </a:xfrm>
          <a:prstGeom prst="rect">
            <a:avLst/>
          </a:prstGeom>
        </p:spPr>
      </p:pic>
    </p:spTree>
    <p:extLst>
      <p:ext uri="{BB962C8B-B14F-4D97-AF65-F5344CB8AC3E}">
        <p14:creationId xmlns:p14="http://schemas.microsoft.com/office/powerpoint/2010/main" val="819154423"/>
      </p:ext>
    </p:extLst>
  </p:cSld>
  <p:clrMapOvr>
    <a:masterClrMapping/>
  </p:clrMapOvr>
</p:sld>
</file>

<file path=ppt/theme/theme1.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1630</Words>
  <Application>Microsoft Office PowerPoint</Application>
  <PresentationFormat>Breitbild</PresentationFormat>
  <Paragraphs>88</Paragraphs>
  <Slides>28</Slides>
  <Notes>5</Notes>
  <HiddenSlides>0</HiddenSlides>
  <MMClips>0</MMClips>
  <ScaleCrop>false</ScaleCrop>
  <HeadingPairs>
    <vt:vector size="6" baseType="variant">
      <vt:variant>
        <vt:lpstr>Verwendete Schriftarten</vt:lpstr>
      </vt:variant>
      <vt:variant>
        <vt:i4>4</vt:i4>
      </vt:variant>
      <vt:variant>
        <vt:lpstr>Design</vt:lpstr>
      </vt:variant>
      <vt:variant>
        <vt:i4>1</vt:i4>
      </vt:variant>
      <vt:variant>
        <vt:lpstr>Folientitel</vt:lpstr>
      </vt:variant>
      <vt:variant>
        <vt:i4>28</vt:i4>
      </vt:variant>
    </vt:vector>
  </HeadingPairs>
  <TitlesOfParts>
    <vt:vector size="33" baseType="lpstr">
      <vt:lpstr>Arial</vt:lpstr>
      <vt:lpstr>Calibri</vt:lpstr>
      <vt:lpstr>Calibri Light</vt:lpstr>
      <vt:lpstr>Trebuchet MS</vt:lpstr>
      <vt:lpstr>Office</vt:lpstr>
      <vt:lpstr>PowerPoint-Präsentation</vt:lpstr>
      <vt:lpstr>PowerPoint-Präsentation</vt:lpstr>
      <vt:lpstr>PowerPoint-Präsentation</vt:lpstr>
      <vt:lpstr>Allgemeines</vt:lpstr>
      <vt:lpstr>Allgemeines</vt:lpstr>
      <vt:lpstr>Allgemeines</vt:lpstr>
      <vt:lpstr>Allgemeines</vt:lpstr>
      <vt:lpstr>Allgemeines</vt:lpstr>
      <vt:lpstr>Allgemeines</vt:lpstr>
      <vt:lpstr>Über die ganze Erde (1,2-3)</vt:lpstr>
      <vt:lpstr>PowerPoint-Präsentation</vt:lpstr>
      <vt:lpstr>Über die ganze Erde (1,2-3)</vt:lpstr>
      <vt:lpstr>Gegen die Bewohner Judas (1,4-2,3)</vt:lpstr>
      <vt:lpstr>Gegen die Bewohner Judas (1,4-2,3)</vt:lpstr>
      <vt:lpstr>Gegen die Bewohner Judas (1,4-2,3)</vt:lpstr>
      <vt:lpstr>PowerPoint-Präsentation</vt:lpstr>
      <vt:lpstr>Gegen die Bewohner Judas (1,4-2,3)</vt:lpstr>
      <vt:lpstr>Gegen die Bewohner Judas (1,4-2,3)</vt:lpstr>
      <vt:lpstr>Gegen die Bewohner Judas (1,4-2,3)</vt:lpstr>
      <vt:lpstr>Gegen die Nationen (2,4-15)</vt:lpstr>
      <vt:lpstr>Gegen Jerusalem (3,1-3,8)</vt:lpstr>
      <vt:lpstr>Gegen Jerusalem (3,1-3,8)</vt:lpstr>
      <vt:lpstr>PowerPoint-Präsentation</vt:lpstr>
      <vt:lpstr>Gegen Jerusalem (3,1-3,8)</vt:lpstr>
      <vt:lpstr>Errettung für den Überrest von Israel (3,9-20)</vt:lpstr>
      <vt:lpstr>Errettung für den Überrest von Israel (3,9-20)</vt:lpstr>
      <vt:lpstr>PowerPoint-Präsentation</vt:lpstr>
      <vt:lpstr>PowerPoint-Präsentation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Mike</dc:creator>
  <cp:lastModifiedBy>Briggeler Michael</cp:lastModifiedBy>
  <cp:revision>1143</cp:revision>
  <cp:lastPrinted>2019-08-13T14:18:40Z</cp:lastPrinted>
  <dcterms:created xsi:type="dcterms:W3CDTF">2018-08-12T05:46:28Z</dcterms:created>
  <dcterms:modified xsi:type="dcterms:W3CDTF">2021-10-24T15:08:29Z</dcterms:modified>
</cp:coreProperties>
</file>