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59" r:id="rId3"/>
    <p:sldId id="311" r:id="rId4"/>
    <p:sldId id="382" r:id="rId5"/>
    <p:sldId id="310" r:id="rId6"/>
    <p:sldId id="391" r:id="rId7"/>
    <p:sldId id="392" r:id="rId8"/>
    <p:sldId id="390" r:id="rId9"/>
    <p:sldId id="395" r:id="rId10"/>
    <p:sldId id="396" r:id="rId11"/>
    <p:sldId id="312" r:id="rId12"/>
    <p:sldId id="393" r:id="rId13"/>
    <p:sldId id="394" r:id="rId14"/>
    <p:sldId id="397" r:id="rId15"/>
    <p:sldId id="398" r:id="rId16"/>
    <p:sldId id="399" r:id="rId17"/>
    <p:sldId id="400" r:id="rId18"/>
    <p:sldId id="401" r:id="rId19"/>
    <p:sldId id="403" r:id="rId20"/>
    <p:sldId id="402" r:id="rId21"/>
    <p:sldId id="404" r:id="rId22"/>
    <p:sldId id="405" r:id="rId23"/>
    <p:sldId id="308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72" y="70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089-39DA-47E3-A74C-E64C6DBBD5AE}" type="datetimeFigureOut">
              <a:rPr lang="de-CH" smtClean="0"/>
              <a:t>21.12.2019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41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F089-39DA-47E3-A74C-E64C6DBBD5AE}" type="datetimeFigureOut">
              <a:rPr lang="de-CH" smtClean="0"/>
              <a:t>21.12.2019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4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411781" y="4855618"/>
            <a:ext cx="56155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/>
              <a:t>1.+2. Samuel Teil 4</a:t>
            </a:r>
          </a:p>
        </p:txBody>
      </p:sp>
    </p:spTree>
    <p:extLst>
      <p:ext uri="{BB962C8B-B14F-4D97-AF65-F5344CB8AC3E}">
        <p14:creationId xmlns:p14="http://schemas.microsoft.com/office/powerpoint/2010/main" val="3980444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C302A2CD-44DF-4C0A-B2F7-10E974CBFB80}"/>
              </a:ext>
            </a:extLst>
          </p:cNvPr>
          <p:cNvSpPr/>
          <p:nvPr/>
        </p:nvSpPr>
        <p:spPr>
          <a:xfrm>
            <a:off x="6462346" y="5226700"/>
            <a:ext cx="952499" cy="51028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535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2F2856B-9EA7-446A-B688-ED1D5FE4C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72" y="0"/>
            <a:ext cx="9758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2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3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0698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"Und der Krieg zwischen dem Haus Sauls und dem Haus Davids </a:t>
            </a:r>
          </a:p>
          <a:p>
            <a:r>
              <a:rPr lang="de-DE" sz="3000" dirty="0"/>
              <a:t>zog sich lange hin. David aber erstarkte zusehends, während </a:t>
            </a:r>
          </a:p>
          <a:p>
            <a:r>
              <a:rPr lang="de-DE" sz="3000" dirty="0"/>
              <a:t>das Haus Sauls immer schwächer wurde." </a:t>
            </a:r>
            <a:r>
              <a:rPr lang="de-DE" sz="3000" b="1" dirty="0"/>
              <a:t>(3,1)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92949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4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17413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"So gingen nun die Söhne Rimmons, des </a:t>
            </a:r>
            <a:r>
              <a:rPr lang="de-DE" sz="3000" dirty="0" err="1"/>
              <a:t>Beerotiters</a:t>
            </a:r>
            <a:r>
              <a:rPr lang="de-DE" sz="3000" dirty="0"/>
              <a:t>, Rekab </a:t>
            </a:r>
          </a:p>
          <a:p>
            <a:r>
              <a:rPr lang="de-DE" sz="3000" dirty="0"/>
              <a:t>und Baana, hin und kamen zu dem Haus </a:t>
            </a:r>
            <a:r>
              <a:rPr lang="de-DE" sz="3000" dirty="0" err="1"/>
              <a:t>Ischboseths</a:t>
            </a:r>
            <a:r>
              <a:rPr lang="de-DE" sz="3000" dirty="0"/>
              <a:t>, als der </a:t>
            </a:r>
          </a:p>
          <a:p>
            <a:r>
              <a:rPr lang="de-DE" sz="3000" dirty="0"/>
              <a:t>Tag am heißesten war; er aber machte seinen Mittagsschlaf. </a:t>
            </a:r>
          </a:p>
          <a:p>
            <a:r>
              <a:rPr lang="de-DE" sz="3000" dirty="0"/>
              <a:t>Und sie kamen bis ins Innere des Hauses, als wollten sie Weizen </a:t>
            </a:r>
          </a:p>
          <a:p>
            <a:r>
              <a:rPr lang="de-DE" sz="3000" dirty="0"/>
              <a:t>holen, und stachen ihn in den Bauch. Und Rekab und sein </a:t>
            </a:r>
          </a:p>
          <a:p>
            <a:r>
              <a:rPr lang="de-DE" sz="3000" dirty="0"/>
              <a:t>Bruder Baana entkamen. [Denn] als sie in das Haus kamen, </a:t>
            </a:r>
          </a:p>
          <a:p>
            <a:r>
              <a:rPr lang="de-DE" sz="3000" dirty="0"/>
              <a:t>lag er in seiner Schlafkammer auf seinem Bett; und sie stachen </a:t>
            </a:r>
          </a:p>
          <a:p>
            <a:r>
              <a:rPr lang="de-DE" sz="3000" dirty="0"/>
              <a:t>ihn tot und schlugen ihm den Kopf ab; und sie nahmen sein </a:t>
            </a:r>
          </a:p>
          <a:p>
            <a:r>
              <a:rPr lang="de-DE" sz="3000" dirty="0"/>
              <a:t>Haupt mit und liefen die ganze Nacht hindurch das Jordantal </a:t>
            </a:r>
          </a:p>
          <a:p>
            <a:r>
              <a:rPr lang="de-DE" sz="3000" dirty="0"/>
              <a:t>hinab. …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78584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4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02473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"… Und sie brachten das Haupt </a:t>
            </a:r>
            <a:r>
              <a:rPr lang="de-DE" sz="3000" dirty="0" err="1"/>
              <a:t>Ischboseths</a:t>
            </a:r>
            <a:r>
              <a:rPr lang="de-DE" sz="3000" dirty="0"/>
              <a:t> zu David nach </a:t>
            </a:r>
          </a:p>
          <a:p>
            <a:r>
              <a:rPr lang="de-DE" sz="3000" dirty="0"/>
              <a:t>Hebron und sprachen zum König: Siehe, da ist das Haupt </a:t>
            </a:r>
          </a:p>
          <a:p>
            <a:r>
              <a:rPr lang="de-DE" sz="3000" dirty="0" err="1"/>
              <a:t>Ischboseths</a:t>
            </a:r>
            <a:r>
              <a:rPr lang="de-DE" sz="3000" dirty="0"/>
              <a:t>, des Sohnes Sauls, deines Feindes, der dir nach </a:t>
            </a:r>
          </a:p>
          <a:p>
            <a:r>
              <a:rPr lang="de-DE" sz="3000" dirty="0"/>
              <a:t>dem Leben trachtete! Der HERR hat heute meinem Herrn, </a:t>
            </a:r>
          </a:p>
          <a:p>
            <a:r>
              <a:rPr lang="de-DE" sz="3000" dirty="0"/>
              <a:t>dem König, Rache gewährt an Saul und seinem Samen!" </a:t>
            </a:r>
            <a:r>
              <a:rPr lang="de-DE" sz="3000" b="1" dirty="0"/>
              <a:t>(4,5-8)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15914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8136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1 : Gottes Führung verstehen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58288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David hatte schon mehrmals die Gelegenheit (Versuchung),</a:t>
            </a:r>
          </a:p>
          <a:p>
            <a:r>
              <a:rPr lang="de-DE" sz="3000" dirty="0"/>
              <a:t>sein Ziel König zu werden, zu erreichen. </a:t>
            </a:r>
          </a:p>
          <a:p>
            <a:endParaRPr lang="de-DE" sz="3000" dirty="0"/>
          </a:p>
          <a:p>
            <a:pPr marL="457200" indent="-457200">
              <a:buFontTx/>
              <a:buChar char="-"/>
            </a:pPr>
            <a:r>
              <a:rPr lang="de-DE" sz="3000" dirty="0"/>
              <a:t>En Gedi</a:t>
            </a:r>
          </a:p>
          <a:p>
            <a:pPr marL="457200" indent="-457200">
              <a:buFontTx/>
              <a:buChar char="-"/>
            </a:pPr>
            <a:r>
              <a:rPr lang="de-CH" sz="3000" dirty="0"/>
              <a:t>Hügel Hachila (Wüste </a:t>
            </a:r>
            <a:r>
              <a:rPr lang="de-CH" sz="3000" dirty="0" err="1"/>
              <a:t>Sif</a:t>
            </a:r>
            <a:r>
              <a:rPr lang="de-CH" sz="3000" dirty="0"/>
              <a:t>)</a:t>
            </a:r>
          </a:p>
          <a:p>
            <a:pPr marL="457200" indent="-457200">
              <a:buFontTx/>
              <a:buChar char="-"/>
            </a:pPr>
            <a:r>
              <a:rPr lang="de-CH" sz="3000" dirty="0"/>
              <a:t>Krone aus der Hand des Amalekiters</a:t>
            </a:r>
          </a:p>
          <a:p>
            <a:pPr marL="457200" indent="-457200">
              <a:buFontTx/>
              <a:buChar char="-"/>
            </a:pPr>
            <a:r>
              <a:rPr lang="de-CH" sz="3000" dirty="0"/>
              <a:t>Nun durch den Mord der Gebrüder Rekab und Baana</a:t>
            </a:r>
          </a:p>
        </p:txBody>
      </p:sp>
    </p:spTree>
    <p:extLst>
      <p:ext uri="{BB962C8B-B14F-4D97-AF65-F5344CB8AC3E}">
        <p14:creationId xmlns:p14="http://schemas.microsoft.com/office/powerpoint/2010/main" val="405190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8136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1 : Gottes Führung verstehen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4306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"Wiederum nimmt ihn der Teufel mit auf einen sehr hohen </a:t>
            </a:r>
          </a:p>
          <a:p>
            <a:r>
              <a:rPr lang="de-DE" sz="3000" dirty="0"/>
              <a:t>Berg und zeigt ihm alle Reiche der Welt und ihre Herrlichkeit</a:t>
            </a:r>
            <a:r>
              <a:rPr lang="de-CH" sz="3000" dirty="0"/>
              <a:t> </a:t>
            </a:r>
          </a:p>
          <a:p>
            <a:r>
              <a:rPr lang="de-CH" sz="3000" dirty="0"/>
              <a:t>und spricht zu ihm: Dieses alles will ich dir geben, wenn du </a:t>
            </a:r>
          </a:p>
          <a:p>
            <a:r>
              <a:rPr lang="de-CH" sz="3000" dirty="0"/>
              <a:t>niederfällst und mich anbetest! Da spricht Jesus zu ihm: </a:t>
            </a:r>
          </a:p>
          <a:p>
            <a:r>
              <a:rPr lang="de-CH" sz="3000" dirty="0"/>
              <a:t>Weiche, Satan! Denn es steht geschrieben: »Du sollst den </a:t>
            </a:r>
          </a:p>
          <a:p>
            <a:r>
              <a:rPr lang="de-CH" sz="3000" dirty="0"/>
              <a:t>Herrn, deinen Gott, anbeten und ihm allein dienen!«"</a:t>
            </a:r>
            <a:r>
              <a:rPr lang="de-CH" sz="3000" b="1" dirty="0"/>
              <a:t> (Mt 4,8-10)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62373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8136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1 : Gottes Führung verstehen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3049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Jesus wusste, dass der Weg Gottes zur Erlösung und zur </a:t>
            </a:r>
          </a:p>
          <a:p>
            <a:r>
              <a:rPr lang="de-DE" sz="3000" dirty="0"/>
              <a:t>Königsherrschaft über Leiden und das Kreuz gehen wird. </a:t>
            </a:r>
          </a:p>
          <a:p>
            <a:r>
              <a:rPr lang="de-DE" sz="3000" dirty="0"/>
              <a:t>Für uns gilt: Jedes Angebot seitens Satans und dieser Welt </a:t>
            </a:r>
          </a:p>
          <a:p>
            <a:r>
              <a:rPr lang="de-DE" sz="3000" dirty="0"/>
              <a:t>sind unannehmbar und kompromisslos abzulehnen!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417852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9673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5 </a:t>
            </a:r>
            <a:r>
              <a:rPr lang="de-CH" sz="3600" b="1" dirty="0">
                <a:sym typeface="Wingdings" panose="05000000000000000000" pitchFamily="2" charset="2"/>
              </a:rPr>
              <a:t> Jahr 1049 | Höhepunkt seines Lebens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01468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"Und alle Stämme Israels kamen zu David nach Hebron und sprachen:</a:t>
            </a:r>
          </a:p>
          <a:p>
            <a:r>
              <a:rPr lang="de-DE" sz="3000" dirty="0"/>
              <a:t> Siehe, wir sind dein Gebein und dein Fleisch! Schon früher, als Saul </a:t>
            </a:r>
          </a:p>
          <a:p>
            <a:r>
              <a:rPr lang="de-DE" sz="3000" dirty="0"/>
              <a:t>noch König über uns war, warst du es, der Israel aus- und einführte. </a:t>
            </a:r>
          </a:p>
          <a:p>
            <a:r>
              <a:rPr lang="de-DE" sz="3000" dirty="0"/>
              <a:t>Und der HERR hat zu dir gesagt: Du sollst mein Volk Israel weiden, </a:t>
            </a:r>
          </a:p>
          <a:p>
            <a:r>
              <a:rPr lang="de-DE" sz="3000" dirty="0"/>
              <a:t>und du sollst Fürst sein über Israel! Und alle Ältesten Israels kamen </a:t>
            </a:r>
          </a:p>
          <a:p>
            <a:r>
              <a:rPr lang="de-DE" sz="3000" dirty="0"/>
              <a:t>zu dem König nach Hebron. Und der König David machte mit ihnen </a:t>
            </a:r>
          </a:p>
          <a:p>
            <a:r>
              <a:rPr lang="de-DE" sz="3000" dirty="0"/>
              <a:t>einen Bund in Hebron vor dem HERRN. Und sie salbten David zum </a:t>
            </a:r>
          </a:p>
          <a:p>
            <a:r>
              <a:rPr lang="de-DE" sz="3000" dirty="0"/>
              <a:t>König über Israel. David war 30 Jahre alt, als er König wurde, und </a:t>
            </a:r>
          </a:p>
          <a:p>
            <a:r>
              <a:rPr lang="de-DE" sz="3000" dirty="0"/>
              <a:t>er regierte 40 Jahre lang. " </a:t>
            </a:r>
            <a:r>
              <a:rPr lang="de-DE" sz="3000" b="1" dirty="0"/>
              <a:t>(5,1-4)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82238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0592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6 </a:t>
            </a:r>
            <a:r>
              <a:rPr lang="de-CH" sz="3600" b="1" dirty="0">
                <a:sym typeface="Wingdings" panose="05000000000000000000" pitchFamily="2" charset="2"/>
              </a:rPr>
              <a:t> David holt die Bundeslade nach Jerusalem</a:t>
            </a:r>
            <a:endParaRPr lang="de-CH" sz="3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726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7 </a:t>
            </a:r>
            <a:r>
              <a:rPr lang="de-CH" sz="3600" b="1" dirty="0">
                <a:sym typeface="Wingdings" panose="05000000000000000000" pitchFamily="2" charset="2"/>
              </a:rPr>
              <a:t> Gottes Verheissung für sein Königtum</a:t>
            </a:r>
            <a:endParaRPr lang="de-CH" sz="36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A340C53-D6E4-4C51-B1C0-E0F2E8B949C5}"/>
              </a:ext>
            </a:extLst>
          </p:cNvPr>
          <p:cNvSpPr txBox="1"/>
          <p:nvPr/>
        </p:nvSpPr>
        <p:spPr>
          <a:xfrm>
            <a:off x="544085" y="2509007"/>
            <a:ext cx="109706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Aber meine Gnade soll nicht von ihm weichen, wie ich sie von </a:t>
            </a:r>
          </a:p>
          <a:p>
            <a:r>
              <a:rPr lang="de-DE" sz="3000" dirty="0"/>
              <a:t>Saul weichen ließ, den ich vor dir beseitigt habe; sondern </a:t>
            </a:r>
          </a:p>
          <a:p>
            <a:r>
              <a:rPr lang="de-DE" sz="3000" dirty="0"/>
              <a:t>dein Haus und dein Königreich sollen ewig Bestand haben </a:t>
            </a:r>
          </a:p>
          <a:p>
            <a:r>
              <a:rPr lang="de-DE" sz="3000" dirty="0"/>
              <a:t>vor deinem Angesicht; dein Thron soll auf ewig fest stehen! "</a:t>
            </a:r>
            <a:r>
              <a:rPr lang="de-DE" sz="3000" b="1" dirty="0"/>
              <a:t> (7,16)</a:t>
            </a:r>
            <a:endParaRPr lang="de-CH" sz="3000" b="1" dirty="0"/>
          </a:p>
        </p:txBody>
      </p:sp>
    </p:spTree>
    <p:extLst>
      <p:ext uri="{BB962C8B-B14F-4D97-AF65-F5344CB8AC3E}">
        <p14:creationId xmlns:p14="http://schemas.microsoft.com/office/powerpoint/2010/main" val="174986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3480" y="313038"/>
            <a:ext cx="36054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000" b="1" dirty="0"/>
              <a:t>1.+2. Samuel</a:t>
            </a:r>
            <a:endParaRPr lang="de-CH" sz="5000" dirty="0">
              <a:latin typeface="Trebuchet MS" panose="020B0603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3480" y="1549904"/>
            <a:ext cx="46207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400" dirty="0"/>
              <a:t>Kapitel: 55 | Verse:  1506</a:t>
            </a:r>
          </a:p>
        </p:txBody>
      </p:sp>
    </p:spTree>
    <p:extLst>
      <p:ext uri="{BB962C8B-B14F-4D97-AF65-F5344CB8AC3E}">
        <p14:creationId xmlns:p14="http://schemas.microsoft.com/office/powerpoint/2010/main" val="6111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12973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2 : </a:t>
            </a:r>
          </a:p>
          <a:p>
            <a:r>
              <a:rPr lang="de-CH" sz="2800" b="1" dirty="0"/>
              <a:t>Geduld – Bereitschaft, durch Leiden und Bedrängnisse Gehorsam zu lernen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97190" y="1996122"/>
            <a:ext cx="1181874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3000" dirty="0"/>
              <a:t>David war 15-jährig als er von Samuel im Hause Isais gesalbt wurde</a:t>
            </a:r>
          </a:p>
          <a:p>
            <a:pPr lvl="0"/>
            <a:endParaRPr lang="de-CH" sz="3000" dirty="0"/>
          </a:p>
          <a:p>
            <a:pPr lvl="0"/>
            <a:r>
              <a:rPr lang="de-DE" sz="3000" dirty="0"/>
              <a:t>Es dauerte 15 Jahre, bis David in Hebron über Juda gesalbt wurde. </a:t>
            </a:r>
          </a:p>
          <a:p>
            <a:pPr lvl="0"/>
            <a:r>
              <a:rPr lang="de-DE" sz="3000" dirty="0"/>
              <a:t>13 Jahre Flucht und Leiden</a:t>
            </a:r>
            <a:endParaRPr lang="de-CH" sz="3000" dirty="0"/>
          </a:p>
          <a:p>
            <a:pPr lvl="0"/>
            <a:endParaRPr lang="de-DE" sz="3000" dirty="0"/>
          </a:p>
          <a:p>
            <a:pPr lvl="0"/>
            <a:r>
              <a:rPr lang="de-DE" sz="3000" dirty="0"/>
              <a:t>In Hebron muss David nochmals 7 Jahre warten, bis er als König </a:t>
            </a:r>
          </a:p>
          <a:p>
            <a:pPr lvl="0"/>
            <a:r>
              <a:rPr lang="de-DE" sz="3000" dirty="0"/>
              <a:t>über ganz Israel gesalbt wird</a:t>
            </a:r>
            <a:endParaRPr lang="de-CH" sz="3000" dirty="0"/>
          </a:p>
          <a:p>
            <a:pPr lvl="0"/>
            <a:endParaRPr lang="de-DE" sz="3000" dirty="0"/>
          </a:p>
          <a:p>
            <a:pPr lvl="0"/>
            <a:r>
              <a:rPr lang="de-DE" sz="3000" dirty="0"/>
              <a:t>Gott lehrte David auszuharren in Geduld, in Bedrängnissen und im Leiden! 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13834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12973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2 : </a:t>
            </a:r>
          </a:p>
          <a:p>
            <a:r>
              <a:rPr lang="de-CH" sz="2800" b="1" dirty="0"/>
              <a:t>Geduld – Bereitschaft, durch Leiden und Bedrängnisse Gehorsam zu lernen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97190" y="1996122"/>
            <a:ext cx="95434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/>
              <a:t>Wichtig: </a:t>
            </a:r>
            <a:endParaRPr lang="de-CH" sz="3000" dirty="0"/>
          </a:p>
          <a:p>
            <a:r>
              <a:rPr lang="de-DE" sz="3000" dirty="0"/>
              <a:t>Gehorsam geschieht nie einfach so, sondern muss in Gottes </a:t>
            </a:r>
          </a:p>
          <a:p>
            <a:r>
              <a:rPr lang="de-DE" sz="3000" dirty="0"/>
              <a:t>Erziehung gelernt werden. Geduld ist Teil der Frucht des </a:t>
            </a:r>
          </a:p>
          <a:p>
            <a:r>
              <a:rPr lang="de-DE" sz="3000" dirty="0"/>
              <a:t>Hl. Geistes </a:t>
            </a:r>
            <a:r>
              <a:rPr lang="de-DE" sz="3000" b="1" dirty="0"/>
              <a:t>(Gal 5,22)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05127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12973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2 : </a:t>
            </a:r>
          </a:p>
          <a:p>
            <a:r>
              <a:rPr lang="de-CH" sz="2800" b="1" dirty="0"/>
              <a:t>Geduld – Bereitschaft, durch Leiden und Bedrängnisse Gehorsam zu lernen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16095" y="3073180"/>
            <a:ext cx="1092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Endziel der Erziehung Gottes: Erlernung des Gehorsams!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76446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411781" y="4855618"/>
            <a:ext cx="56155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/>
              <a:t>1.+2. Samuel Teil 4</a:t>
            </a:r>
          </a:p>
        </p:txBody>
      </p:sp>
    </p:spTree>
    <p:extLst>
      <p:ext uri="{BB962C8B-B14F-4D97-AF65-F5344CB8AC3E}">
        <p14:creationId xmlns:p14="http://schemas.microsoft.com/office/powerpoint/2010/main" val="303499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705BE255-F0B6-4B3E-AD7D-CA731F3FD3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436933"/>
              </p:ext>
            </p:extLst>
          </p:nvPr>
        </p:nvGraphicFramePr>
        <p:xfrm>
          <a:off x="1272205" y="138831"/>
          <a:ext cx="9784080" cy="673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r:id="rId3" imgW="6519600" imgH="4486320" progId="">
                  <p:embed/>
                </p:oleObj>
              </mc:Choice>
              <mc:Fallback>
                <p:oleObj r:id="rId3" imgW="6519600" imgH="4486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2205" y="138831"/>
                        <a:ext cx="9784080" cy="6732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487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94E190-7594-46C0-BB57-D225177063B9}"/>
              </a:ext>
            </a:extLst>
          </p:cNvPr>
          <p:cNvSpPr/>
          <p:nvPr/>
        </p:nvSpPr>
        <p:spPr>
          <a:xfrm>
            <a:off x="7435629" y="546808"/>
            <a:ext cx="1884217" cy="100942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C302A2CD-44DF-4C0A-B2F7-10E974CBFB80}"/>
              </a:ext>
            </a:extLst>
          </p:cNvPr>
          <p:cNvSpPr/>
          <p:nvPr/>
        </p:nvSpPr>
        <p:spPr>
          <a:xfrm>
            <a:off x="3772167" y="5848571"/>
            <a:ext cx="1884217" cy="100942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4501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796819"/>
            <a:ext cx="1067555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"Und es geschah nach dem Tod Sauls, als David von der Schlacht </a:t>
            </a:r>
          </a:p>
          <a:p>
            <a:r>
              <a:rPr lang="de-DE" sz="3000" dirty="0"/>
              <a:t>gegen die Amalekiter zurückgekommen und zwei Tage lang in </a:t>
            </a:r>
          </a:p>
          <a:p>
            <a:r>
              <a:rPr lang="de-DE" sz="3000" dirty="0"/>
              <a:t>Ziklag geblieben war; und es geschah am dritten Tag, siehe, da </a:t>
            </a:r>
          </a:p>
          <a:p>
            <a:r>
              <a:rPr lang="de-DE" sz="3000" dirty="0"/>
              <a:t>kam einer aus dem Heer Sauls, mit zerrissenen Kleidern und Erde </a:t>
            </a:r>
          </a:p>
          <a:p>
            <a:r>
              <a:rPr lang="de-DE" sz="3000" dirty="0"/>
              <a:t>auf dem Haupt. Und als er zu David kam, warf er sich zur Erde </a:t>
            </a:r>
          </a:p>
          <a:p>
            <a:r>
              <a:rPr lang="de-DE" sz="3000" dirty="0"/>
              <a:t>und verbeugte sich. David aber sprach zu ihm: Wo kommst du her? </a:t>
            </a:r>
          </a:p>
          <a:p>
            <a:r>
              <a:rPr lang="de-DE" sz="3000" dirty="0"/>
              <a:t>Er sprach zu ihm: Ich bin aus dem Heer Israels entflohen! Und </a:t>
            </a:r>
          </a:p>
          <a:p>
            <a:r>
              <a:rPr lang="de-DE" sz="3000" dirty="0"/>
              <a:t>David sprach zu ihm: Wie steht die Sache? Berichte mir doch! </a:t>
            </a:r>
          </a:p>
          <a:p>
            <a:r>
              <a:rPr lang="de-DE" sz="3000" dirty="0"/>
              <a:t>Er sprach: Das Volk ist aus der Schlacht geflohen, auch sind viele </a:t>
            </a:r>
          </a:p>
          <a:p>
            <a:r>
              <a:rPr lang="de-DE" sz="3000" dirty="0"/>
              <a:t>von dem Volk gefallen und umgekommen; …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1987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796819"/>
            <a:ext cx="10703956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"… auch Saul und sein Sohn Jonathan sind tot! David aber </a:t>
            </a:r>
          </a:p>
          <a:p>
            <a:r>
              <a:rPr lang="de-DE" sz="3000" dirty="0"/>
              <a:t>sprach zu dem jungen Mann, der ihm berichtete: Woher weißt </a:t>
            </a:r>
          </a:p>
          <a:p>
            <a:r>
              <a:rPr lang="de-DE" sz="3000" dirty="0"/>
              <a:t>du, dass Saul und sein Sohn Jonathan tot sind? Und der junge </a:t>
            </a:r>
          </a:p>
          <a:p>
            <a:r>
              <a:rPr lang="de-DE" sz="3000" dirty="0"/>
              <a:t>Mann, der ihm dies sagte, sprach: Ich kam zufällig auf das </a:t>
            </a:r>
          </a:p>
          <a:p>
            <a:r>
              <a:rPr lang="de-DE" sz="3000" dirty="0"/>
              <a:t>Bergland von </a:t>
            </a:r>
            <a:r>
              <a:rPr lang="de-DE" sz="3000" dirty="0" err="1"/>
              <a:t>Gilboa</a:t>
            </a:r>
            <a:r>
              <a:rPr lang="de-DE" sz="3000" dirty="0"/>
              <a:t>, und siehe, Saul lehnte sich auf seinen </a:t>
            </a:r>
          </a:p>
          <a:p>
            <a:r>
              <a:rPr lang="de-DE" sz="3000" dirty="0"/>
              <a:t>Speer, und siehe, Streitwagen und Reiter jagten hinter ihm </a:t>
            </a:r>
          </a:p>
          <a:p>
            <a:r>
              <a:rPr lang="de-DE" sz="3000" dirty="0"/>
              <a:t>her. Und er wandte sich um und sah mich und rief mich. Und </a:t>
            </a:r>
          </a:p>
          <a:p>
            <a:r>
              <a:rPr lang="de-DE" sz="3000" dirty="0"/>
              <a:t>ich sprach: Hier bin ich! Und er sprach zu mir: Wer bist du? </a:t>
            </a:r>
          </a:p>
          <a:p>
            <a:r>
              <a:rPr lang="de-DE" sz="3000" dirty="0"/>
              <a:t>Ich antwortete ihm: Ich bin ein Amalekiter! Da sprach er zu </a:t>
            </a:r>
          </a:p>
          <a:p>
            <a:r>
              <a:rPr lang="de-DE" sz="3000" dirty="0"/>
              <a:t>mir: Tritt doch her zu mir und töte mich; denn Verwirrung </a:t>
            </a:r>
          </a:p>
          <a:p>
            <a:r>
              <a:rPr lang="de-DE" sz="3000" dirty="0"/>
              <a:t>hat mich ergriffen, während ich noch bei vollem Bewusstsein bin! …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88292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36754" y="796819"/>
            <a:ext cx="100156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"… Da trat ich auf ihn zu und tötete ihn; denn ich wusste wohl, </a:t>
            </a:r>
          </a:p>
          <a:p>
            <a:r>
              <a:rPr lang="de-DE" sz="3000" dirty="0"/>
              <a:t>dass er seinen Fall nicht überleben würde. Und ich nahm die </a:t>
            </a:r>
          </a:p>
          <a:p>
            <a:r>
              <a:rPr lang="de-DE" sz="3000" dirty="0"/>
              <a:t>Krone von seinem Haupt und die Spange von seinem Arm; und </a:t>
            </a:r>
          </a:p>
          <a:p>
            <a:r>
              <a:rPr lang="de-DE" sz="3000" dirty="0"/>
              <a:t>ich habe sie hergebracht zu dir, meinem Herrn" </a:t>
            </a:r>
            <a:r>
              <a:rPr lang="de-DE" sz="3000" b="1" dirty="0"/>
              <a:t>(1,1-10)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0992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29307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"Und es geschah danach, da befragte David den HERRN </a:t>
            </a:r>
          </a:p>
          <a:p>
            <a:r>
              <a:rPr lang="de-DE" sz="3000" dirty="0"/>
              <a:t>und sprach: Soll ich in eine der Städte Judas hinaufziehen? </a:t>
            </a:r>
          </a:p>
          <a:p>
            <a:r>
              <a:rPr lang="de-DE" sz="3000" dirty="0"/>
              <a:t>Und der HERR sprach zu ihm: Zieh hinauf! Und David sprach: </a:t>
            </a:r>
          </a:p>
          <a:p>
            <a:r>
              <a:rPr lang="de-DE" sz="3000" dirty="0"/>
              <a:t>Wohin soll ich ziehen? Er sprach: Nach Hebron! So zog David </a:t>
            </a:r>
          </a:p>
          <a:p>
            <a:r>
              <a:rPr lang="de-DE" sz="3000" dirty="0"/>
              <a:t>dort hinauf mit seinen beiden Frauen, Achinoam, der Jesreelitin, </a:t>
            </a:r>
          </a:p>
          <a:p>
            <a:r>
              <a:rPr lang="de-DE" sz="3000" dirty="0"/>
              <a:t>und Abigail, der Frau Nabals, des Karmeliters; dazu führte </a:t>
            </a:r>
          </a:p>
          <a:p>
            <a:r>
              <a:rPr lang="de-DE" sz="3000" dirty="0"/>
              <a:t>David seine Männer hinauf, die bei ihm waren, jeden mit </a:t>
            </a:r>
          </a:p>
          <a:p>
            <a:r>
              <a:rPr lang="de-DE" sz="3000" dirty="0"/>
              <a:t>seinem Haus, und sie wohnten in den Städten Hebrons." </a:t>
            </a:r>
            <a:r>
              <a:rPr lang="de-DE" sz="3000" b="1" dirty="0"/>
              <a:t>(2,1-3)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6092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5562AE-9200-4ACD-9517-D667D4E56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20" y="0"/>
            <a:ext cx="6858000" cy="685800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C302A2CD-44DF-4C0A-B2F7-10E974CBFB80}"/>
              </a:ext>
            </a:extLst>
          </p:cNvPr>
          <p:cNvSpPr/>
          <p:nvPr/>
        </p:nvSpPr>
        <p:spPr>
          <a:xfrm>
            <a:off x="4629150" y="6009215"/>
            <a:ext cx="952499" cy="51028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2155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1131</Words>
  <Application>Microsoft Office PowerPoint</Application>
  <PresentationFormat>Breitbild</PresentationFormat>
  <Paragraphs>115</Paragraphs>
  <Slides>23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Trebuchet MS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</dc:creator>
  <cp:lastModifiedBy>RB</cp:lastModifiedBy>
  <cp:revision>147</cp:revision>
  <dcterms:created xsi:type="dcterms:W3CDTF">2018-05-19T05:14:58Z</dcterms:created>
  <dcterms:modified xsi:type="dcterms:W3CDTF">2019-12-21T09:55:09Z</dcterms:modified>
</cp:coreProperties>
</file>