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5" r:id="rId2"/>
    <p:sldId id="259" r:id="rId3"/>
    <p:sldId id="311" r:id="rId4"/>
    <p:sldId id="310" r:id="rId5"/>
    <p:sldId id="312" r:id="rId6"/>
    <p:sldId id="313" r:id="rId7"/>
    <p:sldId id="329" r:id="rId8"/>
    <p:sldId id="331" r:id="rId9"/>
    <p:sldId id="332" r:id="rId10"/>
    <p:sldId id="338" r:id="rId11"/>
    <p:sldId id="334" r:id="rId12"/>
    <p:sldId id="336" r:id="rId13"/>
    <p:sldId id="337" r:id="rId14"/>
    <p:sldId id="339" r:id="rId15"/>
    <p:sldId id="340" r:id="rId16"/>
    <p:sldId id="341" r:id="rId17"/>
    <p:sldId id="353" r:id="rId18"/>
    <p:sldId id="343" r:id="rId19"/>
    <p:sldId id="342" r:id="rId20"/>
    <p:sldId id="347" r:id="rId21"/>
    <p:sldId id="345" r:id="rId22"/>
    <p:sldId id="349" r:id="rId23"/>
    <p:sldId id="350" r:id="rId24"/>
    <p:sldId id="351" r:id="rId25"/>
    <p:sldId id="352" r:id="rId26"/>
    <p:sldId id="308" r:id="rId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72" y="3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DF089-39DA-47E3-A74C-E64C6DBBD5AE}" type="datetimeFigureOut">
              <a:rPr lang="de-CH" smtClean="0"/>
              <a:t>08.12.2019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E9142-EC7B-4178-ABB6-310B1AAD4A5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65414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DF089-39DA-47E3-A74C-E64C6DBBD5AE}" type="datetimeFigureOut">
              <a:rPr lang="de-CH" smtClean="0"/>
              <a:t>08.12.2019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E9142-EC7B-4178-ABB6-310B1AAD4A55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5145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91" y="-1034427"/>
            <a:ext cx="10527956" cy="635940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411781" y="4855618"/>
            <a:ext cx="561557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500" b="1" dirty="0"/>
              <a:t>1.+2. Samuel Teil 2</a:t>
            </a:r>
          </a:p>
        </p:txBody>
      </p:sp>
    </p:spTree>
    <p:extLst>
      <p:ext uri="{BB962C8B-B14F-4D97-AF65-F5344CB8AC3E}">
        <p14:creationId xmlns:p14="http://schemas.microsoft.com/office/powerpoint/2010/main" val="3980444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11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107747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b="1" dirty="0"/>
              <a:t>Kapitel 10</a:t>
            </a:r>
            <a:r>
              <a:rPr lang="de-DE" sz="3000" dirty="0"/>
              <a:t> beginnt mit der nicht-öffentlichen Salbung Sauls</a:t>
            </a:r>
          </a:p>
          <a:p>
            <a:endParaRPr lang="de-DE" sz="3000" dirty="0"/>
          </a:p>
          <a:p>
            <a:r>
              <a:rPr lang="de-DE" sz="3000" b="1" dirty="0"/>
              <a:t>Kapitel 11</a:t>
            </a:r>
            <a:r>
              <a:rPr lang="de-DE" sz="3000" dirty="0"/>
              <a:t> endet mit der öffentlichen Bestätigung seines Königtums.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202656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11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10076605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"Und Nahas, der Ammoniter, zog herauf und belagerte </a:t>
            </a:r>
            <a:r>
              <a:rPr lang="de-CH" sz="3000" dirty="0" err="1"/>
              <a:t>Jabes</a:t>
            </a:r>
            <a:r>
              <a:rPr lang="de-CH" sz="3000" dirty="0"/>
              <a:t> </a:t>
            </a:r>
          </a:p>
          <a:p>
            <a:r>
              <a:rPr lang="de-CH" sz="3000" dirty="0"/>
              <a:t>in Gilead. Da sprachen alle Männer von </a:t>
            </a:r>
            <a:r>
              <a:rPr lang="de-CH" sz="3000" dirty="0" err="1"/>
              <a:t>Jabes</a:t>
            </a:r>
            <a:r>
              <a:rPr lang="de-CH" sz="3000" dirty="0"/>
              <a:t> zu Nahas: </a:t>
            </a:r>
          </a:p>
          <a:p>
            <a:r>
              <a:rPr lang="de-CH" sz="3000" dirty="0"/>
              <a:t>Schließe einen Bund mit uns, so wollen wir dir dienen! </a:t>
            </a:r>
          </a:p>
          <a:p>
            <a:r>
              <a:rPr lang="de-CH" sz="3000" dirty="0"/>
              <a:t>Aber Nahas, der Ammoniter, antwortete ihnen: Unter </a:t>
            </a:r>
          </a:p>
          <a:p>
            <a:r>
              <a:rPr lang="de-CH" sz="3000" dirty="0"/>
              <a:t>dieser Bedingung will ich mit euch einen Bund schließen, </a:t>
            </a:r>
          </a:p>
          <a:p>
            <a:r>
              <a:rPr lang="de-CH" sz="3000" dirty="0"/>
              <a:t>dass ich euch allen das rechte Auge aussteche und damit </a:t>
            </a:r>
          </a:p>
          <a:p>
            <a:r>
              <a:rPr lang="de-CH" sz="3000" dirty="0"/>
              <a:t>auf ganz Israel Schmach bringe! Da sprachen die Ältesten </a:t>
            </a:r>
          </a:p>
          <a:p>
            <a:r>
              <a:rPr lang="de-CH" sz="3000" dirty="0"/>
              <a:t>von </a:t>
            </a:r>
            <a:r>
              <a:rPr lang="de-CH" sz="3000" dirty="0" err="1"/>
              <a:t>Jabes</a:t>
            </a:r>
            <a:r>
              <a:rPr lang="de-CH" sz="3000" dirty="0"/>
              <a:t> zu ihm: Gib uns sieben Tage Frist, dass wir Boten </a:t>
            </a:r>
          </a:p>
          <a:p>
            <a:r>
              <a:rPr lang="de-CH" sz="3000" dirty="0"/>
              <a:t>senden in das ganze Gebiet Israels. Wenn es dann niemand </a:t>
            </a:r>
          </a:p>
          <a:p>
            <a:r>
              <a:rPr lang="de-CH" sz="3000" dirty="0"/>
              <a:t>gibt, der uns rettet, so wollen wir zu dir hinausgehen! " </a:t>
            </a:r>
            <a:r>
              <a:rPr lang="de-CH" sz="3000" b="1" dirty="0"/>
              <a:t>(11,1-3)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245537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11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1114144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</a:t>
            </a:r>
            <a:r>
              <a:rPr lang="de-DE" sz="3200" dirty="0"/>
              <a:t>Und siehe, da kam gerade Saul vom Feld hinter den Rindern her </a:t>
            </a:r>
          </a:p>
          <a:p>
            <a:r>
              <a:rPr lang="de-DE" sz="3200" dirty="0"/>
              <a:t>und sprach: Was hat das Volk, dass es weint? Da erzählten sie ihm</a:t>
            </a:r>
          </a:p>
          <a:p>
            <a:r>
              <a:rPr lang="de-DE" sz="3200" dirty="0"/>
              <a:t> die Worte der Männer von </a:t>
            </a:r>
            <a:r>
              <a:rPr lang="de-DE" sz="3200" dirty="0" err="1"/>
              <a:t>Jabes</a:t>
            </a:r>
            <a:r>
              <a:rPr lang="de-DE" sz="3200" dirty="0"/>
              <a:t>. Da kam der Geist Gottes über </a:t>
            </a:r>
          </a:p>
          <a:p>
            <a:r>
              <a:rPr lang="de-DE" sz="3200" dirty="0"/>
              <a:t>Saul, als er diese Worte hörte, und sein Zorn entbrannte sehr; </a:t>
            </a:r>
          </a:p>
          <a:p>
            <a:r>
              <a:rPr lang="de-DE" sz="3200" dirty="0"/>
              <a:t>und er nahm ein Gespann Rinder und zerstückelte sie und sandte </a:t>
            </a:r>
          </a:p>
          <a:p>
            <a:r>
              <a:rPr lang="de-DE" sz="3200" dirty="0"/>
              <a:t>[Stücke] davon durch Boten in alle Gebiete Israels und ließ sagen: </a:t>
            </a:r>
          </a:p>
          <a:p>
            <a:r>
              <a:rPr lang="de-DE" sz="3200" dirty="0"/>
              <a:t>Wer nicht auszieht, Saul und Samuel nach, mit dessen Rindern </a:t>
            </a:r>
          </a:p>
          <a:p>
            <a:r>
              <a:rPr lang="de-DE" sz="3200" dirty="0"/>
              <a:t>wird man es genauso machen! Da fiel der Schrecken des HERRN </a:t>
            </a:r>
          </a:p>
          <a:p>
            <a:r>
              <a:rPr lang="de-DE" sz="3200" dirty="0"/>
              <a:t>auf das Volk, sodass sie auszogen wie ein Mann. </a:t>
            </a:r>
            <a:r>
              <a:rPr lang="de-CH" sz="3000" b="1" dirty="0"/>
              <a:t>(11,5-8)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419530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12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10463314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Samuels feierliche Abschiedsrede</a:t>
            </a:r>
          </a:p>
          <a:p>
            <a:endParaRPr lang="de-CH" sz="3000" dirty="0"/>
          </a:p>
          <a:p>
            <a:r>
              <a:rPr lang="de-CH" sz="3000" dirty="0"/>
              <a:t>Darstellung der Heilsgeschichte aus Thora, Josua und Richterbuch </a:t>
            </a:r>
          </a:p>
          <a:p>
            <a:endParaRPr lang="de-CH" sz="3000" dirty="0"/>
          </a:p>
          <a:p>
            <a:r>
              <a:rPr lang="de-CH" sz="3000" dirty="0"/>
              <a:t>Prangert Sünde an</a:t>
            </a:r>
          </a:p>
          <a:p>
            <a:endParaRPr lang="de-CH" sz="3000" dirty="0"/>
          </a:p>
          <a:p>
            <a:r>
              <a:rPr lang="de-CH" sz="3000" dirty="0"/>
              <a:t>Aufruf zu Treue; Bestätigung durch Donner und Regen im Juni</a:t>
            </a:r>
          </a:p>
        </p:txBody>
      </p:sp>
    </p:spTree>
    <p:extLst>
      <p:ext uri="{BB962C8B-B14F-4D97-AF65-F5344CB8AC3E}">
        <p14:creationId xmlns:p14="http://schemas.microsoft.com/office/powerpoint/2010/main" val="271678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12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1033629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"Jetzt aber tretet herzu und seht, was für eine große Sache der </a:t>
            </a:r>
          </a:p>
          <a:p>
            <a:r>
              <a:rPr lang="de-CH" sz="3000" dirty="0"/>
              <a:t>HERR vor euren Augen tun wird! Ist nicht jetzt die Weizenernte? </a:t>
            </a:r>
          </a:p>
          <a:p>
            <a:r>
              <a:rPr lang="de-CH" sz="3000" u="sng" dirty="0"/>
              <a:t>Ich aber will den HERRN anrufen</a:t>
            </a:r>
            <a:r>
              <a:rPr lang="de-CH" sz="3000" dirty="0"/>
              <a:t>, dass er es donnern und regnen </a:t>
            </a:r>
          </a:p>
          <a:p>
            <a:r>
              <a:rPr lang="de-CH" sz="3000" dirty="0"/>
              <a:t>lässt, damit ihr erkennt und einseht, dass eure Bosheit groß ist, </a:t>
            </a:r>
          </a:p>
          <a:p>
            <a:r>
              <a:rPr lang="de-CH" sz="3000" dirty="0"/>
              <a:t>die ihr vor den Augen des HERRN begangen habt, indem ihr für </a:t>
            </a:r>
          </a:p>
          <a:p>
            <a:r>
              <a:rPr lang="de-CH" sz="3000" dirty="0"/>
              <a:t>euch einen König begehrt habt!" </a:t>
            </a:r>
            <a:r>
              <a:rPr lang="de-CH" sz="3000" b="1" dirty="0"/>
              <a:t>(12,16+17)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404674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13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8116581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Jonathans Erfolg gegen den Vorposten der Philister</a:t>
            </a:r>
          </a:p>
          <a:p>
            <a:r>
              <a:rPr lang="de-CH" sz="3000" dirty="0"/>
              <a:t> </a:t>
            </a:r>
          </a:p>
          <a:p>
            <a:r>
              <a:rPr lang="de-CH" sz="3000" dirty="0"/>
              <a:t>Sauls Ungehorsam in Gilgal</a:t>
            </a:r>
          </a:p>
          <a:p>
            <a:endParaRPr lang="de-CH" sz="3000" dirty="0"/>
          </a:p>
          <a:p>
            <a:r>
              <a:rPr lang="de-CH" sz="3000" dirty="0"/>
              <a:t>Königtum soll keinen Bestand haben</a:t>
            </a:r>
          </a:p>
          <a:p>
            <a:endParaRPr lang="de-CH" sz="3000" dirty="0"/>
          </a:p>
          <a:p>
            <a:r>
              <a:rPr lang="de-CH" sz="3000" dirty="0"/>
              <a:t>Israels Mangel an Waffen</a:t>
            </a:r>
          </a:p>
        </p:txBody>
      </p:sp>
    </p:spTree>
    <p:extLst>
      <p:ext uri="{BB962C8B-B14F-4D97-AF65-F5344CB8AC3E}">
        <p14:creationId xmlns:p14="http://schemas.microsoft.com/office/powerpoint/2010/main" val="346931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13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10092828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"Saul war ein Jahr König gewesen, und nachdem er zwei Jahre </a:t>
            </a:r>
          </a:p>
          <a:p>
            <a:r>
              <a:rPr lang="de-CH" sz="3000" dirty="0"/>
              <a:t>über Israel regiert hatte, da erwählte sich Saul 3000 Mann </a:t>
            </a:r>
          </a:p>
          <a:p>
            <a:r>
              <a:rPr lang="de-CH" sz="3000" dirty="0"/>
              <a:t>aus Israel, davon waren 2000 mit Saul in Michmas und auf </a:t>
            </a:r>
          </a:p>
          <a:p>
            <a:r>
              <a:rPr lang="de-CH" sz="3000" dirty="0"/>
              <a:t>dem Bergland von Bethel, und 1000 mit Jonathan in </a:t>
            </a:r>
          </a:p>
          <a:p>
            <a:r>
              <a:rPr lang="de-CH" sz="3000" dirty="0"/>
              <a:t>Gibea-Benjamin; das übrige Volk aber ließ er gehen, jeden </a:t>
            </a:r>
          </a:p>
          <a:p>
            <a:r>
              <a:rPr lang="de-CH" sz="3000" dirty="0"/>
              <a:t>in sein Zelt. Und Jonathan schlug den Wachtposten der </a:t>
            </a:r>
          </a:p>
          <a:p>
            <a:r>
              <a:rPr lang="de-CH" sz="3000" dirty="0"/>
              <a:t>Philister, der bei </a:t>
            </a:r>
            <a:r>
              <a:rPr lang="de-CH" sz="3000" dirty="0" err="1"/>
              <a:t>Geba</a:t>
            </a:r>
            <a:r>
              <a:rPr lang="de-CH" sz="3000" dirty="0"/>
              <a:t> war, und die Philister hörten es." </a:t>
            </a:r>
            <a:r>
              <a:rPr lang="de-CH" sz="3000" b="1" dirty="0"/>
              <a:t>(13,1-3)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166051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13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981884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b="1" dirty="0"/>
              <a:t>Sauls Schwächen offenbaren sich früh in seiner Regentschaft</a:t>
            </a:r>
            <a:endParaRPr lang="de-CH" sz="3000" dirty="0"/>
          </a:p>
          <a:p>
            <a:endParaRPr lang="de-CH" sz="1000" dirty="0"/>
          </a:p>
          <a:p>
            <a:r>
              <a:rPr lang="de-CH" sz="3000" dirty="0"/>
              <a:t>1. Zurückhaltend und abwartend (1-3)</a:t>
            </a:r>
          </a:p>
          <a:p>
            <a:endParaRPr lang="de-CH" sz="1000" dirty="0"/>
          </a:p>
          <a:p>
            <a:r>
              <a:rPr lang="de-CH" sz="3000" dirty="0"/>
              <a:t>2. Angegriffen von den Philistern (4+5)</a:t>
            </a:r>
          </a:p>
          <a:p>
            <a:endParaRPr lang="de-CH" sz="1000" dirty="0"/>
          </a:p>
          <a:p>
            <a:r>
              <a:rPr lang="de-CH" sz="3000" dirty="0"/>
              <a:t>3. Verlassen von seinen Soldaten (6+7)</a:t>
            </a:r>
          </a:p>
          <a:p>
            <a:endParaRPr lang="de-CH" sz="1000" dirty="0"/>
          </a:p>
          <a:p>
            <a:r>
              <a:rPr lang="de-CH" sz="3000" dirty="0"/>
              <a:t>4. Ungehorsam, Opferung in Angst und Verwirrung (8-10)</a:t>
            </a:r>
          </a:p>
          <a:p>
            <a:endParaRPr lang="de-CH" sz="1000" dirty="0"/>
          </a:p>
          <a:p>
            <a:r>
              <a:rPr lang="de-CH" sz="3000" dirty="0"/>
              <a:t>5. Zurechtgewiesen von Samuel (11-13)</a:t>
            </a:r>
          </a:p>
          <a:p>
            <a:endParaRPr lang="de-CH" sz="1000" dirty="0"/>
          </a:p>
          <a:p>
            <a:r>
              <a:rPr lang="de-CH" sz="3000" dirty="0"/>
              <a:t>6. Von Gott als König verworfen (14) </a:t>
            </a:r>
          </a:p>
        </p:txBody>
      </p:sp>
    </p:spTree>
    <p:extLst>
      <p:ext uri="{BB962C8B-B14F-4D97-AF65-F5344CB8AC3E}">
        <p14:creationId xmlns:p14="http://schemas.microsoft.com/office/powerpoint/2010/main" val="249882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13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7152984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b="1" dirty="0"/>
              <a:t>Das Volk erscheint als ein sehr elendes Volk</a:t>
            </a:r>
          </a:p>
          <a:p>
            <a:endParaRPr lang="de-CH" sz="1000" dirty="0"/>
          </a:p>
          <a:p>
            <a:pPr marL="514350" indent="-514350">
              <a:buAutoNum type="arabicPeriod"/>
            </a:pPr>
            <a:r>
              <a:rPr lang="de-CH" sz="3000" dirty="0"/>
              <a:t>Entmutigt, ängstlich und zerstreut (V. 6.7)</a:t>
            </a:r>
          </a:p>
          <a:p>
            <a:endParaRPr lang="de-CH" sz="1000" dirty="0"/>
          </a:p>
          <a:p>
            <a:r>
              <a:rPr lang="de-CH" sz="3000" dirty="0"/>
              <a:t>2. Eine kleine Armee (600 Mann) (15+16)</a:t>
            </a:r>
          </a:p>
          <a:p>
            <a:endParaRPr lang="de-CH" sz="1000" dirty="0"/>
          </a:p>
          <a:p>
            <a:r>
              <a:rPr lang="de-CH" sz="3000" dirty="0"/>
              <a:t>3. Geplündert (17+18)</a:t>
            </a:r>
          </a:p>
          <a:p>
            <a:endParaRPr lang="de-CH" sz="1000" dirty="0"/>
          </a:p>
          <a:p>
            <a:r>
              <a:rPr lang="de-CH" sz="3000" dirty="0"/>
              <a:t>4. Entwaffnet (Waffenverbot) (19-23)</a:t>
            </a:r>
          </a:p>
        </p:txBody>
      </p:sp>
    </p:spTree>
    <p:extLst>
      <p:ext uri="{BB962C8B-B14F-4D97-AF65-F5344CB8AC3E}">
        <p14:creationId xmlns:p14="http://schemas.microsoft.com/office/powerpoint/2010/main" val="323668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14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8061887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1. Jonathans Glaubenstat (1-15)</a:t>
            </a:r>
          </a:p>
          <a:p>
            <a:endParaRPr lang="de-CH" sz="1000" dirty="0"/>
          </a:p>
          <a:p>
            <a:r>
              <a:rPr lang="de-CH" sz="3000" dirty="0"/>
              <a:t>2. Sauls Sieg über die Philister (16-23)</a:t>
            </a:r>
          </a:p>
          <a:p>
            <a:endParaRPr lang="de-CH" sz="1000" dirty="0"/>
          </a:p>
          <a:p>
            <a:r>
              <a:rPr lang="de-CH" sz="3000" dirty="0"/>
              <a:t>3. Sauls Torheit und unbesonnener Schwur (24-46)</a:t>
            </a:r>
          </a:p>
          <a:p>
            <a:endParaRPr lang="de-CH" sz="1000" dirty="0"/>
          </a:p>
          <a:p>
            <a:r>
              <a:rPr lang="de-CH" sz="3000" dirty="0"/>
              <a:t>4. Sauls Siege und tapfere Taten (47+48)</a:t>
            </a:r>
          </a:p>
          <a:p>
            <a:endParaRPr lang="de-CH" sz="1000" dirty="0"/>
          </a:p>
          <a:p>
            <a:r>
              <a:rPr lang="de-CH" sz="3000" dirty="0"/>
              <a:t>5. Stammbaum Sauls (49-51)</a:t>
            </a:r>
          </a:p>
          <a:p>
            <a:endParaRPr lang="de-CH" sz="1000" dirty="0"/>
          </a:p>
          <a:p>
            <a:r>
              <a:rPr lang="de-CH" sz="3000" dirty="0"/>
              <a:t>6. Andauernder Krieg mit den Philistern (52)</a:t>
            </a:r>
          </a:p>
        </p:txBody>
      </p:sp>
    </p:spTree>
    <p:extLst>
      <p:ext uri="{BB962C8B-B14F-4D97-AF65-F5344CB8AC3E}">
        <p14:creationId xmlns:p14="http://schemas.microsoft.com/office/powerpoint/2010/main" val="49435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53480" y="313038"/>
            <a:ext cx="360547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000" b="1" dirty="0"/>
              <a:t>1.+2. Samuel</a:t>
            </a:r>
            <a:endParaRPr lang="de-CH" sz="5000" dirty="0">
              <a:latin typeface="Trebuchet MS" panose="020B0603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53480" y="1549904"/>
            <a:ext cx="462075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de-CH" sz="3400" dirty="0"/>
              <a:t>Kapitel: 55 | Verse:  1506</a:t>
            </a:r>
          </a:p>
        </p:txBody>
      </p:sp>
    </p:spTree>
    <p:extLst>
      <p:ext uri="{BB962C8B-B14F-4D97-AF65-F5344CB8AC3E}">
        <p14:creationId xmlns:p14="http://schemas.microsoft.com/office/powerpoint/2010/main" val="61118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14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1044997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</a:t>
            </a:r>
            <a:r>
              <a:rPr lang="de-DE" sz="3000" dirty="0"/>
              <a:t>Und es geschah eines Tages, dass Jonathan, der Sohn Sauls, </a:t>
            </a:r>
          </a:p>
          <a:p>
            <a:r>
              <a:rPr lang="de-DE" sz="3000" dirty="0"/>
              <a:t>zu seinem Waffenträger sprach: Komm, lass uns hinübergehen </a:t>
            </a:r>
          </a:p>
          <a:p>
            <a:r>
              <a:rPr lang="de-DE" sz="3000" dirty="0"/>
              <a:t>zu dem Vorposten der Philister, der dort drüben ist! Seinem Vater </a:t>
            </a:r>
          </a:p>
          <a:p>
            <a:r>
              <a:rPr lang="de-DE" sz="3000" dirty="0"/>
              <a:t>aber sagte er es nicht. Saul aber saß an der Grenze von Gibea </a:t>
            </a:r>
          </a:p>
          <a:p>
            <a:r>
              <a:rPr lang="de-DE" sz="3000" dirty="0"/>
              <a:t>unter einem Granatbaum, der bei </a:t>
            </a:r>
            <a:r>
              <a:rPr lang="de-DE" sz="3000" dirty="0" err="1"/>
              <a:t>Migron</a:t>
            </a:r>
            <a:r>
              <a:rPr lang="de-DE" sz="3000" dirty="0"/>
              <a:t> ist; und die Leute bei </a:t>
            </a:r>
          </a:p>
          <a:p>
            <a:r>
              <a:rPr lang="de-DE" sz="3000" dirty="0"/>
              <a:t>ihm waren etwa 600 Mann. Und </a:t>
            </a:r>
            <a:r>
              <a:rPr lang="de-DE" sz="3000" dirty="0" err="1"/>
              <a:t>Achija</a:t>
            </a:r>
            <a:r>
              <a:rPr lang="de-DE" sz="3000" dirty="0"/>
              <a:t>, der Sohn </a:t>
            </a:r>
            <a:r>
              <a:rPr lang="de-DE" sz="3000" dirty="0" err="1"/>
              <a:t>Achitubs</a:t>
            </a:r>
            <a:r>
              <a:rPr lang="de-DE" sz="3000" dirty="0"/>
              <a:t>, </a:t>
            </a:r>
          </a:p>
          <a:p>
            <a:r>
              <a:rPr lang="de-DE" sz="3000" dirty="0" err="1"/>
              <a:t>Ikabods</a:t>
            </a:r>
            <a:r>
              <a:rPr lang="de-DE" sz="3000" dirty="0"/>
              <a:t> Bruder, der Sohn des </a:t>
            </a:r>
            <a:r>
              <a:rPr lang="de-DE" sz="3000" dirty="0" err="1"/>
              <a:t>Pinehas</a:t>
            </a:r>
            <a:r>
              <a:rPr lang="de-DE" sz="3000" dirty="0"/>
              <a:t>, des Sohnes Elis, der </a:t>
            </a:r>
          </a:p>
          <a:p>
            <a:r>
              <a:rPr lang="de-DE" sz="3000" dirty="0"/>
              <a:t>Priester des HERRN in Silo, trug das Ephod. Das Volk aber wusste </a:t>
            </a:r>
          </a:p>
          <a:p>
            <a:r>
              <a:rPr lang="de-DE" sz="3000" dirty="0"/>
              <a:t>nicht, dass Jonathan weggegangen war.</a:t>
            </a:r>
            <a:r>
              <a:rPr lang="de-CH" sz="3000" dirty="0"/>
              <a:t>" </a:t>
            </a:r>
            <a:r>
              <a:rPr lang="de-CH" sz="3000" b="1" dirty="0"/>
              <a:t>(14,1-3)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324188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15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991412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Dieses Kapitel beschreibt die letzte Erprobung Sauls und seine </a:t>
            </a:r>
          </a:p>
          <a:p>
            <a:r>
              <a:rPr lang="de-CH" sz="3000" dirty="0"/>
              <a:t>endgültige Verwerfung.</a:t>
            </a:r>
          </a:p>
          <a:p>
            <a:r>
              <a:rPr lang="de-CH" sz="3000" dirty="0"/>
              <a:t> </a:t>
            </a:r>
          </a:p>
          <a:p>
            <a:r>
              <a:rPr lang="de-CH" sz="3000" dirty="0"/>
              <a:t>Im nächsten Kapitel wird David eingeführt. Und damit beginnt </a:t>
            </a:r>
          </a:p>
          <a:p>
            <a:r>
              <a:rPr lang="de-CH" sz="3000" dirty="0"/>
              <a:t>eine ganz neue Phase der Geschichte des Volkes Israel.</a:t>
            </a:r>
          </a:p>
        </p:txBody>
      </p:sp>
    </p:spTree>
    <p:extLst>
      <p:ext uri="{BB962C8B-B14F-4D97-AF65-F5344CB8AC3E}">
        <p14:creationId xmlns:p14="http://schemas.microsoft.com/office/powerpoint/2010/main" val="278753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15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16095" y="1591762"/>
            <a:ext cx="982192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"Samuel aber sprach zu Saul: Der HERR hat mich gesandt, </a:t>
            </a:r>
          </a:p>
          <a:p>
            <a:r>
              <a:rPr lang="de-CH" sz="3000" dirty="0"/>
              <a:t>um dich zum König über Israel zu salben; so höre nun auf </a:t>
            </a:r>
          </a:p>
          <a:p>
            <a:r>
              <a:rPr lang="de-CH" sz="3000" dirty="0"/>
              <a:t>die Stimme der Worte des HERRN! So spricht der HERR der </a:t>
            </a:r>
          </a:p>
          <a:p>
            <a:r>
              <a:rPr lang="de-CH" sz="3000" dirty="0"/>
              <a:t>Heerscharen: Ich will strafen, was Amalek an Israel tat, indem </a:t>
            </a:r>
          </a:p>
          <a:p>
            <a:r>
              <a:rPr lang="de-CH" sz="3000" dirty="0"/>
              <a:t>er sich ihm in den Weg stellte, als es aus Ägypten heraufzog. </a:t>
            </a:r>
          </a:p>
          <a:p>
            <a:r>
              <a:rPr lang="de-CH" sz="3000" dirty="0"/>
              <a:t>So ziehe nun hin und schlage Amalek, und vollstrecke den </a:t>
            </a:r>
          </a:p>
          <a:p>
            <a:r>
              <a:rPr lang="de-CH" sz="3000" dirty="0"/>
              <a:t>Bann an allem, was er hat, und schone ihn nicht; sondern </a:t>
            </a:r>
          </a:p>
          <a:p>
            <a:r>
              <a:rPr lang="de-CH" sz="3000" dirty="0"/>
              <a:t>töte Männer und Frauen, Kinder und Säuglinge, Rinder und </a:t>
            </a:r>
          </a:p>
          <a:p>
            <a:r>
              <a:rPr lang="de-CH" sz="3000" dirty="0"/>
              <a:t>Schafe, Kamele und Esel!" </a:t>
            </a:r>
            <a:r>
              <a:rPr lang="de-CH" sz="3000" b="1" dirty="0"/>
              <a:t>(15,1-3)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72450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835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Anwendung 1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11129329" cy="4862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/>
              <a:t>Gehorsam ist besser als Schlachtopfer – </a:t>
            </a:r>
          </a:p>
          <a:p>
            <a:r>
              <a:rPr lang="de-DE" sz="3000" dirty="0"/>
              <a:t>Ungehorsam ist wie Wahrsagerei, Rebellion und Götzendienst</a:t>
            </a:r>
            <a:endParaRPr lang="de-CH" sz="3000" dirty="0"/>
          </a:p>
          <a:p>
            <a:r>
              <a:rPr lang="de-DE" sz="1000" dirty="0"/>
              <a:t> </a:t>
            </a:r>
            <a:endParaRPr lang="de-CH" sz="1000" dirty="0"/>
          </a:p>
          <a:p>
            <a:r>
              <a:rPr lang="de-CH" sz="3000" dirty="0"/>
              <a:t>Saul bekommt einen eindeutigen Auftrag, Amalek auszurotten. </a:t>
            </a:r>
          </a:p>
          <a:p>
            <a:r>
              <a:rPr lang="de-CH" sz="3000" dirty="0"/>
              <a:t>Gottes Kommunikation ist immer </a:t>
            </a:r>
            <a:r>
              <a:rPr lang="de-CH" sz="3000" b="1" u="sng" dirty="0"/>
              <a:t>klar, eindeutig und </a:t>
            </a:r>
          </a:p>
          <a:p>
            <a:r>
              <a:rPr lang="de-CH" sz="3000" b="1" u="sng" dirty="0"/>
              <a:t>unmissverständlich</a:t>
            </a:r>
            <a:r>
              <a:rPr lang="de-CH" sz="3000" dirty="0"/>
              <a:t>! Sehen wir uns den Auftrag Samuels nochmals an:</a:t>
            </a:r>
          </a:p>
          <a:p>
            <a:r>
              <a:rPr lang="de-CH" sz="3000" dirty="0"/>
              <a:t> </a:t>
            </a:r>
          </a:p>
          <a:p>
            <a:r>
              <a:rPr lang="de-CH" sz="3000" dirty="0"/>
              <a:t> "So ziehe nun hin und schlage Amalek, und vollstrecke den Bann an </a:t>
            </a:r>
          </a:p>
          <a:p>
            <a:r>
              <a:rPr lang="de-CH" sz="3000" dirty="0"/>
              <a:t>allem, was er hat, und schone ihn nicht; sondern töte Männer und </a:t>
            </a:r>
          </a:p>
          <a:p>
            <a:r>
              <a:rPr lang="de-CH" sz="3000" dirty="0"/>
              <a:t>Frauen, Kinder und Säuglinge, Rinder und Schafe, Kamele und Esel!" </a:t>
            </a:r>
          </a:p>
          <a:p>
            <a:r>
              <a:rPr lang="de-CH" sz="3000" b="1" dirty="0"/>
              <a:t>									(15,1-3)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1114094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835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Anwendung 2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1083982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Das Wort Gottes nicht zu kennen ist kein "</a:t>
            </a:r>
            <a:r>
              <a:rPr lang="de-DE" sz="2800" b="1" dirty="0"/>
              <a:t>Kavaliersdelikt"</a:t>
            </a:r>
            <a:r>
              <a:rPr lang="de-DE" sz="2800" dirty="0"/>
              <a:t> / </a:t>
            </a:r>
          </a:p>
          <a:p>
            <a:r>
              <a:rPr lang="de-DE" sz="2800" dirty="0"/>
              <a:t>Bereitschaft, Gottes Wort kennen zu lernen</a:t>
            </a:r>
            <a:endParaRPr lang="de-CH" sz="2800" dirty="0"/>
          </a:p>
          <a:p>
            <a:r>
              <a:rPr lang="de-DE" sz="2800" dirty="0"/>
              <a:t> </a:t>
            </a:r>
            <a:endParaRPr lang="de-CH" sz="2800" dirty="0"/>
          </a:p>
          <a:p>
            <a:r>
              <a:rPr lang="de-CH" sz="2800" dirty="0"/>
              <a:t> „Es wird das Zepter nicht von </a:t>
            </a:r>
            <a:r>
              <a:rPr lang="de-CH" sz="2800" dirty="0" err="1"/>
              <a:t>Juda</a:t>
            </a:r>
            <a:r>
              <a:rPr lang="de-CH" sz="2800" dirty="0"/>
              <a:t> weichen, noch der Herrscherstab von </a:t>
            </a:r>
          </a:p>
          <a:p>
            <a:r>
              <a:rPr lang="de-CH" sz="2800" dirty="0"/>
              <a:t>seinen Füßen, bis der </a:t>
            </a:r>
            <a:r>
              <a:rPr lang="de-CH" sz="2800" dirty="0" err="1"/>
              <a:t>Schilo</a:t>
            </a:r>
            <a:r>
              <a:rPr lang="de-CH" sz="2800" baseline="30000" dirty="0"/>
              <a:t> </a:t>
            </a:r>
            <a:r>
              <a:rPr lang="de-CH" sz="2800" dirty="0"/>
              <a:t>(Ruhebringer) kommt, und ihm werden die </a:t>
            </a:r>
          </a:p>
          <a:p>
            <a:r>
              <a:rPr lang="de-CH" sz="2800" dirty="0"/>
              <a:t>Völker gehorsam sein. “ </a:t>
            </a:r>
            <a:r>
              <a:rPr lang="de-CH" sz="2800" b="1" dirty="0"/>
              <a:t>(Gen 49,10)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293129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835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Anwendung 2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11201849" cy="326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Lasst uns Gottes Wort …</a:t>
            </a:r>
            <a:endParaRPr lang="de-DE" sz="2800" dirty="0"/>
          </a:p>
          <a:p>
            <a:endParaRPr lang="de-DE" sz="1000" dirty="0"/>
          </a:p>
          <a:p>
            <a:r>
              <a:rPr lang="de-DE" sz="2800" dirty="0"/>
              <a:t>hören, lesen, studieren, auswendig lernen, darüber nachdenken, anwenden</a:t>
            </a:r>
            <a:endParaRPr lang="de-CH" sz="2800" dirty="0"/>
          </a:p>
          <a:p>
            <a:r>
              <a:rPr lang="de-DE" sz="2800" dirty="0"/>
              <a:t> </a:t>
            </a:r>
            <a:endParaRPr lang="de-CH" sz="2800" dirty="0"/>
          </a:p>
          <a:p>
            <a:r>
              <a:rPr lang="de-DE" sz="2800" dirty="0"/>
              <a:t>Wir wollen Gottes Wort nicht täglich kennen lernen, um </a:t>
            </a:r>
          </a:p>
          <a:p>
            <a:r>
              <a:rPr lang="de-DE" sz="2800" dirty="0"/>
              <a:t>dadurch gerettet zu werden, sondern wir dürfen aus freien </a:t>
            </a:r>
          </a:p>
          <a:p>
            <a:r>
              <a:rPr lang="de-DE" sz="2800" dirty="0"/>
              <a:t>Stücken Gottes Wort "einnehmen" als unser verheissenes </a:t>
            </a:r>
          </a:p>
          <a:p>
            <a:r>
              <a:rPr lang="de-DE" sz="2800" dirty="0"/>
              <a:t>Land, weil wir aus Gottes Gnade errettet worden sind.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296882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91" y="-1034427"/>
            <a:ext cx="10527956" cy="6359405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3411781" y="4855618"/>
            <a:ext cx="561557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500" b="1" dirty="0"/>
              <a:t>1.+2. Samuel </a:t>
            </a:r>
            <a:r>
              <a:rPr lang="de-CH" sz="5500" b="1"/>
              <a:t>Teil 2</a:t>
            </a:r>
            <a:endParaRPr lang="de-CH" sz="5500" b="1" dirty="0"/>
          </a:p>
        </p:txBody>
      </p:sp>
    </p:spTree>
    <p:extLst>
      <p:ext uri="{BB962C8B-B14F-4D97-AF65-F5344CB8AC3E}">
        <p14:creationId xmlns:p14="http://schemas.microsoft.com/office/powerpoint/2010/main" val="3034991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76581C84-6E4F-418A-8D07-9C815470F4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8733943"/>
              </p:ext>
            </p:extLst>
          </p:nvPr>
        </p:nvGraphicFramePr>
        <p:xfrm>
          <a:off x="3590014" y="218756"/>
          <a:ext cx="4591878" cy="6223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r:id="rId3" imgW="3309840" imgH="4486320" progId="">
                  <p:embed/>
                </p:oleObj>
              </mc:Choice>
              <mc:Fallback>
                <p:oleObj r:id="rId3" imgW="3309840" imgH="44863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90014" y="218756"/>
                        <a:ext cx="4591878" cy="6223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4873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1861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9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1071703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"Es war aber ein Mann von Benjamin, sein Name war </a:t>
            </a:r>
            <a:r>
              <a:rPr lang="de-CH" sz="3000" dirty="0" err="1"/>
              <a:t>Kis</a:t>
            </a:r>
            <a:r>
              <a:rPr lang="de-CH" sz="3000" dirty="0"/>
              <a:t>, ein Sohn </a:t>
            </a:r>
          </a:p>
          <a:p>
            <a:r>
              <a:rPr lang="de-CH" sz="3000" dirty="0" err="1"/>
              <a:t>Abiels</a:t>
            </a:r>
            <a:r>
              <a:rPr lang="de-CH" sz="3000" dirty="0"/>
              <a:t>, des Sohnes </a:t>
            </a:r>
            <a:r>
              <a:rPr lang="de-CH" sz="3000" dirty="0" err="1"/>
              <a:t>Zerors</a:t>
            </a:r>
            <a:r>
              <a:rPr lang="de-CH" sz="3000" dirty="0"/>
              <a:t>, des Sohnes </a:t>
            </a:r>
            <a:r>
              <a:rPr lang="de-CH" sz="3000" dirty="0" err="1"/>
              <a:t>Bechorats</a:t>
            </a:r>
            <a:r>
              <a:rPr lang="de-CH" sz="3000" dirty="0"/>
              <a:t>, des Sohnes </a:t>
            </a:r>
          </a:p>
          <a:p>
            <a:r>
              <a:rPr lang="de-CH" sz="3000" dirty="0" err="1"/>
              <a:t>Aphiachs</a:t>
            </a:r>
            <a:r>
              <a:rPr lang="de-CH" sz="3000" dirty="0"/>
              <a:t>, des Sohnes eines </a:t>
            </a:r>
            <a:r>
              <a:rPr lang="de-CH" sz="3000" dirty="0" err="1"/>
              <a:t>Benjaminiters</a:t>
            </a:r>
            <a:r>
              <a:rPr lang="de-CH" sz="3000" dirty="0"/>
              <a:t>, ein angesehener Mann. </a:t>
            </a:r>
          </a:p>
          <a:p>
            <a:r>
              <a:rPr lang="de-CH" sz="3000" dirty="0"/>
              <a:t>Der hatte einen Sohn namens Saul, stattlich und schön, sodass </a:t>
            </a:r>
          </a:p>
          <a:p>
            <a:r>
              <a:rPr lang="de-CH" sz="3000" dirty="0"/>
              <a:t>keiner schöner war unter den Söhnen Israels; um Haupteslänge </a:t>
            </a:r>
          </a:p>
          <a:p>
            <a:r>
              <a:rPr lang="de-CH" sz="3000" dirty="0"/>
              <a:t>überragte er alles Volk. Und die Eselinnen von </a:t>
            </a:r>
            <a:r>
              <a:rPr lang="de-CH" sz="3000" dirty="0" err="1"/>
              <a:t>Kis</a:t>
            </a:r>
            <a:r>
              <a:rPr lang="de-CH" sz="3000" dirty="0"/>
              <a:t>, dem Vater Sauls, </a:t>
            </a:r>
          </a:p>
          <a:p>
            <a:r>
              <a:rPr lang="de-CH" sz="3000" dirty="0"/>
              <a:t>gingen verloren. Und </a:t>
            </a:r>
            <a:r>
              <a:rPr lang="de-CH" sz="3000" dirty="0" err="1"/>
              <a:t>Kis</a:t>
            </a:r>
            <a:r>
              <a:rPr lang="de-CH" sz="3000" dirty="0"/>
              <a:t> sprach zu seinem Sohn Saul: Nimm doch </a:t>
            </a:r>
          </a:p>
          <a:p>
            <a:r>
              <a:rPr lang="de-CH" sz="3000" dirty="0"/>
              <a:t>einen der Burschen mit dir und mache dich auf, geh hin und suche </a:t>
            </a:r>
          </a:p>
          <a:p>
            <a:r>
              <a:rPr lang="de-CH" sz="3000" dirty="0"/>
              <a:t>die Eselinnen!" </a:t>
            </a:r>
            <a:r>
              <a:rPr lang="de-CH" sz="3000" b="1" dirty="0"/>
              <a:t>(9,1-3)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11987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C8435191-009E-41CE-BBA1-0F152147DA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9733758"/>
              </p:ext>
            </p:extLst>
          </p:nvPr>
        </p:nvGraphicFramePr>
        <p:xfrm>
          <a:off x="-299" y="0"/>
          <a:ext cx="12253259" cy="68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" r:id="rId3" imgW="10058400" imgH="5657040" progId="">
                  <p:embed/>
                </p:oleObj>
              </mc:Choice>
              <mc:Fallback>
                <p:oleObj r:id="rId3" imgW="10058400" imgH="56570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99" y="0"/>
                        <a:ext cx="12253259" cy="6890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1627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1861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9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1100083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Dieses Kapitel zeigt uns, wie Gott alles leitet, damit das Volk </a:t>
            </a:r>
          </a:p>
          <a:p>
            <a:r>
              <a:rPr lang="de-CH" sz="3000" dirty="0"/>
              <a:t>den König bekommt, den es haben will, nämlich wie alle </a:t>
            </a:r>
          </a:p>
          <a:p>
            <a:r>
              <a:rPr lang="de-CH" sz="3000" dirty="0"/>
              <a:t>anderen Nationen.</a:t>
            </a:r>
          </a:p>
          <a:p>
            <a:r>
              <a:rPr lang="de-CH" sz="3000" dirty="0"/>
              <a:t> </a:t>
            </a:r>
          </a:p>
          <a:p>
            <a:r>
              <a:rPr lang="de-CH" sz="3000" dirty="0"/>
              <a:t>Saul hatte beste "äussere und menschliche" Voraussetzungen </a:t>
            </a:r>
          </a:p>
          <a:p>
            <a:r>
              <a:rPr lang="de-CH" sz="3000" dirty="0"/>
              <a:t>zu einem König. Doch keine geistlichen Qualitäten und Eigenschaften.</a:t>
            </a:r>
          </a:p>
        </p:txBody>
      </p:sp>
    </p:spTree>
    <p:extLst>
      <p:ext uri="{BB962C8B-B14F-4D97-AF65-F5344CB8AC3E}">
        <p14:creationId xmlns:p14="http://schemas.microsoft.com/office/powerpoint/2010/main" val="290334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4694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Der gute Eindruck Sauls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838556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/>
              <a:t>1. Sohn eines vermögenden Vaters (V. 1)</a:t>
            </a:r>
            <a:endParaRPr lang="de-CH" sz="3000" dirty="0"/>
          </a:p>
          <a:p>
            <a:r>
              <a:rPr lang="de-DE" sz="3000" dirty="0"/>
              <a:t>2. Ein Erbetener (V. 2)</a:t>
            </a:r>
            <a:endParaRPr lang="de-CH" sz="3000" dirty="0"/>
          </a:p>
          <a:p>
            <a:r>
              <a:rPr lang="de-DE" sz="3000" dirty="0"/>
              <a:t>3. Jung und schön (V. 2)</a:t>
            </a:r>
            <a:endParaRPr lang="de-CH" sz="3000" dirty="0"/>
          </a:p>
          <a:p>
            <a:r>
              <a:rPr lang="de-DE" sz="3000" dirty="0"/>
              <a:t>4. Der schönste Mann in Israel (V. 2)</a:t>
            </a:r>
            <a:endParaRPr lang="de-CH" sz="3000" dirty="0"/>
          </a:p>
          <a:p>
            <a:r>
              <a:rPr lang="de-DE" sz="3000" dirty="0"/>
              <a:t>5. Dem Vater gehorsam (V. 4)</a:t>
            </a:r>
            <a:endParaRPr lang="de-CH" sz="3000" dirty="0"/>
          </a:p>
          <a:p>
            <a:r>
              <a:rPr lang="de-DE" sz="3000" dirty="0"/>
              <a:t>6. Um den Vater besorgt (V. 5)</a:t>
            </a:r>
            <a:endParaRPr lang="de-CH" sz="3000" dirty="0"/>
          </a:p>
          <a:p>
            <a:r>
              <a:rPr lang="de-DE" sz="3000" dirty="0"/>
              <a:t>7. Höflich – will ein Geschenk übergeben (V. 7)</a:t>
            </a:r>
            <a:endParaRPr lang="de-CH" sz="3000" dirty="0"/>
          </a:p>
          <a:p>
            <a:r>
              <a:rPr lang="de-DE" sz="3000" dirty="0"/>
              <a:t>8. Geht auf den Vorschlag seines Knechtes ein (V. 10)</a:t>
            </a:r>
            <a:endParaRPr lang="de-CH" sz="3000" dirty="0"/>
          </a:p>
          <a:p>
            <a:r>
              <a:rPr lang="de-DE" sz="3000" dirty="0"/>
              <a:t>9. Er ist bescheiden (V. 21)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73552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10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1137933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Kapitel 10 besteht aus zwei Teilen:</a:t>
            </a:r>
          </a:p>
          <a:p>
            <a:endParaRPr lang="de-CH" sz="3000" dirty="0"/>
          </a:p>
          <a:p>
            <a:r>
              <a:rPr lang="de-CH" sz="3000" dirty="0"/>
              <a:t>a) Vorbereitung Sauls im Verborgenen, zwischen Gott und ihm </a:t>
            </a:r>
            <a:r>
              <a:rPr lang="de-CH" sz="3000" b="1" dirty="0"/>
              <a:t>(10,1–16)</a:t>
            </a:r>
          </a:p>
          <a:p>
            <a:pPr marL="514350" indent="-514350">
              <a:buAutoNum type="alphaLcParenR"/>
            </a:pPr>
            <a:endParaRPr lang="de-CH" sz="3000" dirty="0"/>
          </a:p>
          <a:p>
            <a:r>
              <a:rPr lang="de-CH" sz="3000" dirty="0"/>
              <a:t>b) Die öffentliche Erwählung Sauls durch das Los </a:t>
            </a:r>
            <a:r>
              <a:rPr lang="de-CH" sz="3000" b="1" dirty="0"/>
              <a:t>(10,17–27)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120470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16095" y="546809"/>
            <a:ext cx="2095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600" b="1" dirty="0"/>
              <a:t>Kapitel 10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36754" y="1582885"/>
            <a:ext cx="94858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000" dirty="0"/>
              <a:t>"Da nahm Samuel die Ölflasche und goss sie auf sein Haupt </a:t>
            </a:r>
          </a:p>
          <a:p>
            <a:r>
              <a:rPr lang="de-CH" sz="3000" dirty="0"/>
              <a:t>und küsste ihn und sprach: "Hat dich nicht der HERR zum </a:t>
            </a:r>
          </a:p>
          <a:p>
            <a:r>
              <a:rPr lang="de-CH" sz="3000" dirty="0"/>
              <a:t>Fürsten über sein Erbteil gesalbt?" </a:t>
            </a:r>
            <a:r>
              <a:rPr lang="de-CH" sz="3000" b="1" dirty="0"/>
              <a:t>(10,1)</a:t>
            </a:r>
            <a:endParaRPr lang="de-CH" sz="3000" dirty="0"/>
          </a:p>
        </p:txBody>
      </p:sp>
    </p:spTree>
    <p:extLst>
      <p:ext uri="{BB962C8B-B14F-4D97-AF65-F5344CB8AC3E}">
        <p14:creationId xmlns:p14="http://schemas.microsoft.com/office/powerpoint/2010/main" val="231590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1223</Words>
  <Application>Microsoft Office PowerPoint</Application>
  <PresentationFormat>Breitbild</PresentationFormat>
  <Paragraphs>187</Paragraphs>
  <Slides>26</Slides>
  <Notes>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Trebuchet MS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Reinhard</dc:creator>
  <cp:lastModifiedBy>RB</cp:lastModifiedBy>
  <cp:revision>112</cp:revision>
  <dcterms:created xsi:type="dcterms:W3CDTF">2018-05-19T05:14:58Z</dcterms:created>
  <dcterms:modified xsi:type="dcterms:W3CDTF">2019-12-08T07:27:42Z</dcterms:modified>
</cp:coreProperties>
</file>