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569" r:id="rId4"/>
    <p:sldId id="616" r:id="rId5"/>
    <p:sldId id="693" r:id="rId6"/>
    <p:sldId id="694" r:id="rId7"/>
    <p:sldId id="687" r:id="rId8"/>
    <p:sldId id="689" r:id="rId9"/>
    <p:sldId id="690" r:id="rId10"/>
    <p:sldId id="691" r:id="rId11"/>
    <p:sldId id="656" r:id="rId12"/>
    <p:sldId id="695" r:id="rId13"/>
    <p:sldId id="697" r:id="rId14"/>
    <p:sldId id="698" r:id="rId15"/>
    <p:sldId id="699" r:id="rId16"/>
    <p:sldId id="700" r:id="rId17"/>
    <p:sldId id="701" r:id="rId18"/>
    <p:sldId id="702" r:id="rId19"/>
    <p:sldId id="703" r:id="rId20"/>
    <p:sldId id="704" r:id="rId21"/>
    <p:sldId id="706" r:id="rId22"/>
    <p:sldId id="707" r:id="rId23"/>
    <p:sldId id="708" r:id="rId24"/>
    <p:sldId id="709" r:id="rId25"/>
    <p:sldId id="710" r:id="rId26"/>
    <p:sldId id="711" r:id="rId27"/>
    <p:sldId id="712" r:id="rId28"/>
    <p:sldId id="686" r:id="rId29"/>
    <p:sldId id="713" r:id="rId30"/>
    <p:sldId id="714" r:id="rId31"/>
    <p:sldId id="715" r:id="rId32"/>
    <p:sldId id="717" r:id="rId33"/>
    <p:sldId id="718" r:id="rId34"/>
    <p:sldId id="621" r:id="rId35"/>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66"/>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C5E5A-B741-4D09-B330-577766F845E6}" v="554" dt="2021-07-01T17:17:27.44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86" d="100"/>
          <a:sy n="86" d="100"/>
        </p:scale>
        <p:origin x="514" y="82"/>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Germann" clId="Web-{9E1C5E5A-B741-4D09-B330-577766F845E6}"/>
    <pc:docChg chg="addSld modSld sldOrd">
      <pc:chgData name="Elisabeth Germann" userId="" providerId="" clId="Web-{9E1C5E5A-B741-4D09-B330-577766F845E6}" dt="2021-07-01T17:17:27.443" v="378" actId="1076"/>
      <pc:docMkLst>
        <pc:docMk/>
      </pc:docMkLst>
      <pc:sldChg chg="addSp modSp">
        <pc:chgData name="Elisabeth Germann" userId="" providerId="" clId="Web-{9E1C5E5A-B741-4D09-B330-577766F845E6}" dt="2021-07-01T17:01:26.225" v="111" actId="1076"/>
        <pc:sldMkLst>
          <pc:docMk/>
          <pc:sldMk cId="1672814528" sldId="616"/>
        </pc:sldMkLst>
        <pc:spChg chg="add mod">
          <ac:chgData name="Elisabeth Germann" userId="" providerId="" clId="Web-{9E1C5E5A-B741-4D09-B330-577766F845E6}" dt="2021-07-01T17:01:26.225" v="111" actId="1076"/>
          <ac:spMkLst>
            <pc:docMk/>
            <pc:sldMk cId="1672814528" sldId="616"/>
            <ac:spMk id="3" creationId="{F796863B-801E-465F-95EC-23CC3FBFD0CB}"/>
          </ac:spMkLst>
        </pc:spChg>
        <pc:spChg chg="mod">
          <ac:chgData name="Elisabeth Germann" userId="" providerId="" clId="Web-{9E1C5E5A-B741-4D09-B330-577766F845E6}" dt="2021-07-01T17:01:21.772" v="110" actId="1076"/>
          <ac:spMkLst>
            <pc:docMk/>
            <pc:sldMk cId="1672814528" sldId="616"/>
            <ac:spMk id="4" creationId="{D4F3310E-97AB-45CB-A65A-2F625D2A3DC3}"/>
          </ac:spMkLst>
        </pc:spChg>
        <pc:spChg chg="mod">
          <ac:chgData name="Elisabeth Germann" userId="" providerId="" clId="Web-{9E1C5E5A-B741-4D09-B330-577766F845E6}" dt="2021-07-01T17:01:01.036" v="108" actId="1076"/>
          <ac:spMkLst>
            <pc:docMk/>
            <pc:sldMk cId="1672814528" sldId="616"/>
            <ac:spMk id="5" creationId="{51FE5A32-8B21-4199-88F0-E906A3976888}"/>
          </ac:spMkLst>
        </pc:spChg>
        <pc:spChg chg="mod">
          <ac:chgData name="Elisabeth Germann" userId="" providerId="" clId="Web-{9E1C5E5A-B741-4D09-B330-577766F845E6}" dt="2021-07-01T17:01:15.287" v="109" actId="1076"/>
          <ac:spMkLst>
            <pc:docMk/>
            <pc:sldMk cId="1672814528" sldId="616"/>
            <ac:spMk id="6" creationId="{F5E25605-FCA5-4B1A-ACC2-9D6211264D38}"/>
          </ac:spMkLst>
        </pc:spChg>
      </pc:sldChg>
      <pc:sldChg chg="modSp">
        <pc:chgData name="Elisabeth Germann" userId="" providerId="" clId="Web-{9E1C5E5A-B741-4D09-B330-577766F845E6}" dt="2021-07-01T17:17:27.443" v="378" actId="1076"/>
        <pc:sldMkLst>
          <pc:docMk/>
          <pc:sldMk cId="2928322582" sldId="686"/>
        </pc:sldMkLst>
        <pc:picChg chg="mod">
          <ac:chgData name="Elisabeth Germann" userId="" providerId="" clId="Web-{9E1C5E5A-B741-4D09-B330-577766F845E6}" dt="2021-07-01T17:17:27.443" v="378" actId="1076"/>
          <ac:picMkLst>
            <pc:docMk/>
            <pc:sldMk cId="2928322582" sldId="686"/>
            <ac:picMk id="2118" creationId="{9BBC690B-5150-451A-8433-60A79DFACC47}"/>
          </ac:picMkLst>
        </pc:picChg>
        <pc:picChg chg="mod">
          <ac:chgData name="Elisabeth Germann" userId="" providerId="" clId="Web-{9E1C5E5A-B741-4D09-B330-577766F845E6}" dt="2021-07-01T17:17:20.036" v="376" actId="1076"/>
          <ac:picMkLst>
            <pc:docMk/>
            <pc:sldMk cId="2928322582" sldId="686"/>
            <ac:picMk id="2119" creationId="{A18171C5-C835-419D-B399-DA61003E7D53}"/>
          </ac:picMkLst>
        </pc:picChg>
        <pc:picChg chg="mod">
          <ac:chgData name="Elisabeth Germann" userId="" providerId="" clId="Web-{9E1C5E5A-B741-4D09-B330-577766F845E6}" dt="2021-07-01T17:17:23.130" v="377" actId="1076"/>
          <ac:picMkLst>
            <pc:docMk/>
            <pc:sldMk cId="2928322582" sldId="686"/>
            <ac:picMk id="2127" creationId="{0FAA8C21-1CE2-4A51-86B1-F3D8405D6CEA}"/>
          </ac:picMkLst>
        </pc:picChg>
      </pc:sldChg>
      <pc:sldChg chg="modSp">
        <pc:chgData name="Elisabeth Germann" userId="" providerId="" clId="Web-{9E1C5E5A-B741-4D09-B330-577766F845E6}" dt="2021-07-01T16:44:31.317" v="1" actId="20577"/>
        <pc:sldMkLst>
          <pc:docMk/>
          <pc:sldMk cId="1983888650" sldId="701"/>
        </pc:sldMkLst>
        <pc:spChg chg="mod">
          <ac:chgData name="Elisabeth Germann" userId="" providerId="" clId="Web-{9E1C5E5A-B741-4D09-B330-577766F845E6}" dt="2021-07-01T16:44:31.317" v="1" actId="20577"/>
          <ac:spMkLst>
            <pc:docMk/>
            <pc:sldMk cId="1983888650" sldId="701"/>
            <ac:spMk id="3" creationId="{9E6B6FF4-256A-421B-92BD-35802A369FF7}"/>
          </ac:spMkLst>
        </pc:spChg>
      </pc:sldChg>
      <pc:sldChg chg="addSp modSp add replId">
        <pc:chgData name="Elisabeth Germann" userId="" providerId="" clId="Web-{9E1C5E5A-B741-4D09-B330-577766F845E6}" dt="2021-07-01T16:46:22.683" v="23" actId="20577"/>
        <pc:sldMkLst>
          <pc:docMk/>
          <pc:sldMk cId="1173561732" sldId="703"/>
        </pc:sldMkLst>
        <pc:spChg chg="mod">
          <ac:chgData name="Elisabeth Germann" userId="" providerId="" clId="Web-{9E1C5E5A-B741-4D09-B330-577766F845E6}" dt="2021-07-01T16:45:04.506" v="3" actId="20577"/>
          <ac:spMkLst>
            <pc:docMk/>
            <pc:sldMk cId="1173561732" sldId="703"/>
            <ac:spMk id="3" creationId="{9E6B6FF4-256A-421B-92BD-35802A369FF7}"/>
          </ac:spMkLst>
        </pc:spChg>
        <pc:spChg chg="add mod">
          <ac:chgData name="Elisabeth Germann" userId="" providerId="" clId="Web-{9E1C5E5A-B741-4D09-B330-577766F845E6}" dt="2021-07-01T16:46:22.683" v="23" actId="20577"/>
          <ac:spMkLst>
            <pc:docMk/>
            <pc:sldMk cId="1173561732" sldId="703"/>
            <ac:spMk id="5" creationId="{C5B69FE8-613B-4F5B-85F3-DC06BEE09FD2}"/>
          </ac:spMkLst>
        </pc:spChg>
      </pc:sldChg>
      <pc:sldChg chg="delSp modSp add replId">
        <pc:chgData name="Elisabeth Germann" userId="" providerId="" clId="Web-{9E1C5E5A-B741-4D09-B330-577766F845E6}" dt="2021-07-01T16:50:32.496" v="63" actId="20577"/>
        <pc:sldMkLst>
          <pc:docMk/>
          <pc:sldMk cId="843814523" sldId="704"/>
        </pc:sldMkLst>
        <pc:spChg chg="mod">
          <ac:chgData name="Elisabeth Germann" userId="" providerId="" clId="Web-{9E1C5E5A-B741-4D09-B330-577766F845E6}" dt="2021-07-01T16:46:39.231" v="30" actId="20577"/>
          <ac:spMkLst>
            <pc:docMk/>
            <pc:sldMk cId="843814523" sldId="704"/>
            <ac:spMk id="2" creationId="{6BC1ED3C-B0BD-4296-80B7-429562EDAB53}"/>
          </ac:spMkLst>
        </pc:spChg>
        <pc:spChg chg="mod">
          <ac:chgData name="Elisabeth Germann" userId="" providerId="" clId="Web-{9E1C5E5A-B741-4D09-B330-577766F845E6}" dt="2021-07-01T16:49:52.087" v="59" actId="20577"/>
          <ac:spMkLst>
            <pc:docMk/>
            <pc:sldMk cId="843814523" sldId="704"/>
            <ac:spMk id="3" creationId="{9E6B6FF4-256A-421B-92BD-35802A369FF7}"/>
          </ac:spMkLst>
        </pc:spChg>
        <pc:spChg chg="mod">
          <ac:chgData name="Elisabeth Germann" userId="" providerId="" clId="Web-{9E1C5E5A-B741-4D09-B330-577766F845E6}" dt="2021-07-01T16:50:32.496" v="63" actId="20577"/>
          <ac:spMkLst>
            <pc:docMk/>
            <pc:sldMk cId="843814523" sldId="704"/>
            <ac:spMk id="4" creationId="{7A4EDB5A-DA23-40B0-B4F7-A58291920B42}"/>
          </ac:spMkLst>
        </pc:spChg>
        <pc:spChg chg="del">
          <ac:chgData name="Elisabeth Germann" userId="" providerId="" clId="Web-{9E1C5E5A-B741-4D09-B330-577766F845E6}" dt="2021-07-01T16:47:29.391" v="47"/>
          <ac:spMkLst>
            <pc:docMk/>
            <pc:sldMk cId="843814523" sldId="704"/>
            <ac:spMk id="5" creationId="{C5B69FE8-613B-4F5B-85F3-DC06BEE09FD2}"/>
          </ac:spMkLst>
        </pc:spChg>
      </pc:sldChg>
      <pc:sldChg chg="modSp add replId">
        <pc:chgData name="Elisabeth Germann" userId="" providerId="" clId="Web-{9E1C5E5A-B741-4D09-B330-577766F845E6}" dt="2021-07-01T16:51:43.501" v="70" actId="20577"/>
        <pc:sldMkLst>
          <pc:docMk/>
          <pc:sldMk cId="288877777" sldId="705"/>
        </pc:sldMkLst>
        <pc:spChg chg="mod">
          <ac:chgData name="Elisabeth Germann" userId="" providerId="" clId="Web-{9E1C5E5A-B741-4D09-B330-577766F845E6}" dt="2021-07-01T16:51:43.501" v="70" actId="20577"/>
          <ac:spMkLst>
            <pc:docMk/>
            <pc:sldMk cId="288877777" sldId="705"/>
            <ac:spMk id="3" creationId="{9E6B6FF4-256A-421B-92BD-35802A369FF7}"/>
          </ac:spMkLst>
        </pc:spChg>
      </pc:sldChg>
      <pc:sldChg chg="modSp add replId">
        <pc:chgData name="Elisabeth Germann" userId="" providerId="" clId="Web-{9E1C5E5A-B741-4D09-B330-577766F845E6}" dt="2021-07-01T16:52:14.518" v="81" actId="20577"/>
        <pc:sldMkLst>
          <pc:docMk/>
          <pc:sldMk cId="3038390180" sldId="706"/>
        </pc:sldMkLst>
        <pc:spChg chg="mod">
          <ac:chgData name="Elisabeth Germann" userId="" providerId="" clId="Web-{9E1C5E5A-B741-4D09-B330-577766F845E6}" dt="2021-07-01T16:52:14.518" v="81" actId="20577"/>
          <ac:spMkLst>
            <pc:docMk/>
            <pc:sldMk cId="3038390180" sldId="706"/>
            <ac:spMk id="3" creationId="{9E6B6FF4-256A-421B-92BD-35802A369FF7}"/>
          </ac:spMkLst>
        </pc:spChg>
      </pc:sldChg>
      <pc:sldChg chg="addSp modSp new">
        <pc:chgData name="Elisabeth Germann" userId="" providerId="" clId="Web-{9E1C5E5A-B741-4D09-B330-577766F845E6}" dt="2021-07-01T17:05:59.180" v="150" actId="14100"/>
        <pc:sldMkLst>
          <pc:docMk/>
          <pc:sldMk cId="3750587612" sldId="707"/>
        </pc:sldMkLst>
        <pc:spChg chg="add mod">
          <ac:chgData name="Elisabeth Germann" userId="" providerId="" clId="Web-{9E1C5E5A-B741-4D09-B330-577766F845E6}" dt="2021-07-01T17:04:58.254" v="140" actId="1076"/>
          <ac:spMkLst>
            <pc:docMk/>
            <pc:sldMk cId="3750587612" sldId="707"/>
            <ac:spMk id="3" creationId="{E59E271A-CD69-480A-9A06-3E5BAAF34B9D}"/>
          </ac:spMkLst>
        </pc:spChg>
        <pc:spChg chg="add mod">
          <ac:chgData name="Elisabeth Germann" userId="" providerId="" clId="Web-{9E1C5E5A-B741-4D09-B330-577766F845E6}" dt="2021-07-01T17:05:53.820" v="148" actId="1076"/>
          <ac:spMkLst>
            <pc:docMk/>
            <pc:sldMk cId="3750587612" sldId="707"/>
            <ac:spMk id="4" creationId="{7DCA2FEE-2F99-4BFD-8BE0-2B25F3C6488B}"/>
          </ac:spMkLst>
        </pc:spChg>
        <pc:picChg chg="add mod">
          <ac:chgData name="Elisabeth Germann" userId="" providerId="" clId="Web-{9E1C5E5A-B741-4D09-B330-577766F845E6}" dt="2021-07-01T17:05:59.180" v="150" actId="14100"/>
          <ac:picMkLst>
            <pc:docMk/>
            <pc:sldMk cId="3750587612" sldId="707"/>
            <ac:picMk id="2" creationId="{E2B1D265-9048-41C5-A8C9-7BB508AD416D}"/>
          </ac:picMkLst>
        </pc:picChg>
        <pc:picChg chg="add mod">
          <ac:chgData name="Elisabeth Germann" userId="" providerId="" clId="Web-{9E1C5E5A-B741-4D09-B330-577766F845E6}" dt="2021-07-01T17:05:25.740" v="146" actId="14100"/>
          <ac:picMkLst>
            <pc:docMk/>
            <pc:sldMk cId="3750587612" sldId="707"/>
            <ac:picMk id="5" creationId="{6F723DC1-C232-492B-B4EC-CA235F4A0BA3}"/>
          </ac:picMkLst>
        </pc:picChg>
      </pc:sldChg>
      <pc:sldChg chg="addSp delSp modSp add ord replId">
        <pc:chgData name="Elisabeth Germann" userId="" providerId="" clId="Web-{9E1C5E5A-B741-4D09-B330-577766F845E6}" dt="2021-07-01T17:08:58.207" v="215" actId="20577"/>
        <pc:sldMkLst>
          <pc:docMk/>
          <pc:sldMk cId="1232705657" sldId="708"/>
        </pc:sldMkLst>
        <pc:spChg chg="del mod">
          <ac:chgData name="Elisabeth Germann" userId="" providerId="" clId="Web-{9E1C5E5A-B741-4D09-B330-577766F845E6}" dt="2021-07-01T17:08:16.533" v="186"/>
          <ac:spMkLst>
            <pc:docMk/>
            <pc:sldMk cId="1232705657" sldId="708"/>
            <ac:spMk id="3" creationId="{9E6B6FF4-256A-421B-92BD-35802A369FF7}"/>
          </ac:spMkLst>
        </pc:spChg>
        <pc:spChg chg="mod">
          <ac:chgData name="Elisabeth Germann" userId="" providerId="" clId="Web-{9E1C5E5A-B741-4D09-B330-577766F845E6}" dt="2021-07-01T17:06:44.949" v="157" actId="20577"/>
          <ac:spMkLst>
            <pc:docMk/>
            <pc:sldMk cId="1232705657" sldId="708"/>
            <ac:spMk id="4" creationId="{7A4EDB5A-DA23-40B0-B4F7-A58291920B42}"/>
          </ac:spMkLst>
        </pc:spChg>
        <pc:spChg chg="add del mod">
          <ac:chgData name="Elisabeth Germann" userId="" providerId="" clId="Web-{9E1C5E5A-B741-4D09-B330-577766F845E6}" dt="2021-07-01T17:07:00.590" v="162"/>
          <ac:spMkLst>
            <pc:docMk/>
            <pc:sldMk cId="1232705657" sldId="708"/>
            <ac:spMk id="5" creationId="{822D6324-36F6-4A03-8C8E-275428BF338D}"/>
          </ac:spMkLst>
        </pc:spChg>
        <pc:spChg chg="add mod">
          <ac:chgData name="Elisabeth Germann" userId="" providerId="" clId="Web-{9E1C5E5A-B741-4D09-B330-577766F845E6}" dt="2021-07-01T17:08:58.207" v="215" actId="20577"/>
          <ac:spMkLst>
            <pc:docMk/>
            <pc:sldMk cId="1232705657" sldId="708"/>
            <ac:spMk id="7" creationId="{F35B3420-FB47-42DC-8BF3-8394045E8713}"/>
          </ac:spMkLst>
        </pc:spChg>
      </pc:sldChg>
      <pc:sldChg chg="modSp add ord replId">
        <pc:chgData name="Elisabeth Germann" userId="" providerId="" clId="Web-{9E1C5E5A-B741-4D09-B330-577766F845E6}" dt="2021-07-01T17:10:21.853" v="243" actId="14100"/>
        <pc:sldMkLst>
          <pc:docMk/>
          <pc:sldMk cId="2900221443" sldId="709"/>
        </pc:sldMkLst>
        <pc:spChg chg="mod">
          <ac:chgData name="Elisabeth Germann" userId="" providerId="" clId="Web-{9E1C5E5A-B741-4D09-B330-577766F845E6}" dt="2021-07-01T17:10:21.853" v="243" actId="14100"/>
          <ac:spMkLst>
            <pc:docMk/>
            <pc:sldMk cId="2900221443" sldId="709"/>
            <ac:spMk id="3" creationId="{9E6B6FF4-256A-421B-92BD-35802A369FF7}"/>
          </ac:spMkLst>
        </pc:spChg>
        <pc:spChg chg="mod">
          <ac:chgData name="Elisabeth Germann" userId="" providerId="" clId="Web-{9E1C5E5A-B741-4D09-B330-577766F845E6}" dt="2021-07-01T17:09:58.727" v="228" actId="20577"/>
          <ac:spMkLst>
            <pc:docMk/>
            <pc:sldMk cId="2900221443" sldId="709"/>
            <ac:spMk id="4" creationId="{7A4EDB5A-DA23-40B0-B4F7-A58291920B42}"/>
          </ac:spMkLst>
        </pc:spChg>
      </pc:sldChg>
      <pc:sldChg chg="addSp delSp modSp add replId">
        <pc:chgData name="Elisabeth Germann" userId="" providerId="" clId="Web-{9E1C5E5A-B741-4D09-B330-577766F845E6}" dt="2021-07-01T17:14:01.398" v="325" actId="20577"/>
        <pc:sldMkLst>
          <pc:docMk/>
          <pc:sldMk cId="1950110044" sldId="710"/>
        </pc:sldMkLst>
        <pc:spChg chg="del">
          <ac:chgData name="Elisabeth Germann" userId="" providerId="" clId="Web-{9E1C5E5A-B741-4D09-B330-577766F845E6}" dt="2021-07-01T17:11:42.639" v="262"/>
          <ac:spMkLst>
            <pc:docMk/>
            <pc:sldMk cId="1950110044" sldId="710"/>
            <ac:spMk id="3" creationId="{9E6B6FF4-256A-421B-92BD-35802A369FF7}"/>
          </ac:spMkLst>
        </pc:spChg>
        <pc:spChg chg="mod">
          <ac:chgData name="Elisabeth Germann" userId="" providerId="" clId="Web-{9E1C5E5A-B741-4D09-B330-577766F845E6}" dt="2021-07-01T17:10:48.558" v="254" actId="20577"/>
          <ac:spMkLst>
            <pc:docMk/>
            <pc:sldMk cId="1950110044" sldId="710"/>
            <ac:spMk id="4" creationId="{7A4EDB5A-DA23-40B0-B4F7-A58291920B42}"/>
          </ac:spMkLst>
        </pc:spChg>
        <pc:spChg chg="add del mod">
          <ac:chgData name="Elisabeth Germann" userId="" providerId="" clId="Web-{9E1C5E5A-B741-4D09-B330-577766F845E6}" dt="2021-07-01T17:11:10.137" v="257"/>
          <ac:spMkLst>
            <pc:docMk/>
            <pc:sldMk cId="1950110044" sldId="710"/>
            <ac:spMk id="5" creationId="{E8E1B247-F69E-4B5B-8E54-793A7D5C289D}"/>
          </ac:spMkLst>
        </pc:spChg>
        <pc:spChg chg="add del mod">
          <ac:chgData name="Elisabeth Germann" userId="" providerId="" clId="Web-{9E1C5E5A-B741-4D09-B330-577766F845E6}" dt="2021-07-01T17:11:38.405" v="261"/>
          <ac:spMkLst>
            <pc:docMk/>
            <pc:sldMk cId="1950110044" sldId="710"/>
            <ac:spMk id="6" creationId="{66A0071C-DAFD-4CD3-ACBB-6F583D0C1680}"/>
          </ac:spMkLst>
        </pc:spChg>
        <pc:spChg chg="add del mod">
          <ac:chgData name="Elisabeth Germann" userId="" providerId="" clId="Web-{9E1C5E5A-B741-4D09-B330-577766F845E6}" dt="2021-07-01T17:12:04.422" v="265"/>
          <ac:spMkLst>
            <pc:docMk/>
            <pc:sldMk cId="1950110044" sldId="710"/>
            <ac:spMk id="7" creationId="{59C764A1-C61D-4DF8-AD55-2783C101B7F6}"/>
          </ac:spMkLst>
        </pc:spChg>
        <pc:spChg chg="add mod">
          <ac:chgData name="Elisabeth Germann" userId="" providerId="" clId="Web-{9E1C5E5A-B741-4D09-B330-577766F845E6}" dt="2021-07-01T17:14:01.398" v="325" actId="20577"/>
          <ac:spMkLst>
            <pc:docMk/>
            <pc:sldMk cId="1950110044" sldId="710"/>
            <ac:spMk id="8" creationId="{0180ED5A-7B72-47F5-980A-CF94DA92F885}"/>
          </ac:spMkLst>
        </pc:spChg>
      </pc:sldChg>
      <pc:sldChg chg="addSp modSp add replId">
        <pc:chgData name="Elisabeth Germann" userId="" providerId="" clId="Web-{9E1C5E5A-B741-4D09-B330-577766F845E6}" dt="2021-07-01T17:15:32.654" v="359" actId="14100"/>
        <pc:sldMkLst>
          <pc:docMk/>
          <pc:sldMk cId="1744491866" sldId="711"/>
        </pc:sldMkLst>
        <pc:spChg chg="add mod">
          <ac:chgData name="Elisabeth Germann" userId="" providerId="" clId="Web-{9E1C5E5A-B741-4D09-B330-577766F845E6}" dt="2021-07-01T17:15:32.654" v="359" actId="14100"/>
          <ac:spMkLst>
            <pc:docMk/>
            <pc:sldMk cId="1744491866" sldId="711"/>
            <ac:spMk id="3" creationId="{034922BB-18AA-4DB5-80E2-A6E5B8254926}"/>
          </ac:spMkLst>
        </pc:spChg>
        <pc:spChg chg="mod">
          <ac:chgData name="Elisabeth Germann" userId="" providerId="" clId="Web-{9E1C5E5A-B741-4D09-B330-577766F845E6}" dt="2021-07-01T17:14:28.884" v="331" actId="20577"/>
          <ac:spMkLst>
            <pc:docMk/>
            <pc:sldMk cId="1744491866" sldId="711"/>
            <ac:spMk id="8" creationId="{0180ED5A-7B72-47F5-980A-CF94DA92F885}"/>
          </ac:spMkLst>
        </pc:spChg>
      </pc:sldChg>
      <pc:sldChg chg="modSp add replId">
        <pc:chgData name="Elisabeth Germann" userId="" providerId="" clId="Web-{9E1C5E5A-B741-4D09-B330-577766F845E6}" dt="2021-07-01T17:16:40.502" v="375" actId="1076"/>
        <pc:sldMkLst>
          <pc:docMk/>
          <pc:sldMk cId="3057083339" sldId="712"/>
        </pc:sldMkLst>
        <pc:spChg chg="mod">
          <ac:chgData name="Elisabeth Germann" userId="" providerId="" clId="Web-{9E1C5E5A-B741-4D09-B330-577766F845E6}" dt="2021-07-01T17:16:30.501" v="372" actId="1076"/>
          <ac:spMkLst>
            <pc:docMk/>
            <pc:sldMk cId="3057083339" sldId="712"/>
            <ac:spMk id="3" creationId="{034922BB-18AA-4DB5-80E2-A6E5B8254926}"/>
          </ac:spMkLst>
        </pc:spChg>
        <pc:spChg chg="mod">
          <ac:chgData name="Elisabeth Germann" userId="" providerId="" clId="Web-{9E1C5E5A-B741-4D09-B330-577766F845E6}" dt="2021-07-01T17:16:40.502" v="375" actId="1076"/>
          <ac:spMkLst>
            <pc:docMk/>
            <pc:sldMk cId="3057083339" sldId="712"/>
            <ac:spMk id="4" creationId="{7A4EDB5A-DA23-40B0-B4F7-A58291920B42}"/>
          </ac:spMkLst>
        </pc:spChg>
        <pc:spChg chg="mod">
          <ac:chgData name="Elisabeth Germann" userId="" providerId="" clId="Web-{9E1C5E5A-B741-4D09-B330-577766F845E6}" dt="2021-07-01T17:16:34.127" v="373" actId="1076"/>
          <ac:spMkLst>
            <pc:docMk/>
            <pc:sldMk cId="3057083339" sldId="712"/>
            <ac:spMk id="8" creationId="{0180ED5A-7B72-47F5-980A-CF94DA92F8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09.09.2021</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09.09.2021</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09.09.2021</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932070" y="4855618"/>
            <a:ext cx="2327881" cy="938719"/>
          </a:xfrm>
          <a:prstGeom prst="rect">
            <a:avLst/>
          </a:prstGeom>
          <a:noFill/>
        </p:spPr>
        <p:txBody>
          <a:bodyPr wrap="none" rtlCol="0">
            <a:spAutoFit/>
          </a:bodyPr>
          <a:lstStyle/>
          <a:p>
            <a:pPr algn="ctr"/>
            <a:r>
              <a:rPr lang="de-CH" sz="5500" b="1" dirty="0"/>
              <a:t>Nahum</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668D82D-C18A-4814-B1C1-89F27801BFFE}"/>
              </a:ext>
            </a:extLst>
          </p:cNvPr>
          <p:cNvPicPr>
            <a:picLocks noChangeAspect="1"/>
          </p:cNvPicPr>
          <p:nvPr/>
        </p:nvPicPr>
        <p:blipFill>
          <a:blip r:embed="rId2"/>
          <a:stretch>
            <a:fillRect/>
          </a:stretch>
        </p:blipFill>
        <p:spPr>
          <a:xfrm>
            <a:off x="1389618" y="76625"/>
            <a:ext cx="9172635" cy="6683046"/>
          </a:xfrm>
          <a:prstGeom prst="rect">
            <a:avLst/>
          </a:prstGeom>
        </p:spPr>
      </p:pic>
      <p:sp>
        <p:nvSpPr>
          <p:cNvPr id="4" name="Rechteck 3">
            <a:extLst>
              <a:ext uri="{FF2B5EF4-FFF2-40B4-BE49-F238E27FC236}">
                <a16:creationId xmlns:a16="http://schemas.microsoft.com/office/drawing/2014/main" id="{3A66B3B3-3A37-429F-BE63-87A09080BB7F}"/>
              </a:ext>
            </a:extLst>
          </p:cNvPr>
          <p:cNvSpPr/>
          <p:nvPr/>
        </p:nvSpPr>
        <p:spPr>
          <a:xfrm>
            <a:off x="460131" y="2864975"/>
            <a:ext cx="2898532" cy="3351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3602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7A4EDB5A-DA23-40B0-B4F7-A58291920B42}"/>
              </a:ext>
            </a:extLst>
          </p:cNvPr>
          <p:cNvSpPr txBox="1"/>
          <p:nvPr/>
        </p:nvSpPr>
        <p:spPr>
          <a:xfrm>
            <a:off x="2461847" y="1319403"/>
            <a:ext cx="5217252"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Die Wiederkunft des Jesu (1,2-8)</a:t>
            </a:r>
            <a:endParaRPr lang="de-CH" sz="2800" dirty="0">
              <a:effectLst/>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9E6B6FF4-256A-421B-92BD-35802A369FF7}"/>
              </a:ext>
            </a:extLst>
          </p:cNvPr>
          <p:cNvSpPr/>
          <p:nvPr/>
        </p:nvSpPr>
        <p:spPr>
          <a:xfrm>
            <a:off x="2461847" y="2139107"/>
            <a:ext cx="8889022" cy="2677656"/>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 Ein eifersüchtiger und rächender Gott ist der HERR; ein Rächer ist der HERR und voller Zorn; ein Rächer ist der HERR an seinen Widersachern, er verharrt [im Zorn] gegen seine Feinde.</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Der HERR ist langsam zum Zorn, aber von großer Kraft, und er lässt gewiss nicht ungestraft." </a:t>
            </a:r>
            <a:r>
              <a:rPr lang="de-CH" sz="2800" b="1" dirty="0">
                <a:latin typeface="Calibri" panose="020F0502020204030204" pitchFamily="34" charset="0"/>
                <a:ea typeface="Calibri" panose="020F0502020204030204" pitchFamily="34" charset="0"/>
                <a:cs typeface="Times New Roman" panose="02020603050405020304" pitchFamily="18" charset="0"/>
              </a:rPr>
              <a:t>Nah 1,2-3a</a:t>
            </a:r>
          </a:p>
        </p:txBody>
      </p:sp>
      <p:pic>
        <p:nvPicPr>
          <p:cNvPr id="11" name="Grafik 10">
            <a:extLst>
              <a:ext uri="{FF2B5EF4-FFF2-40B4-BE49-F238E27FC236}">
                <a16:creationId xmlns:a16="http://schemas.microsoft.com/office/drawing/2014/main" id="{C76E80A2-7653-4BCC-BAB8-08E878AE58EF}"/>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13" name="Rechteck 12">
            <a:extLst>
              <a:ext uri="{FF2B5EF4-FFF2-40B4-BE49-F238E27FC236}">
                <a16:creationId xmlns:a16="http://schemas.microsoft.com/office/drawing/2014/main" id="{190F0993-EE31-424E-8869-28AA1CE1C778}"/>
              </a:ext>
            </a:extLst>
          </p:cNvPr>
          <p:cNvSpPr/>
          <p:nvPr/>
        </p:nvSpPr>
        <p:spPr>
          <a:xfrm>
            <a:off x="130787" y="2532185"/>
            <a:ext cx="1897307" cy="2521889"/>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53026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257523"/>
            <a:ext cx="5516192"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Die Wiederkunft des Jesu (1,2-8)</a:t>
            </a:r>
            <a:endParaRPr lang="de-CH" sz="2800" dirty="0">
              <a:effectLst/>
              <a:ea typeface="Calibri" panose="020F050202020403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988F7D3F-3202-44C3-858B-64AB2569A32B}"/>
              </a:ext>
            </a:extLst>
          </p:cNvPr>
          <p:cNvSpPr/>
          <p:nvPr/>
        </p:nvSpPr>
        <p:spPr>
          <a:xfrm>
            <a:off x="2461847" y="2007186"/>
            <a:ext cx="1930144" cy="523220"/>
          </a:xfrm>
          <a:prstGeom prst="rect">
            <a:avLst/>
          </a:prstGeom>
        </p:spPr>
        <p:txBody>
          <a:bodyPr wrap="non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Eifersucht</a:t>
            </a:r>
          </a:p>
        </p:txBody>
      </p:sp>
      <p:sp>
        <p:nvSpPr>
          <p:cNvPr id="6" name="Rechteck 5">
            <a:extLst>
              <a:ext uri="{FF2B5EF4-FFF2-40B4-BE49-F238E27FC236}">
                <a16:creationId xmlns:a16="http://schemas.microsoft.com/office/drawing/2014/main" id="{E5D335B4-7A48-4E71-ADF9-F01F7E3DD5B6}"/>
              </a:ext>
            </a:extLst>
          </p:cNvPr>
          <p:cNvSpPr/>
          <p:nvPr/>
        </p:nvSpPr>
        <p:spPr>
          <a:xfrm>
            <a:off x="2461847" y="2562783"/>
            <a:ext cx="9029698" cy="2246769"/>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Der HERR wird in seinem Wort als ein verzehrendes Feuer und als ein eifersüchtiger Gott beschrieben. Sein Volk ist ihm nicht egal, dies erkennen wir immer wieder, wenn wir sein Wort lesen. Schon am Berg Sinai erwähnt Gott dies gegenüber dem Volk Gottes.</a:t>
            </a:r>
          </a:p>
        </p:txBody>
      </p:sp>
      <p:sp>
        <p:nvSpPr>
          <p:cNvPr id="7" name="Rechteck 6">
            <a:extLst>
              <a:ext uri="{FF2B5EF4-FFF2-40B4-BE49-F238E27FC236}">
                <a16:creationId xmlns:a16="http://schemas.microsoft.com/office/drawing/2014/main" id="{4FCDA8A6-EC9A-4E7A-B376-C79A780A47FE}"/>
              </a:ext>
            </a:extLst>
          </p:cNvPr>
          <p:cNvSpPr/>
          <p:nvPr/>
        </p:nvSpPr>
        <p:spPr>
          <a:xfrm>
            <a:off x="2461847" y="4964919"/>
            <a:ext cx="8456632" cy="1384995"/>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4 Denn du sollst keinen anderen Gott anbeten. Denn der HERR, dessen Name »Der Eifersüchtige« ist, ist ein eifersüchtiger Gott." </a:t>
            </a:r>
            <a:r>
              <a:rPr lang="de-CH" sz="2800" b="1" dirty="0">
                <a:latin typeface="Calibri" panose="020F0502020204030204" pitchFamily="34" charset="0"/>
                <a:ea typeface="Calibri" panose="020F0502020204030204" pitchFamily="34" charset="0"/>
                <a:cs typeface="Times New Roman" panose="02020603050405020304" pitchFamily="18" charset="0"/>
              </a:rPr>
              <a:t>Ex 34,14</a:t>
            </a:r>
          </a:p>
        </p:txBody>
      </p:sp>
      <p:sp>
        <p:nvSpPr>
          <p:cNvPr id="8" name="Rechteck 7">
            <a:extLst>
              <a:ext uri="{FF2B5EF4-FFF2-40B4-BE49-F238E27FC236}">
                <a16:creationId xmlns:a16="http://schemas.microsoft.com/office/drawing/2014/main" id="{B1F1B1B0-3BB4-4C68-978D-22C1D0EA6256}"/>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pic>
        <p:nvPicPr>
          <p:cNvPr id="9" name="Grafik 8">
            <a:extLst>
              <a:ext uri="{FF2B5EF4-FFF2-40B4-BE49-F238E27FC236}">
                <a16:creationId xmlns:a16="http://schemas.microsoft.com/office/drawing/2014/main" id="{3D04A873-DACB-419D-BE26-1B141A15FF54}"/>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10" name="Rechteck 9">
            <a:extLst>
              <a:ext uri="{FF2B5EF4-FFF2-40B4-BE49-F238E27FC236}">
                <a16:creationId xmlns:a16="http://schemas.microsoft.com/office/drawing/2014/main" id="{B03427C0-373E-465F-993A-7E9161EE077E}"/>
              </a:ext>
            </a:extLst>
          </p:cNvPr>
          <p:cNvSpPr/>
          <p:nvPr/>
        </p:nvSpPr>
        <p:spPr>
          <a:xfrm>
            <a:off x="87923" y="1056008"/>
            <a:ext cx="1897307" cy="532904"/>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Rechteck 10">
            <a:extLst>
              <a:ext uri="{FF2B5EF4-FFF2-40B4-BE49-F238E27FC236}">
                <a16:creationId xmlns:a16="http://schemas.microsoft.com/office/drawing/2014/main" id="{6565608E-CC36-4C67-A148-F8D7369EC377}"/>
              </a:ext>
            </a:extLst>
          </p:cNvPr>
          <p:cNvSpPr/>
          <p:nvPr/>
        </p:nvSpPr>
        <p:spPr>
          <a:xfrm>
            <a:off x="130787" y="3429000"/>
            <a:ext cx="1897307" cy="1625074"/>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98269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140284"/>
            <a:ext cx="5384307"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Die Wiederkunft des Jesu (1,2-8)</a:t>
            </a:r>
            <a:endParaRPr lang="de-CH" sz="2800" dirty="0">
              <a:effectLst/>
              <a:ea typeface="Calibri" panose="020F050202020403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988F7D3F-3202-44C3-858B-64AB2569A32B}"/>
              </a:ext>
            </a:extLst>
          </p:cNvPr>
          <p:cNvSpPr/>
          <p:nvPr/>
        </p:nvSpPr>
        <p:spPr>
          <a:xfrm>
            <a:off x="2461847" y="1756033"/>
            <a:ext cx="1391728" cy="523220"/>
          </a:xfrm>
          <a:prstGeom prst="rect">
            <a:avLst/>
          </a:prstGeom>
        </p:spPr>
        <p:txBody>
          <a:bodyPr wrap="non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Rache</a:t>
            </a:r>
          </a:p>
        </p:txBody>
      </p:sp>
      <p:sp>
        <p:nvSpPr>
          <p:cNvPr id="6" name="Rechteck 5">
            <a:extLst>
              <a:ext uri="{FF2B5EF4-FFF2-40B4-BE49-F238E27FC236}">
                <a16:creationId xmlns:a16="http://schemas.microsoft.com/office/drawing/2014/main" id="{E5D335B4-7A48-4E71-ADF9-F01F7E3DD5B6}"/>
              </a:ext>
            </a:extLst>
          </p:cNvPr>
          <p:cNvSpPr/>
          <p:nvPr/>
        </p:nvSpPr>
        <p:spPr>
          <a:xfrm>
            <a:off x="2461847" y="2279253"/>
            <a:ext cx="9029698" cy="2246769"/>
          </a:xfrm>
          <a:prstGeom prst="rect">
            <a:avLst/>
          </a:prstGeom>
        </p:spPr>
        <p:txBody>
          <a:bodyPr wrap="square">
            <a:spAutoFit/>
          </a:bodyPr>
          <a:lstStyle/>
          <a:p>
            <a:r>
              <a:rPr lang="de-CH" sz="2800" dirty="0"/>
              <a:t>Der Richter dieser Welt kann kein Vergehen ungestraft lassen. Als der gerechte Richter sorgt er für eine angemessene Bestrafung des Bösen. Jahwe ist </a:t>
            </a:r>
            <a:r>
              <a:rPr lang="de-CH" sz="2800" i="1" dirty="0"/>
              <a:t>„groß an Kraft“ (1,3)</a:t>
            </a:r>
            <a:r>
              <a:rPr lang="de-CH" sz="2800" dirty="0"/>
              <a:t> und damit fähig, Seine Gerechtigkeit gegenüber dem Unrecht der Menschen durchzusetzen. </a:t>
            </a:r>
          </a:p>
        </p:txBody>
      </p:sp>
      <p:sp>
        <p:nvSpPr>
          <p:cNvPr id="3" name="Rechteck 2">
            <a:extLst>
              <a:ext uri="{FF2B5EF4-FFF2-40B4-BE49-F238E27FC236}">
                <a16:creationId xmlns:a16="http://schemas.microsoft.com/office/drawing/2014/main" id="{E1C85957-1F89-447C-A95A-E59B54C5C415}"/>
              </a:ext>
            </a:extLst>
          </p:cNvPr>
          <p:cNvSpPr/>
          <p:nvPr/>
        </p:nvSpPr>
        <p:spPr>
          <a:xfrm>
            <a:off x="2461847" y="4505680"/>
            <a:ext cx="9029698" cy="2246769"/>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"9 Der Herr zögert nicht die Verheißung hinaus, wie etliche es für ein Hinauszögern halten, sondern er ist langmütig gegen uns, weil er nicht will, dass jemand verlorengehe, sondern dass jedermann Raum zur Buße habe." </a:t>
            </a:r>
            <a:r>
              <a:rPr lang="de-CH" sz="2800" b="1" dirty="0">
                <a:latin typeface="Calibri" panose="020F0502020204030204" pitchFamily="34" charset="0"/>
                <a:ea typeface="Calibri" panose="020F0502020204030204" pitchFamily="34" charset="0"/>
                <a:cs typeface="Times New Roman" panose="02020603050405020304" pitchFamily="18" charset="0"/>
              </a:rPr>
              <a:t>2Petr 3,9</a:t>
            </a:r>
          </a:p>
        </p:txBody>
      </p:sp>
      <p:pic>
        <p:nvPicPr>
          <p:cNvPr id="7" name="Grafik 6">
            <a:extLst>
              <a:ext uri="{FF2B5EF4-FFF2-40B4-BE49-F238E27FC236}">
                <a16:creationId xmlns:a16="http://schemas.microsoft.com/office/drawing/2014/main" id="{9A5C5C9C-9290-41ED-AB25-0DDCDBBA7893}"/>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8" name="Rechteck 7">
            <a:extLst>
              <a:ext uri="{FF2B5EF4-FFF2-40B4-BE49-F238E27FC236}">
                <a16:creationId xmlns:a16="http://schemas.microsoft.com/office/drawing/2014/main" id="{25E7ACF3-BD85-4FC8-A5D1-7042C8AB9B56}"/>
              </a:ext>
            </a:extLst>
          </p:cNvPr>
          <p:cNvSpPr/>
          <p:nvPr/>
        </p:nvSpPr>
        <p:spPr>
          <a:xfrm>
            <a:off x="87923" y="1022919"/>
            <a:ext cx="1897307" cy="640585"/>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Rechteck 8">
            <a:extLst>
              <a:ext uri="{FF2B5EF4-FFF2-40B4-BE49-F238E27FC236}">
                <a16:creationId xmlns:a16="http://schemas.microsoft.com/office/drawing/2014/main" id="{01A92970-D0EE-4ADF-8D03-9F1E6C2072CC}"/>
              </a:ext>
            </a:extLst>
          </p:cNvPr>
          <p:cNvSpPr/>
          <p:nvPr/>
        </p:nvSpPr>
        <p:spPr>
          <a:xfrm>
            <a:off x="130787" y="3429000"/>
            <a:ext cx="1897307" cy="1625074"/>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9B8A0FDB-0A93-425E-B31E-A8C6B882C575}"/>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6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049336"/>
            <a:ext cx="5287592"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Die Wiederkunft des Jesu (1,2-8)</a:t>
            </a:r>
            <a:endParaRPr lang="de-CH" sz="2800" dirty="0">
              <a:effectLst/>
              <a:ea typeface="Calibri" panose="020F050202020403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988F7D3F-3202-44C3-858B-64AB2569A32B}"/>
              </a:ext>
            </a:extLst>
          </p:cNvPr>
          <p:cNvSpPr/>
          <p:nvPr/>
        </p:nvSpPr>
        <p:spPr>
          <a:xfrm>
            <a:off x="2461847" y="1789535"/>
            <a:ext cx="1178079" cy="523220"/>
          </a:xfrm>
          <a:prstGeom prst="rect">
            <a:avLst/>
          </a:prstGeom>
        </p:spPr>
        <p:txBody>
          <a:bodyPr wrap="none">
            <a:spAutoFit/>
          </a:bodyPr>
          <a:lstStyle/>
          <a:p>
            <a:pPr marL="342900" lvl="0" indent="-342900">
              <a:spcBef>
                <a:spcPts val="200"/>
              </a:spcBef>
              <a:spcAft>
                <a:spcPts val="0"/>
              </a:spcAft>
              <a:buFont typeface="Wingdings" panose="05000000000000000000" pitchFamily="2" charset="2"/>
              <a:buChar char=""/>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Zorn</a:t>
            </a:r>
          </a:p>
        </p:txBody>
      </p:sp>
      <p:sp>
        <p:nvSpPr>
          <p:cNvPr id="6" name="Rechteck 5">
            <a:extLst>
              <a:ext uri="{FF2B5EF4-FFF2-40B4-BE49-F238E27FC236}">
                <a16:creationId xmlns:a16="http://schemas.microsoft.com/office/drawing/2014/main" id="{E5D335B4-7A48-4E71-ADF9-F01F7E3DD5B6}"/>
              </a:ext>
            </a:extLst>
          </p:cNvPr>
          <p:cNvSpPr/>
          <p:nvPr/>
        </p:nvSpPr>
        <p:spPr>
          <a:xfrm>
            <a:off x="2461847" y="2521059"/>
            <a:ext cx="9029698" cy="1815882"/>
          </a:xfrm>
          <a:prstGeom prst="rect">
            <a:avLst/>
          </a:prstGeom>
        </p:spPr>
        <p:txBody>
          <a:bodyPr wrap="square">
            <a:spAutoFit/>
          </a:bodyPr>
          <a:lstStyle/>
          <a:p>
            <a:r>
              <a:rPr lang="de-CH" sz="2800" dirty="0"/>
              <a:t>Der Zorn Gottes ist nicht gleich des Zorn des Menschen. Es ist ein heiliger Zorn, ein Entrüstet sein, dass sich gegen alles richtet, was seiner Autorität entgegentritt und sein Gesetz missachtet. </a:t>
            </a:r>
            <a:endParaRPr lang="de-CH" sz="4000" dirty="0"/>
          </a:p>
        </p:txBody>
      </p:sp>
      <p:sp>
        <p:nvSpPr>
          <p:cNvPr id="7" name="Rechteck 6">
            <a:extLst>
              <a:ext uri="{FF2B5EF4-FFF2-40B4-BE49-F238E27FC236}">
                <a16:creationId xmlns:a16="http://schemas.microsoft.com/office/drawing/2014/main" id="{8B5E4028-6FD2-46F5-B659-BBD1D28019F4}"/>
              </a:ext>
            </a:extLst>
          </p:cNvPr>
          <p:cNvSpPr/>
          <p:nvPr/>
        </p:nvSpPr>
        <p:spPr>
          <a:xfrm>
            <a:off x="2461846" y="4481280"/>
            <a:ext cx="9029698" cy="1815882"/>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Gott ist so mächtig, dass er alles leicht zerstören könnte, wenn sein Zorn nicht ein heiliger Zorn wäre. ER herrscht über die Kräfte der Natur (Nah 1,3.4; Ex 14,21ff; 19,18; Hebr 12,26-27).</a:t>
            </a:r>
            <a:r>
              <a:rPr lang="de-CH" sz="2800" dirty="0"/>
              <a:t> </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E1C0DCD7-8FD6-4DD9-83AC-C25B094F1ED0}"/>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pic>
        <p:nvPicPr>
          <p:cNvPr id="9" name="Grafik 8">
            <a:extLst>
              <a:ext uri="{FF2B5EF4-FFF2-40B4-BE49-F238E27FC236}">
                <a16:creationId xmlns:a16="http://schemas.microsoft.com/office/drawing/2014/main" id="{395068D9-290F-450A-BDD8-75486EFF67A1}"/>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10" name="Rechteck 9">
            <a:extLst>
              <a:ext uri="{FF2B5EF4-FFF2-40B4-BE49-F238E27FC236}">
                <a16:creationId xmlns:a16="http://schemas.microsoft.com/office/drawing/2014/main" id="{4B68A361-B5CA-4686-967F-AF51327B64BC}"/>
              </a:ext>
            </a:extLst>
          </p:cNvPr>
          <p:cNvSpPr/>
          <p:nvPr/>
        </p:nvSpPr>
        <p:spPr>
          <a:xfrm>
            <a:off x="87923" y="1040503"/>
            <a:ext cx="1897307" cy="549637"/>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Rechteck 10">
            <a:extLst>
              <a:ext uri="{FF2B5EF4-FFF2-40B4-BE49-F238E27FC236}">
                <a16:creationId xmlns:a16="http://schemas.microsoft.com/office/drawing/2014/main" id="{2ED27E60-28A3-43B5-9250-61E7024176E3}"/>
              </a:ext>
            </a:extLst>
          </p:cNvPr>
          <p:cNvSpPr/>
          <p:nvPr/>
        </p:nvSpPr>
        <p:spPr>
          <a:xfrm>
            <a:off x="130787" y="3429000"/>
            <a:ext cx="1897307" cy="1625074"/>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1838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135138"/>
            <a:ext cx="10016286"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Die Wiederkunft des Jesu (1,2-8)</a:t>
            </a:r>
            <a:endParaRPr lang="de-CH" sz="2800" dirty="0">
              <a:effectLst/>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E542C725-21CF-4148-AB1A-0CFB114B70B9}"/>
              </a:ext>
            </a:extLst>
          </p:cNvPr>
          <p:cNvSpPr/>
          <p:nvPr/>
        </p:nvSpPr>
        <p:spPr>
          <a:xfrm>
            <a:off x="2461847" y="1770577"/>
            <a:ext cx="8062544" cy="4893647"/>
          </a:xfrm>
          <a:prstGeom prst="rect">
            <a:avLst/>
          </a:prstGeom>
        </p:spPr>
        <p:txBody>
          <a:bodyPr wrap="square">
            <a:spAutoFit/>
          </a:bodyPr>
          <a:lstStyle/>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"Der Weg des HERRN ist im Sturmwind und im Ungewitter, </a:t>
            </a:r>
          </a:p>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Gewölk ist der Staub seiner Füße.</a:t>
            </a:r>
          </a:p>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Er schilt das Meer und trocknet es aus, und er lässt alle Ströme versiegen; </a:t>
            </a:r>
          </a:p>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Baschan und Karmel verdorren, und die Blüte des Libanon verwelkt.</a:t>
            </a:r>
          </a:p>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Die Berge erbeben vor ihm, und die Hügel zerschmelzen; </a:t>
            </a:r>
          </a:p>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das Land hebt sich empor vor seinem Angesicht, </a:t>
            </a:r>
          </a:p>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der Erdkreis samt allen, die darauf wohnen.</a:t>
            </a:r>
          </a:p>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Wer kann bestehen vor seinem Grimm, und wer widersteht der Glut seines Zorns? </a:t>
            </a:r>
          </a:p>
          <a:p>
            <a:pPr>
              <a:spcAft>
                <a:spcPts val="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Sein Grimm ergießt sich wie ein Feuer, und Felsen werden von ihm zerrissen." </a:t>
            </a:r>
            <a:r>
              <a:rPr lang="de-CH" sz="2400" b="1" dirty="0">
                <a:latin typeface="Calibri" panose="020F0502020204030204" pitchFamily="34" charset="0"/>
                <a:ea typeface="Calibri" panose="020F0502020204030204" pitchFamily="34" charset="0"/>
                <a:cs typeface="Times New Roman" panose="02020603050405020304" pitchFamily="18" charset="0"/>
              </a:rPr>
              <a:t>Nah 1,3b-6</a:t>
            </a:r>
          </a:p>
        </p:txBody>
      </p:sp>
      <p:pic>
        <p:nvPicPr>
          <p:cNvPr id="5" name="Grafik 4">
            <a:extLst>
              <a:ext uri="{FF2B5EF4-FFF2-40B4-BE49-F238E27FC236}">
                <a16:creationId xmlns:a16="http://schemas.microsoft.com/office/drawing/2014/main" id="{F7CE9ED7-68F9-4EFF-BEEE-84B805D90A70}"/>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6" name="Rechteck 5">
            <a:extLst>
              <a:ext uri="{FF2B5EF4-FFF2-40B4-BE49-F238E27FC236}">
                <a16:creationId xmlns:a16="http://schemas.microsoft.com/office/drawing/2014/main" id="{D2FE9CB5-34C7-492C-8395-B81AFD35E5D3}"/>
              </a:ext>
            </a:extLst>
          </p:cNvPr>
          <p:cNvSpPr/>
          <p:nvPr/>
        </p:nvSpPr>
        <p:spPr>
          <a:xfrm>
            <a:off x="87923" y="1022919"/>
            <a:ext cx="1897307" cy="635439"/>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Rechteck 6">
            <a:extLst>
              <a:ext uri="{FF2B5EF4-FFF2-40B4-BE49-F238E27FC236}">
                <a16:creationId xmlns:a16="http://schemas.microsoft.com/office/drawing/2014/main" id="{8AA4DD4B-C255-484C-8128-FD535608A34B}"/>
              </a:ext>
            </a:extLst>
          </p:cNvPr>
          <p:cNvSpPr/>
          <p:nvPr/>
        </p:nvSpPr>
        <p:spPr>
          <a:xfrm>
            <a:off x="130787" y="3429000"/>
            <a:ext cx="1897307" cy="1625074"/>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a:extLst>
              <a:ext uri="{FF2B5EF4-FFF2-40B4-BE49-F238E27FC236}">
                <a16:creationId xmlns:a16="http://schemas.microsoft.com/office/drawing/2014/main" id="{87C43D72-2EC6-4002-BBD9-FC88954B8C13}"/>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200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319403"/>
            <a:ext cx="10016286"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"zu leicht befunden" (1,9-14)</a:t>
            </a:r>
            <a:endParaRPr lang="de-CH" sz="2800" dirty="0">
              <a:effectLst/>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9E6B6FF4-256A-421B-92BD-35802A369FF7}"/>
              </a:ext>
            </a:extLst>
          </p:cNvPr>
          <p:cNvSpPr/>
          <p:nvPr/>
        </p:nvSpPr>
        <p:spPr>
          <a:xfrm>
            <a:off x="2461847" y="2139107"/>
            <a:ext cx="8889022" cy="3539430"/>
          </a:xfrm>
          <a:prstGeom prst="rect">
            <a:avLst/>
          </a:prstGeom>
        </p:spPr>
        <p:txBody>
          <a:bodyPr wrap="square">
            <a:spAutoFit/>
          </a:bodyPr>
          <a:lstStyle/>
          <a:p>
            <a:r>
              <a:rPr lang="de-CH" sz="2800" dirty="0"/>
              <a:t>"9 Was denkt ihr euch aus gegen den HERRN? Er wird eine gänzliche Zerstörung anrichten! Die Drangsal wird sich nicht zum zweiten Mal erheben.</a:t>
            </a:r>
          </a:p>
          <a:p>
            <a:r>
              <a:rPr lang="de-CH" sz="2800" dirty="0"/>
              <a:t>10 Sie sind zwar verflochten zu einem Dornengestrüpp und trunken wie vom Wein; doch sollen sie wie dürre Stoppeln völlig verzehrt werden.</a:t>
            </a:r>
          </a:p>
          <a:p>
            <a:r>
              <a:rPr lang="de-CH" sz="2800" dirty="0"/>
              <a:t>11 Von dir ist ausgegangen, der Böses ersann gegen den HERRN, ein frevlerischer Ratgeber." </a:t>
            </a:r>
            <a:r>
              <a:rPr lang="de-CH" sz="2800" b="1" dirty="0"/>
              <a:t>Nah 1,9-11</a:t>
            </a:r>
          </a:p>
        </p:txBody>
      </p:sp>
      <p:pic>
        <p:nvPicPr>
          <p:cNvPr id="5" name="Grafik 4">
            <a:extLst>
              <a:ext uri="{FF2B5EF4-FFF2-40B4-BE49-F238E27FC236}">
                <a16:creationId xmlns:a16="http://schemas.microsoft.com/office/drawing/2014/main" id="{E0F19DB4-9B86-4728-A8FB-04B4FA40329B}"/>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6" name="Rechteck 5">
            <a:extLst>
              <a:ext uri="{FF2B5EF4-FFF2-40B4-BE49-F238E27FC236}">
                <a16:creationId xmlns:a16="http://schemas.microsoft.com/office/drawing/2014/main" id="{DA570D86-BCCD-4FDA-83A5-2CA84C4D39B8}"/>
              </a:ext>
            </a:extLst>
          </p:cNvPr>
          <p:cNvSpPr/>
          <p:nvPr/>
        </p:nvSpPr>
        <p:spPr>
          <a:xfrm>
            <a:off x="87923" y="2540977"/>
            <a:ext cx="1897307" cy="1626576"/>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a:extLst>
              <a:ext uri="{FF2B5EF4-FFF2-40B4-BE49-F238E27FC236}">
                <a16:creationId xmlns:a16="http://schemas.microsoft.com/office/drawing/2014/main" id="{46F40D9D-AEC7-41C9-9962-362D678CBDCB}"/>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349785D6-64B0-4431-B001-CC2F1DBDCD7E}"/>
              </a:ext>
            </a:extLst>
          </p:cNvPr>
          <p:cNvSpPr/>
          <p:nvPr/>
        </p:nvSpPr>
        <p:spPr>
          <a:xfrm>
            <a:off x="87923" y="1022919"/>
            <a:ext cx="1897307" cy="635439"/>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75305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319403"/>
            <a:ext cx="10016286"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"zu leicht befunden" (1,9-14)</a:t>
            </a:r>
            <a:endParaRPr lang="de-CH" sz="2800" dirty="0">
              <a:effectLst/>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9E6B6FF4-256A-421B-92BD-35802A369FF7}"/>
              </a:ext>
            </a:extLst>
          </p:cNvPr>
          <p:cNvSpPr/>
          <p:nvPr/>
        </p:nvSpPr>
        <p:spPr>
          <a:xfrm>
            <a:off x="2461847" y="2139107"/>
            <a:ext cx="8889022" cy="1384995"/>
          </a:xfrm>
          <a:prstGeom prst="rect">
            <a:avLst/>
          </a:prstGeom>
        </p:spPr>
        <p:txBody>
          <a:bodyPr wrap="square" lIns="91440" tIns="45720" rIns="91440" bIns="45720" anchor="t">
            <a:spAutoFit/>
          </a:bodyPr>
          <a:lstStyle/>
          <a:p>
            <a:r>
              <a:rPr lang="de-CH" sz="2800" dirty="0"/>
              <a:t>"12 So spricht der HERR: Wenn sie sich auch </a:t>
            </a:r>
            <a:r>
              <a:rPr lang="de-CH" sz="2800" dirty="0">
                <a:highlight>
                  <a:srgbClr val="FFFF00"/>
                </a:highlight>
              </a:rPr>
              <a:t>sicher fühlen</a:t>
            </a:r>
            <a:r>
              <a:rPr lang="de-CH" sz="2800" dirty="0"/>
              <a:t> und noch </a:t>
            </a:r>
            <a:r>
              <a:rPr lang="de-CH" sz="2800" dirty="0">
                <a:highlight>
                  <a:srgbClr val="FFFF00"/>
                </a:highlight>
              </a:rPr>
              <a:t>so zahlreich sind</a:t>
            </a:r>
            <a:r>
              <a:rPr lang="de-CH" sz="2800" dirty="0"/>
              <a:t>, </a:t>
            </a:r>
            <a:r>
              <a:rPr lang="de-CH" sz="2800" u="sng" dirty="0"/>
              <a:t>so sollen sie doch</a:t>
            </a:r>
            <a:r>
              <a:rPr lang="de-CH" sz="2800" dirty="0"/>
              <a:t> abgehauen werden, und es wird aus sein [mit ihnen]." </a:t>
            </a:r>
            <a:r>
              <a:rPr lang="de-CH" sz="2800" b="1" dirty="0"/>
              <a:t>Nah 1,12a</a:t>
            </a:r>
          </a:p>
        </p:txBody>
      </p:sp>
      <p:sp>
        <p:nvSpPr>
          <p:cNvPr id="5" name="Rechteck 4">
            <a:extLst>
              <a:ext uri="{FF2B5EF4-FFF2-40B4-BE49-F238E27FC236}">
                <a16:creationId xmlns:a16="http://schemas.microsoft.com/office/drawing/2014/main" id="{7A7065F4-CD5D-46FF-BCBB-30E0A90ECE48}"/>
              </a:ext>
            </a:extLst>
          </p:cNvPr>
          <p:cNvSpPr/>
          <p:nvPr/>
        </p:nvSpPr>
        <p:spPr>
          <a:xfrm>
            <a:off x="2461845" y="3741081"/>
            <a:ext cx="8889023" cy="2246769"/>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"Wenn ich dich auch gedemütigt habe, so will ich dich nicht nochmals demütigen;</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13 sondern nun will ich sein Joch von dir wegnehmen und zerbrechen und will deine Bande zerreißen. —" </a:t>
            </a:r>
            <a:r>
              <a:rPr lang="de-CH" sz="2800" b="1" dirty="0">
                <a:latin typeface="Calibri" panose="020F0502020204030204" pitchFamily="34" charset="0"/>
                <a:ea typeface="Calibri" panose="020F0502020204030204" pitchFamily="34" charset="0"/>
                <a:cs typeface="Times New Roman" panose="02020603050405020304" pitchFamily="18" charset="0"/>
              </a:rPr>
              <a:t>Nah 1,12b-13</a:t>
            </a:r>
          </a:p>
        </p:txBody>
      </p:sp>
      <p:sp>
        <p:nvSpPr>
          <p:cNvPr id="6" name="Rechteck 5">
            <a:extLst>
              <a:ext uri="{FF2B5EF4-FFF2-40B4-BE49-F238E27FC236}">
                <a16:creationId xmlns:a16="http://schemas.microsoft.com/office/drawing/2014/main" id="{8EA50346-69B7-4869-B953-2646DDF6DC70}"/>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CDF67C89-82CB-426E-8218-614A5DDB5E4E}"/>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8" name="Rechteck 7">
            <a:extLst>
              <a:ext uri="{FF2B5EF4-FFF2-40B4-BE49-F238E27FC236}">
                <a16:creationId xmlns:a16="http://schemas.microsoft.com/office/drawing/2014/main" id="{4DE642B8-EBEA-498D-B77A-2CF12EB5BDDD}"/>
              </a:ext>
            </a:extLst>
          </p:cNvPr>
          <p:cNvSpPr/>
          <p:nvPr/>
        </p:nvSpPr>
        <p:spPr>
          <a:xfrm>
            <a:off x="87923" y="2540976"/>
            <a:ext cx="1897307" cy="1644161"/>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35FA8B75-793F-4552-8961-15D5F128F317}"/>
              </a:ext>
            </a:extLst>
          </p:cNvPr>
          <p:cNvSpPr/>
          <p:nvPr/>
        </p:nvSpPr>
        <p:spPr>
          <a:xfrm>
            <a:off x="87923" y="1022919"/>
            <a:ext cx="1897307" cy="635439"/>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9838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240647"/>
            <a:ext cx="10016286"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"zu leicht befunden" (1,9-14)</a:t>
            </a:r>
            <a:endParaRPr lang="de-CH" sz="2800" dirty="0">
              <a:effectLst/>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9E6B6FF4-256A-421B-92BD-35802A369FF7}"/>
              </a:ext>
            </a:extLst>
          </p:cNvPr>
          <p:cNvSpPr/>
          <p:nvPr/>
        </p:nvSpPr>
        <p:spPr>
          <a:xfrm>
            <a:off x="2461847" y="2139107"/>
            <a:ext cx="8889022" cy="2246769"/>
          </a:xfrm>
          <a:prstGeom prst="rect">
            <a:avLst/>
          </a:prstGeom>
        </p:spPr>
        <p:txBody>
          <a:bodyPr wrap="square">
            <a:spAutoFit/>
          </a:bodyPr>
          <a:lstStyle/>
          <a:p>
            <a:r>
              <a:rPr lang="de-CH" sz="2800" dirty="0"/>
              <a:t>"14 Gegen dich aber hat der HERR den Befehl erlassen: Dein Name soll nicht mehr fortgepflanzt werden; aus dem Haus deines Gottes rotte ich gemeißelte und gegossene Bilder aus; ich will dir dein Grab herrichten, denn du bist zu leicht erfunden worden!" </a:t>
            </a:r>
            <a:r>
              <a:rPr lang="de-CH" sz="2800" b="1" dirty="0"/>
              <a:t>Nah 1,14</a:t>
            </a:r>
          </a:p>
        </p:txBody>
      </p:sp>
      <p:sp>
        <p:nvSpPr>
          <p:cNvPr id="5" name="Rechteck 4">
            <a:extLst>
              <a:ext uri="{FF2B5EF4-FFF2-40B4-BE49-F238E27FC236}">
                <a16:creationId xmlns:a16="http://schemas.microsoft.com/office/drawing/2014/main" id="{97D07930-419B-41D9-8565-20B0BE1F447D}"/>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a16="http://schemas.microsoft.com/office/drawing/2014/main" id="{B8A06562-6F72-4392-985E-A95A98797FE0}"/>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7" name="Rechteck 6">
            <a:extLst>
              <a:ext uri="{FF2B5EF4-FFF2-40B4-BE49-F238E27FC236}">
                <a16:creationId xmlns:a16="http://schemas.microsoft.com/office/drawing/2014/main" id="{BB18B577-AB38-4142-A95D-609A6B9D9212}"/>
              </a:ext>
            </a:extLst>
          </p:cNvPr>
          <p:cNvSpPr/>
          <p:nvPr/>
        </p:nvSpPr>
        <p:spPr>
          <a:xfrm>
            <a:off x="87923" y="2514599"/>
            <a:ext cx="1897307" cy="1688123"/>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Rechteck 8">
            <a:extLst>
              <a:ext uri="{FF2B5EF4-FFF2-40B4-BE49-F238E27FC236}">
                <a16:creationId xmlns:a16="http://schemas.microsoft.com/office/drawing/2014/main" id="{3919A7D1-0466-4699-945E-EC7C787FDDF9}"/>
              </a:ext>
            </a:extLst>
          </p:cNvPr>
          <p:cNvSpPr/>
          <p:nvPr/>
        </p:nvSpPr>
        <p:spPr>
          <a:xfrm>
            <a:off x="87923" y="1022919"/>
            <a:ext cx="1897307" cy="635439"/>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74886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275347"/>
            <a:ext cx="10016286" cy="523220"/>
          </a:xfrm>
          <a:prstGeom prst="rect">
            <a:avLst/>
          </a:prstGeom>
          <a:noFill/>
        </p:spPr>
        <p:txBody>
          <a:bodyPr wrap="square">
            <a:spAutoFit/>
          </a:bodyPr>
          <a:lstStyle/>
          <a:p>
            <a:r>
              <a:rPr lang="de-CH" sz="2800" dirty="0">
                <a:ea typeface="Calibri" panose="020F0502020204030204" pitchFamily="34" charset="0"/>
                <a:cs typeface="Times New Roman" panose="02020603050405020304" pitchFamily="18" charset="0"/>
              </a:rPr>
              <a:t>"zu leicht befunden" (1,9-14)</a:t>
            </a:r>
            <a:endParaRPr lang="de-CH" sz="2800" dirty="0">
              <a:effectLst/>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9E6B6FF4-256A-421B-92BD-35802A369FF7}"/>
              </a:ext>
            </a:extLst>
          </p:cNvPr>
          <p:cNvSpPr/>
          <p:nvPr/>
        </p:nvSpPr>
        <p:spPr>
          <a:xfrm>
            <a:off x="2461847" y="2139107"/>
            <a:ext cx="8889022" cy="2246769"/>
          </a:xfrm>
          <a:prstGeom prst="rect">
            <a:avLst/>
          </a:prstGeom>
        </p:spPr>
        <p:txBody>
          <a:bodyPr wrap="square" lIns="91440" tIns="45720" rIns="91440" bIns="45720" anchor="t">
            <a:spAutoFit/>
          </a:bodyPr>
          <a:lstStyle/>
          <a:p>
            <a:r>
              <a:rPr lang="de-CH" sz="2800" dirty="0"/>
              <a:t>"14 Gegen dich aber hat der HERR den Befehl erlassen: Dein Name soll nicht mehr fortgepflanzt werden; aus dem Haus deines Gottes rotte ich gemeißelte und gegossene Bilder aus; ich will dir dein Grab herrichten, </a:t>
            </a:r>
            <a:r>
              <a:rPr lang="de-CH" sz="2800" dirty="0">
                <a:highlight>
                  <a:srgbClr val="FFFF00"/>
                </a:highlight>
              </a:rPr>
              <a:t>denn du bist zu leicht erfunden worden!</a:t>
            </a:r>
            <a:r>
              <a:rPr lang="de-CH" sz="2800" dirty="0"/>
              <a:t>" </a:t>
            </a:r>
            <a:r>
              <a:rPr lang="de-CH" sz="2800" b="1" dirty="0"/>
              <a:t>Nah 1,14</a:t>
            </a:r>
          </a:p>
        </p:txBody>
      </p:sp>
      <p:sp>
        <p:nvSpPr>
          <p:cNvPr id="5" name="Textfeld 4">
            <a:extLst>
              <a:ext uri="{FF2B5EF4-FFF2-40B4-BE49-F238E27FC236}">
                <a16:creationId xmlns:a16="http://schemas.microsoft.com/office/drawing/2014/main" id="{C5B69FE8-613B-4F5B-85F3-DC06BEE09FD2}"/>
              </a:ext>
            </a:extLst>
          </p:cNvPr>
          <p:cNvSpPr txBox="1"/>
          <p:nvPr/>
        </p:nvSpPr>
        <p:spPr>
          <a:xfrm>
            <a:off x="2461847" y="4469027"/>
            <a:ext cx="888989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CH" sz="2800" b="1" dirty="0">
                <a:cs typeface="Segoe UI"/>
              </a:rPr>
              <a:t>Anwendung</a:t>
            </a:r>
            <a:r>
              <a:rPr lang="de-DE" sz="2800" b="1" dirty="0">
                <a:cs typeface="Calibri"/>
              </a:rPr>
              <a:t> </a:t>
            </a:r>
          </a:p>
          <a:p>
            <a:r>
              <a:rPr lang="de-CH" sz="2800" dirty="0">
                <a:cs typeface="Segoe UI"/>
              </a:rPr>
              <a:t>Wollen wir doch immer wieder das Senkblei des Wortes Gottes unsere Leben prüfen lassen. </a:t>
            </a:r>
            <a:r>
              <a:rPr lang="de-DE" sz="2800" dirty="0">
                <a:cs typeface="Calibri"/>
              </a:rPr>
              <a:t> </a:t>
            </a:r>
          </a:p>
        </p:txBody>
      </p:sp>
      <p:pic>
        <p:nvPicPr>
          <p:cNvPr id="6" name="Grafik 5">
            <a:extLst>
              <a:ext uri="{FF2B5EF4-FFF2-40B4-BE49-F238E27FC236}">
                <a16:creationId xmlns:a16="http://schemas.microsoft.com/office/drawing/2014/main" id="{C18F91C5-98D6-42FB-AE7B-0E6E03431525}"/>
              </a:ext>
            </a:extLst>
          </p:cNvPr>
          <p:cNvPicPr>
            <a:picLocks noChangeAspect="1"/>
          </p:cNvPicPr>
          <p:nvPr/>
        </p:nvPicPr>
        <p:blipFill>
          <a:blip r:embed="rId2"/>
          <a:stretch>
            <a:fillRect/>
          </a:stretch>
        </p:blipFill>
        <p:spPr>
          <a:xfrm>
            <a:off x="165955" y="1022919"/>
            <a:ext cx="1819275" cy="4029075"/>
          </a:xfrm>
          <a:prstGeom prst="rect">
            <a:avLst/>
          </a:prstGeom>
        </p:spPr>
      </p:pic>
      <p:sp>
        <p:nvSpPr>
          <p:cNvPr id="7" name="Rechteck 6">
            <a:extLst>
              <a:ext uri="{FF2B5EF4-FFF2-40B4-BE49-F238E27FC236}">
                <a16:creationId xmlns:a16="http://schemas.microsoft.com/office/drawing/2014/main" id="{9DE12609-E33F-41C3-9841-056079FDB687}"/>
              </a:ext>
            </a:extLst>
          </p:cNvPr>
          <p:cNvSpPr/>
          <p:nvPr/>
        </p:nvSpPr>
        <p:spPr>
          <a:xfrm>
            <a:off x="87923" y="2497015"/>
            <a:ext cx="1897307" cy="1679330"/>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Rechteck 8">
            <a:extLst>
              <a:ext uri="{FF2B5EF4-FFF2-40B4-BE49-F238E27FC236}">
                <a16:creationId xmlns:a16="http://schemas.microsoft.com/office/drawing/2014/main" id="{C293A249-3A83-463C-A3D5-02516E1EB505}"/>
              </a:ext>
            </a:extLst>
          </p:cNvPr>
          <p:cNvSpPr/>
          <p:nvPr/>
        </p:nvSpPr>
        <p:spPr>
          <a:xfrm>
            <a:off x="2461847" y="490016"/>
            <a:ext cx="186942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Der Richter</a:t>
            </a:r>
            <a:endParaRPr lang="de-CH" b="1" kern="0" dirty="0">
              <a:ea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763C6A34-84C2-42F8-8A66-AC9219F8447C}"/>
              </a:ext>
            </a:extLst>
          </p:cNvPr>
          <p:cNvSpPr/>
          <p:nvPr/>
        </p:nvSpPr>
        <p:spPr>
          <a:xfrm>
            <a:off x="87923" y="1022919"/>
            <a:ext cx="1897307" cy="635439"/>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17356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132315" cy="861774"/>
          </a:xfrm>
          <a:prstGeom prst="rect">
            <a:avLst/>
          </a:prstGeom>
          <a:noFill/>
        </p:spPr>
        <p:txBody>
          <a:bodyPr wrap="none" rtlCol="0">
            <a:spAutoFit/>
          </a:bodyPr>
          <a:lstStyle/>
          <a:p>
            <a:r>
              <a:rPr lang="de-CH" sz="5000" b="1" dirty="0"/>
              <a:t>Nahum</a:t>
            </a:r>
            <a:endParaRPr lang="de-CH" sz="5000" dirty="0">
              <a:latin typeface="Trebuchet MS" panose="020B0603020202020204" pitchFamily="34" charset="0"/>
            </a:endParaRPr>
          </a:p>
        </p:txBody>
      </p:sp>
      <p:sp>
        <p:nvSpPr>
          <p:cNvPr id="4" name="Textfeld 3"/>
          <p:cNvSpPr txBox="1"/>
          <p:nvPr/>
        </p:nvSpPr>
        <p:spPr>
          <a:xfrm>
            <a:off x="553480" y="1549904"/>
            <a:ext cx="3957109" cy="615553"/>
          </a:xfrm>
          <a:prstGeom prst="rect">
            <a:avLst/>
          </a:prstGeom>
          <a:noFill/>
        </p:spPr>
        <p:txBody>
          <a:bodyPr wrap="none" rtlCol="0">
            <a:spAutoFit/>
          </a:bodyPr>
          <a:lstStyle/>
          <a:p>
            <a:pPr lvl="0"/>
            <a:r>
              <a:rPr lang="de-CH" sz="3400" dirty="0"/>
              <a:t>Kapitel: 3 | Verse:  47</a:t>
            </a:r>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203939"/>
            <a:ext cx="10016286" cy="523220"/>
          </a:xfrm>
          <a:prstGeom prst="rect">
            <a:avLst/>
          </a:prstGeom>
          <a:noFill/>
        </p:spPr>
        <p:txBody>
          <a:bodyPr wrap="square" lIns="91440" tIns="45720" rIns="91440" bIns="45720" anchor="t">
            <a:spAutoFit/>
          </a:bodyPr>
          <a:lstStyle/>
          <a:p>
            <a:r>
              <a:rPr lang="de-CH" sz="2800" dirty="0">
                <a:ea typeface="Calibri" panose="020F0502020204030204" pitchFamily="34" charset="0"/>
                <a:cs typeface="Times New Roman"/>
              </a:rPr>
              <a:t>Befreiung Judas und Israels (2,1-3)</a:t>
            </a:r>
            <a:endParaRPr lang="de-CH" sz="2800" dirty="0">
              <a:effectLst/>
              <a:ea typeface="Calibri" panose="020F0502020204030204" pitchFamily="34" charset="0"/>
              <a:cs typeface="Times New Roman"/>
            </a:endParaRPr>
          </a:p>
        </p:txBody>
      </p:sp>
      <p:sp>
        <p:nvSpPr>
          <p:cNvPr id="3" name="Rechteck 2">
            <a:extLst>
              <a:ext uri="{FF2B5EF4-FFF2-40B4-BE49-F238E27FC236}">
                <a16:creationId xmlns:a16="http://schemas.microsoft.com/office/drawing/2014/main" id="{9E6B6FF4-256A-421B-92BD-35802A369FF7}"/>
              </a:ext>
            </a:extLst>
          </p:cNvPr>
          <p:cNvSpPr/>
          <p:nvPr/>
        </p:nvSpPr>
        <p:spPr>
          <a:xfrm>
            <a:off x="2461847" y="2143226"/>
            <a:ext cx="8889022" cy="3539430"/>
          </a:xfrm>
          <a:prstGeom prst="rect">
            <a:avLst/>
          </a:prstGeom>
        </p:spPr>
        <p:txBody>
          <a:bodyPr wrap="square" lIns="91440" tIns="45720" rIns="91440" bIns="45720" anchor="t">
            <a:spAutoFit/>
          </a:bodyPr>
          <a:lstStyle/>
          <a:p>
            <a:r>
              <a:rPr lang="de-CH" sz="2800" dirty="0">
                <a:ea typeface="+mn-lt"/>
                <a:cs typeface="+mn-lt"/>
              </a:rPr>
              <a:t>"1 Siehe auf den Bergen die Füße dessen, der frohe Botschaft bringt, der Frieden verkündigt: Feiere, Juda, deine Feste, bezahle deine Gelübde! Denn der Frevler wird forthin nicht mehr über dich kommen; er ist gänzlich vertilgt! —</a:t>
            </a:r>
            <a:endParaRPr lang="de-DE" sz="2800" dirty="0">
              <a:cs typeface="Calibri"/>
            </a:endParaRPr>
          </a:p>
          <a:p>
            <a:r>
              <a:rPr lang="de-CH" sz="2800" dirty="0">
                <a:ea typeface="+mn-lt"/>
                <a:cs typeface="+mn-lt"/>
              </a:rPr>
              <a:t>2 Der Zerstörer ist gegen dich herangezogen, [Ninive;] bewache die Festung, beobachte die Straße; stärke deine Lenden, nimm deine Kraft aufs Äußerste zusammen!" </a:t>
            </a:r>
            <a:r>
              <a:rPr lang="de-CH" sz="2800" b="1" dirty="0">
                <a:ea typeface="+mn-lt"/>
                <a:cs typeface="+mn-lt"/>
              </a:rPr>
              <a:t>Nah 2,1-2</a:t>
            </a:r>
            <a:endParaRPr lang="de-DE" sz="2800" dirty="0">
              <a:ea typeface="+mn-lt"/>
              <a:cs typeface="+mn-lt"/>
            </a:endParaRPr>
          </a:p>
        </p:txBody>
      </p:sp>
      <p:pic>
        <p:nvPicPr>
          <p:cNvPr id="5" name="Grafik 4">
            <a:extLst>
              <a:ext uri="{FF2B5EF4-FFF2-40B4-BE49-F238E27FC236}">
                <a16:creationId xmlns:a16="http://schemas.microsoft.com/office/drawing/2014/main" id="{0BC07215-2F29-4E50-98B3-0613B0313D31}"/>
              </a:ext>
            </a:extLst>
          </p:cNvPr>
          <p:cNvPicPr>
            <a:picLocks noChangeAspect="1"/>
          </p:cNvPicPr>
          <p:nvPr/>
        </p:nvPicPr>
        <p:blipFill>
          <a:blip r:embed="rId2"/>
          <a:stretch>
            <a:fillRect/>
          </a:stretch>
        </p:blipFill>
        <p:spPr>
          <a:xfrm>
            <a:off x="-52752" y="1046615"/>
            <a:ext cx="2238339" cy="5090415"/>
          </a:xfrm>
          <a:prstGeom prst="rect">
            <a:avLst/>
          </a:prstGeom>
        </p:spPr>
      </p:pic>
      <p:sp>
        <p:nvSpPr>
          <p:cNvPr id="6" name="Rechteck 5">
            <a:extLst>
              <a:ext uri="{FF2B5EF4-FFF2-40B4-BE49-F238E27FC236}">
                <a16:creationId xmlns:a16="http://schemas.microsoft.com/office/drawing/2014/main" id="{766F77D9-C8D7-4C5A-BDDA-A677772C78FB}"/>
              </a:ext>
            </a:extLst>
          </p:cNvPr>
          <p:cNvSpPr/>
          <p:nvPr/>
        </p:nvSpPr>
        <p:spPr>
          <a:xfrm>
            <a:off x="2461847" y="490016"/>
            <a:ext cx="1907895"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Das Gericht</a:t>
            </a:r>
            <a:endParaRPr lang="de-CH" b="1" kern="0" dirty="0">
              <a:ea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D4646489-A60E-46DB-B1C4-1857DBF69778}"/>
              </a:ext>
            </a:extLst>
          </p:cNvPr>
          <p:cNvSpPr/>
          <p:nvPr/>
        </p:nvSpPr>
        <p:spPr>
          <a:xfrm>
            <a:off x="-52752" y="3454161"/>
            <a:ext cx="2238339" cy="3153427"/>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a:extLst>
              <a:ext uri="{FF2B5EF4-FFF2-40B4-BE49-F238E27FC236}">
                <a16:creationId xmlns:a16="http://schemas.microsoft.com/office/drawing/2014/main" id="{66F4B8AE-4581-4F06-AC9E-60E4975C4F2E}"/>
              </a:ext>
            </a:extLst>
          </p:cNvPr>
          <p:cNvSpPr/>
          <p:nvPr/>
        </p:nvSpPr>
        <p:spPr>
          <a:xfrm>
            <a:off x="87923" y="1022919"/>
            <a:ext cx="1897307" cy="630036"/>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8438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152724"/>
            <a:ext cx="10016286" cy="523220"/>
          </a:xfrm>
          <a:prstGeom prst="rect">
            <a:avLst/>
          </a:prstGeom>
          <a:noFill/>
        </p:spPr>
        <p:txBody>
          <a:bodyPr wrap="square" lIns="91440" tIns="45720" rIns="91440" bIns="45720" anchor="t">
            <a:spAutoFit/>
          </a:bodyPr>
          <a:lstStyle/>
          <a:p>
            <a:r>
              <a:rPr lang="de-CH" sz="2800" dirty="0">
                <a:ea typeface="Calibri" panose="020F0502020204030204" pitchFamily="34" charset="0"/>
                <a:cs typeface="Times New Roman"/>
              </a:rPr>
              <a:t>Befreiung Judas und Israels (2,1-3)</a:t>
            </a:r>
            <a:endParaRPr lang="de-CH" sz="2800" dirty="0">
              <a:effectLst/>
              <a:ea typeface="Calibri" panose="020F0502020204030204" pitchFamily="34" charset="0"/>
              <a:cs typeface="Times New Roman"/>
            </a:endParaRPr>
          </a:p>
        </p:txBody>
      </p:sp>
      <p:sp>
        <p:nvSpPr>
          <p:cNvPr id="3" name="Rechteck 2">
            <a:extLst>
              <a:ext uri="{FF2B5EF4-FFF2-40B4-BE49-F238E27FC236}">
                <a16:creationId xmlns:a16="http://schemas.microsoft.com/office/drawing/2014/main" id="{9E6B6FF4-256A-421B-92BD-35802A369FF7}"/>
              </a:ext>
            </a:extLst>
          </p:cNvPr>
          <p:cNvSpPr/>
          <p:nvPr/>
        </p:nvSpPr>
        <p:spPr>
          <a:xfrm>
            <a:off x="2461847" y="2143226"/>
            <a:ext cx="8889022" cy="1384995"/>
          </a:xfrm>
          <a:prstGeom prst="rect">
            <a:avLst/>
          </a:prstGeom>
        </p:spPr>
        <p:txBody>
          <a:bodyPr wrap="square" lIns="91440" tIns="45720" rIns="91440" bIns="45720" anchor="t">
            <a:spAutoFit/>
          </a:bodyPr>
          <a:lstStyle/>
          <a:p>
            <a:r>
              <a:rPr lang="de-CH" sz="2800" dirty="0">
                <a:ea typeface="+mn-lt"/>
                <a:cs typeface="+mn-lt"/>
              </a:rPr>
              <a:t>"3 Denn der HERR stellt die Hoheit Jakobs wieder her, gleichwie die Hoheit Israels; denn die Plünderer haben sie geplündert und ihre Reben verderbt." </a:t>
            </a:r>
            <a:r>
              <a:rPr lang="de-CH" sz="2800" b="1" dirty="0">
                <a:ea typeface="+mn-lt"/>
                <a:cs typeface="+mn-lt"/>
              </a:rPr>
              <a:t>Nah 2,3</a:t>
            </a:r>
            <a:endParaRPr lang="de-DE" b="1" dirty="0">
              <a:cs typeface="Calibri"/>
            </a:endParaRPr>
          </a:p>
        </p:txBody>
      </p:sp>
      <p:sp>
        <p:nvSpPr>
          <p:cNvPr id="5" name="Rechteck 4">
            <a:extLst>
              <a:ext uri="{FF2B5EF4-FFF2-40B4-BE49-F238E27FC236}">
                <a16:creationId xmlns:a16="http://schemas.microsoft.com/office/drawing/2014/main" id="{865EDBAD-F96C-4BBD-BF95-5E52955615CC}"/>
              </a:ext>
            </a:extLst>
          </p:cNvPr>
          <p:cNvSpPr/>
          <p:nvPr/>
        </p:nvSpPr>
        <p:spPr>
          <a:xfrm>
            <a:off x="2461847" y="490016"/>
            <a:ext cx="1907895"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Das Gericht</a:t>
            </a:r>
            <a:endParaRPr lang="de-CH" b="1" kern="0" dirty="0">
              <a:ea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a16="http://schemas.microsoft.com/office/drawing/2014/main" id="{FCE20D02-AA9D-4219-A187-950C7BD16249}"/>
              </a:ext>
            </a:extLst>
          </p:cNvPr>
          <p:cNvPicPr>
            <a:picLocks noChangeAspect="1"/>
          </p:cNvPicPr>
          <p:nvPr/>
        </p:nvPicPr>
        <p:blipFill>
          <a:blip r:embed="rId2"/>
          <a:stretch>
            <a:fillRect/>
          </a:stretch>
        </p:blipFill>
        <p:spPr>
          <a:xfrm>
            <a:off x="-52752" y="1046615"/>
            <a:ext cx="2238339" cy="5090415"/>
          </a:xfrm>
          <a:prstGeom prst="rect">
            <a:avLst/>
          </a:prstGeom>
        </p:spPr>
      </p:pic>
      <p:sp>
        <p:nvSpPr>
          <p:cNvPr id="7" name="Rechteck 6">
            <a:extLst>
              <a:ext uri="{FF2B5EF4-FFF2-40B4-BE49-F238E27FC236}">
                <a16:creationId xmlns:a16="http://schemas.microsoft.com/office/drawing/2014/main" id="{D22754CF-D847-4C32-8E11-C90CCF232D15}"/>
              </a:ext>
            </a:extLst>
          </p:cNvPr>
          <p:cNvSpPr/>
          <p:nvPr/>
        </p:nvSpPr>
        <p:spPr>
          <a:xfrm>
            <a:off x="-52752" y="3454161"/>
            <a:ext cx="2238339" cy="3153427"/>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a:extLst>
              <a:ext uri="{FF2B5EF4-FFF2-40B4-BE49-F238E27FC236}">
                <a16:creationId xmlns:a16="http://schemas.microsoft.com/office/drawing/2014/main" id="{FA66690D-5232-4DAE-8BCD-87E90F5C3745}"/>
              </a:ext>
            </a:extLst>
          </p:cNvPr>
          <p:cNvSpPr/>
          <p:nvPr/>
        </p:nvSpPr>
        <p:spPr>
          <a:xfrm>
            <a:off x="87923" y="1022919"/>
            <a:ext cx="1897307" cy="630036"/>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03839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038E653E-D6E8-4BFD-B03B-24BB5B5299F9}"/>
              </a:ext>
            </a:extLst>
          </p:cNvPr>
          <p:cNvGrpSpPr/>
          <p:nvPr/>
        </p:nvGrpSpPr>
        <p:grpSpPr>
          <a:xfrm>
            <a:off x="6380205" y="3181816"/>
            <a:ext cx="5811795" cy="3464283"/>
            <a:chOff x="6380205" y="3181816"/>
            <a:chExt cx="5811795" cy="3464283"/>
          </a:xfrm>
        </p:grpSpPr>
        <p:pic>
          <p:nvPicPr>
            <p:cNvPr id="2" name="Grafik 2" descr="Ein Bild, das Gebäude, draußen, Urlaubsort enthält.&#10;&#10;Beschreibung automatisch generiert.">
              <a:extLst>
                <a:ext uri="{FF2B5EF4-FFF2-40B4-BE49-F238E27FC236}">
                  <a16:creationId xmlns:a16="http://schemas.microsoft.com/office/drawing/2014/main" id="{E2B1D265-9048-41C5-A8C9-7BB508AD416D}"/>
                </a:ext>
              </a:extLst>
            </p:cNvPr>
            <p:cNvPicPr>
              <a:picLocks noChangeAspect="1"/>
            </p:cNvPicPr>
            <p:nvPr/>
          </p:nvPicPr>
          <p:blipFill>
            <a:blip r:embed="rId2"/>
            <a:stretch>
              <a:fillRect/>
            </a:stretch>
          </p:blipFill>
          <p:spPr>
            <a:xfrm>
              <a:off x="6421396" y="3181816"/>
              <a:ext cx="5647037" cy="3175785"/>
            </a:xfrm>
            <a:prstGeom prst="rect">
              <a:avLst/>
            </a:prstGeom>
          </p:spPr>
        </p:pic>
        <p:sp>
          <p:nvSpPr>
            <p:cNvPr id="3" name="Textfeld 2">
              <a:extLst>
                <a:ext uri="{FF2B5EF4-FFF2-40B4-BE49-F238E27FC236}">
                  <a16:creationId xmlns:a16="http://schemas.microsoft.com/office/drawing/2014/main" id="{E59E271A-CD69-480A-9A06-3E5BAAF34B9D}"/>
                </a:ext>
              </a:extLst>
            </p:cNvPr>
            <p:cNvSpPr txBox="1"/>
            <p:nvPr/>
          </p:nvSpPr>
          <p:spPr>
            <a:xfrm>
              <a:off x="6380205" y="6399878"/>
              <a:ext cx="581179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000" dirty="0"/>
                <a:t>https://www.mainpost.de/ueberregional/kulturwelt/kultur/ninive-kunst-im-dienste-der-macht-art-9426755</a:t>
              </a:r>
            </a:p>
          </p:txBody>
        </p:sp>
      </p:grpSp>
      <p:sp>
        <p:nvSpPr>
          <p:cNvPr id="4" name="Textfeld 3">
            <a:extLst>
              <a:ext uri="{FF2B5EF4-FFF2-40B4-BE49-F238E27FC236}">
                <a16:creationId xmlns:a16="http://schemas.microsoft.com/office/drawing/2014/main" id="{7DCA2FEE-2F99-4BFD-8BE0-2B25F3C6488B}"/>
              </a:ext>
            </a:extLst>
          </p:cNvPr>
          <p:cNvSpPr txBox="1"/>
          <p:nvPr/>
        </p:nvSpPr>
        <p:spPr>
          <a:xfrm>
            <a:off x="597244" y="4880919"/>
            <a:ext cx="475323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https://www.stone-ideas.com/de/60734/exhibition-nineveh-in-leiden/</a:t>
            </a:r>
          </a:p>
        </p:txBody>
      </p:sp>
      <p:pic>
        <p:nvPicPr>
          <p:cNvPr id="5" name="Grafik 5" descr="Ein Bild, das Karte enthält.&#10;&#10;Beschreibung automatisch generiert.">
            <a:extLst>
              <a:ext uri="{FF2B5EF4-FFF2-40B4-BE49-F238E27FC236}">
                <a16:creationId xmlns:a16="http://schemas.microsoft.com/office/drawing/2014/main" id="{6F723DC1-C232-492B-B4EC-CA235F4A0BA3}"/>
              </a:ext>
            </a:extLst>
          </p:cNvPr>
          <p:cNvPicPr>
            <a:picLocks noChangeAspect="1"/>
          </p:cNvPicPr>
          <p:nvPr/>
        </p:nvPicPr>
        <p:blipFill>
          <a:blip r:embed="rId3"/>
          <a:stretch>
            <a:fillRect/>
          </a:stretch>
        </p:blipFill>
        <p:spPr>
          <a:xfrm>
            <a:off x="32951" y="150947"/>
            <a:ext cx="6347254" cy="4661404"/>
          </a:xfrm>
          <a:prstGeom prst="rect">
            <a:avLst/>
          </a:prstGeom>
        </p:spPr>
      </p:pic>
    </p:spTree>
    <p:extLst>
      <p:ext uri="{BB962C8B-B14F-4D97-AF65-F5344CB8AC3E}">
        <p14:creationId xmlns:p14="http://schemas.microsoft.com/office/powerpoint/2010/main" val="375058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214270"/>
            <a:ext cx="10016286" cy="523220"/>
          </a:xfrm>
          <a:prstGeom prst="rect">
            <a:avLst/>
          </a:prstGeom>
          <a:noFill/>
        </p:spPr>
        <p:txBody>
          <a:bodyPr wrap="square" lIns="91440" tIns="45720" rIns="91440" bIns="45720" anchor="t">
            <a:spAutoFit/>
          </a:bodyPr>
          <a:lstStyle/>
          <a:p>
            <a:r>
              <a:rPr lang="de-CH" sz="2800" dirty="0">
                <a:ea typeface="Calibri" panose="020F0502020204030204" pitchFamily="34" charset="0"/>
                <a:cs typeface="Times New Roman"/>
              </a:rPr>
              <a:t>Zerstörung Ninives (2,4-11)</a:t>
            </a:r>
            <a:endParaRPr lang="de-CH" sz="2800" dirty="0">
              <a:effectLst/>
              <a:ea typeface="Calibri" panose="020F0502020204030204" pitchFamily="34" charset="0"/>
              <a:cs typeface="Times New Roman"/>
            </a:endParaRPr>
          </a:p>
        </p:txBody>
      </p:sp>
      <p:sp>
        <p:nvSpPr>
          <p:cNvPr id="7" name="Rechteck 6">
            <a:extLst>
              <a:ext uri="{FF2B5EF4-FFF2-40B4-BE49-F238E27FC236}">
                <a16:creationId xmlns:a16="http://schemas.microsoft.com/office/drawing/2014/main" id="{F35B3420-FB47-42DC-8BF3-8394045E8713}"/>
              </a:ext>
            </a:extLst>
          </p:cNvPr>
          <p:cNvSpPr/>
          <p:nvPr/>
        </p:nvSpPr>
        <p:spPr>
          <a:xfrm>
            <a:off x="2461847" y="2095145"/>
            <a:ext cx="3275256" cy="2349361"/>
          </a:xfrm>
          <a:prstGeom prst="rect">
            <a:avLst/>
          </a:prstGeom>
        </p:spPr>
        <p:txBody>
          <a:bodyPr wrap="none" lIns="91440" tIns="45720" rIns="91440" bIns="45720" anchor="t">
            <a:spAutoFit/>
          </a:bodyPr>
          <a:lstStyle/>
          <a:p>
            <a:pPr marL="342900" indent="-342900">
              <a:spcBef>
                <a:spcPts val="200"/>
              </a:spcBef>
              <a:buFont typeface="Wingdings" panose="05000000000000000000" pitchFamily="2" charset="2"/>
              <a:buChar char=""/>
            </a:pPr>
            <a:r>
              <a:rPr lang="de-CH" sz="2800" b="1" dirty="0">
                <a:latin typeface="Calibri Light"/>
                <a:ea typeface="Times New Roman" panose="02020603050405020304" pitchFamily="18" charset="0"/>
                <a:cs typeface="Times New Roman"/>
              </a:rPr>
              <a:t>Belagerung (4-5)</a:t>
            </a:r>
            <a:endParaRPr lang="de-DE" dirty="0"/>
          </a:p>
          <a:p>
            <a:pPr>
              <a:spcBef>
                <a:spcPts val="200"/>
              </a:spcBef>
            </a:pPr>
            <a:endParaRPr lang="de-CH" sz="2800" b="1" dirty="0">
              <a:latin typeface="Calibri Light"/>
              <a:ea typeface="Times New Roman" panose="02020603050405020304" pitchFamily="18" charset="0"/>
              <a:cs typeface="Times New Roman"/>
            </a:endParaRPr>
          </a:p>
          <a:p>
            <a:pPr marL="342900" indent="-342900">
              <a:spcBef>
                <a:spcPts val="200"/>
              </a:spcBef>
              <a:buFont typeface="Wingdings" panose="05000000000000000000" pitchFamily="2" charset="2"/>
              <a:buChar char=""/>
            </a:pPr>
            <a:r>
              <a:rPr lang="de-CH" sz="2800" b="1" dirty="0">
                <a:latin typeface="Calibri Light"/>
                <a:ea typeface="Times New Roman" panose="02020603050405020304" pitchFamily="18" charset="0"/>
                <a:cs typeface="Times New Roman"/>
              </a:rPr>
              <a:t>Eroberung (6-9)</a:t>
            </a:r>
          </a:p>
          <a:p>
            <a:pPr>
              <a:spcBef>
                <a:spcPts val="200"/>
              </a:spcBef>
            </a:pPr>
            <a:endParaRPr lang="de-CH" sz="2800" b="1" dirty="0">
              <a:latin typeface="Calibri Light"/>
              <a:ea typeface="Times New Roman" panose="02020603050405020304" pitchFamily="18" charset="0"/>
              <a:cs typeface="Times New Roman"/>
            </a:endParaRPr>
          </a:p>
          <a:p>
            <a:pPr marL="342900" indent="-342900">
              <a:spcBef>
                <a:spcPts val="200"/>
              </a:spcBef>
              <a:buFont typeface="Wingdings" panose="05000000000000000000" pitchFamily="2" charset="2"/>
              <a:buChar char=""/>
            </a:pPr>
            <a:r>
              <a:rPr lang="de-CH" sz="2800" b="1" dirty="0">
                <a:latin typeface="Calibri Light"/>
                <a:ea typeface="Times New Roman" panose="02020603050405020304" pitchFamily="18" charset="0"/>
                <a:cs typeface="Times New Roman"/>
              </a:rPr>
              <a:t>Plünderung (10-11)</a:t>
            </a: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9EC7CA32-D4F3-4146-977F-8E52D852A517}"/>
              </a:ext>
            </a:extLst>
          </p:cNvPr>
          <p:cNvSpPr/>
          <p:nvPr/>
        </p:nvSpPr>
        <p:spPr>
          <a:xfrm>
            <a:off x="2461847" y="490016"/>
            <a:ext cx="1907895"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Das Gericht</a:t>
            </a:r>
            <a:endParaRPr lang="de-CH" b="1" kern="0" dirty="0">
              <a:ea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a16="http://schemas.microsoft.com/office/drawing/2014/main" id="{B88FC0D6-E4D9-4335-AA0A-FD7832E36EA9}"/>
              </a:ext>
            </a:extLst>
          </p:cNvPr>
          <p:cNvPicPr>
            <a:picLocks noChangeAspect="1"/>
          </p:cNvPicPr>
          <p:nvPr/>
        </p:nvPicPr>
        <p:blipFill>
          <a:blip r:embed="rId2"/>
          <a:stretch>
            <a:fillRect/>
          </a:stretch>
        </p:blipFill>
        <p:spPr>
          <a:xfrm>
            <a:off x="-52752" y="1046615"/>
            <a:ext cx="2238339" cy="5090415"/>
          </a:xfrm>
          <a:prstGeom prst="rect">
            <a:avLst/>
          </a:prstGeom>
        </p:spPr>
      </p:pic>
      <p:sp>
        <p:nvSpPr>
          <p:cNvPr id="8" name="Rechteck 7">
            <a:extLst>
              <a:ext uri="{FF2B5EF4-FFF2-40B4-BE49-F238E27FC236}">
                <a16:creationId xmlns:a16="http://schemas.microsoft.com/office/drawing/2014/main" id="{9445B337-C3A4-41E8-822E-A19B25C1B3AA}"/>
              </a:ext>
            </a:extLst>
          </p:cNvPr>
          <p:cNvSpPr/>
          <p:nvPr/>
        </p:nvSpPr>
        <p:spPr>
          <a:xfrm>
            <a:off x="-52752" y="4369777"/>
            <a:ext cx="2238339" cy="2237811"/>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Rechteck 8">
            <a:extLst>
              <a:ext uri="{FF2B5EF4-FFF2-40B4-BE49-F238E27FC236}">
                <a16:creationId xmlns:a16="http://schemas.microsoft.com/office/drawing/2014/main" id="{6856CA1A-8F3F-4FE0-90BF-6A8142A2FE50}"/>
              </a:ext>
            </a:extLst>
          </p:cNvPr>
          <p:cNvSpPr/>
          <p:nvPr/>
        </p:nvSpPr>
        <p:spPr>
          <a:xfrm>
            <a:off x="0" y="2561572"/>
            <a:ext cx="1897307" cy="867427"/>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23270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321462"/>
            <a:ext cx="10016286" cy="523220"/>
          </a:xfrm>
          <a:prstGeom prst="rect">
            <a:avLst/>
          </a:prstGeom>
          <a:noFill/>
        </p:spPr>
        <p:txBody>
          <a:bodyPr wrap="square" lIns="91440" tIns="45720" rIns="91440" bIns="45720" anchor="t">
            <a:spAutoFit/>
          </a:bodyPr>
          <a:lstStyle/>
          <a:p>
            <a:r>
              <a:rPr lang="de-CH" sz="2800" dirty="0">
                <a:ea typeface="Calibri" panose="020F0502020204030204" pitchFamily="34" charset="0"/>
                <a:cs typeface="Times New Roman"/>
              </a:rPr>
              <a:t>Gewissheit des Gerichtes (2,12-14)</a:t>
            </a:r>
            <a:endParaRPr lang="de-CH" sz="2800" dirty="0">
              <a:effectLst/>
              <a:ea typeface="Calibri" panose="020F0502020204030204" pitchFamily="34" charset="0"/>
              <a:cs typeface="Times New Roman"/>
            </a:endParaRPr>
          </a:p>
        </p:txBody>
      </p:sp>
      <p:sp>
        <p:nvSpPr>
          <p:cNvPr id="3" name="Rechteck 2">
            <a:extLst>
              <a:ext uri="{FF2B5EF4-FFF2-40B4-BE49-F238E27FC236}">
                <a16:creationId xmlns:a16="http://schemas.microsoft.com/office/drawing/2014/main" id="{9E6B6FF4-256A-421B-92BD-35802A369FF7}"/>
              </a:ext>
            </a:extLst>
          </p:cNvPr>
          <p:cNvSpPr/>
          <p:nvPr/>
        </p:nvSpPr>
        <p:spPr>
          <a:xfrm>
            <a:off x="2461847" y="2143226"/>
            <a:ext cx="8744860" cy="3970318"/>
          </a:xfrm>
          <a:prstGeom prst="rect">
            <a:avLst/>
          </a:prstGeom>
        </p:spPr>
        <p:txBody>
          <a:bodyPr wrap="square" lIns="91440" tIns="45720" rIns="91440" bIns="45720" anchor="t">
            <a:spAutoFit/>
          </a:bodyPr>
          <a:lstStyle/>
          <a:p>
            <a:r>
              <a:rPr lang="de-CH" sz="2800" dirty="0">
                <a:ea typeface="+mn-lt"/>
                <a:cs typeface="+mn-lt"/>
              </a:rPr>
              <a:t>" 13 Der Löwe raubte, so viel seine Jungen brauchten, und er würgte für seine Löwinnen und füllte seine Höhle mit Raub und seine Schlupfwinkel mit zerrissener Beute.</a:t>
            </a:r>
            <a:endParaRPr lang="de-DE" dirty="0"/>
          </a:p>
          <a:p>
            <a:r>
              <a:rPr lang="de-CH" sz="2800" dirty="0">
                <a:ea typeface="+mn-lt"/>
                <a:cs typeface="+mn-lt"/>
              </a:rPr>
              <a:t>14 Siehe, ich komme über dich, spricht der HERR der Heerscharen, und ich lasse ihre Streitwagen in Rauch aufgehen; und deine Löwen soll das Schwert fressen; und ich will deine Beute von der Erde vertilgen, und man soll die Stimme deiner Gesandten nicht mehr hören!" </a:t>
            </a:r>
            <a:r>
              <a:rPr lang="de-CH" sz="2800" b="1" dirty="0">
                <a:ea typeface="+mn-lt"/>
                <a:cs typeface="+mn-lt"/>
              </a:rPr>
              <a:t>Nah 2,13-14</a:t>
            </a:r>
          </a:p>
        </p:txBody>
      </p:sp>
      <p:sp>
        <p:nvSpPr>
          <p:cNvPr id="5" name="Rechteck 4">
            <a:extLst>
              <a:ext uri="{FF2B5EF4-FFF2-40B4-BE49-F238E27FC236}">
                <a16:creationId xmlns:a16="http://schemas.microsoft.com/office/drawing/2014/main" id="{BB78EAA7-2FDE-48E1-8983-16BD630D8B5C}"/>
              </a:ext>
            </a:extLst>
          </p:cNvPr>
          <p:cNvSpPr/>
          <p:nvPr/>
        </p:nvSpPr>
        <p:spPr>
          <a:xfrm>
            <a:off x="2461847" y="490016"/>
            <a:ext cx="1907895"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Das Gericht</a:t>
            </a:r>
            <a:endParaRPr lang="de-CH" b="1" kern="0" dirty="0">
              <a:ea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a16="http://schemas.microsoft.com/office/drawing/2014/main" id="{3943F476-058C-4A74-BB1F-BC1A4D943F8C}"/>
              </a:ext>
            </a:extLst>
          </p:cNvPr>
          <p:cNvPicPr>
            <a:picLocks noChangeAspect="1"/>
          </p:cNvPicPr>
          <p:nvPr/>
        </p:nvPicPr>
        <p:blipFill>
          <a:blip r:embed="rId2"/>
          <a:stretch>
            <a:fillRect/>
          </a:stretch>
        </p:blipFill>
        <p:spPr>
          <a:xfrm>
            <a:off x="-52752" y="1046615"/>
            <a:ext cx="2238339" cy="5090415"/>
          </a:xfrm>
          <a:prstGeom prst="rect">
            <a:avLst/>
          </a:prstGeom>
        </p:spPr>
      </p:pic>
      <p:sp>
        <p:nvSpPr>
          <p:cNvPr id="7" name="Rechteck 6">
            <a:extLst>
              <a:ext uri="{FF2B5EF4-FFF2-40B4-BE49-F238E27FC236}">
                <a16:creationId xmlns:a16="http://schemas.microsoft.com/office/drawing/2014/main" id="{9C786799-D7A5-493D-B0F0-70704A2388E7}"/>
              </a:ext>
            </a:extLst>
          </p:cNvPr>
          <p:cNvSpPr/>
          <p:nvPr/>
        </p:nvSpPr>
        <p:spPr>
          <a:xfrm>
            <a:off x="-52752" y="5319346"/>
            <a:ext cx="2238339" cy="1288242"/>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a:extLst>
              <a:ext uri="{FF2B5EF4-FFF2-40B4-BE49-F238E27FC236}">
                <a16:creationId xmlns:a16="http://schemas.microsoft.com/office/drawing/2014/main" id="{C8D6FD0F-A996-4C21-A163-48C09421EEC8}"/>
              </a:ext>
            </a:extLst>
          </p:cNvPr>
          <p:cNvSpPr/>
          <p:nvPr/>
        </p:nvSpPr>
        <p:spPr>
          <a:xfrm>
            <a:off x="124559" y="2552944"/>
            <a:ext cx="1897307" cy="1781663"/>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9002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356304"/>
            <a:ext cx="10016286" cy="523220"/>
          </a:xfrm>
          <a:prstGeom prst="rect">
            <a:avLst/>
          </a:prstGeom>
          <a:noFill/>
        </p:spPr>
        <p:txBody>
          <a:bodyPr wrap="square" lIns="91440" tIns="45720" rIns="91440" bIns="45720" anchor="t">
            <a:spAutoFit/>
          </a:bodyPr>
          <a:lstStyle/>
          <a:p>
            <a:r>
              <a:rPr lang="de-CH" sz="2800" dirty="0">
                <a:ea typeface="Calibri" panose="020F0502020204030204" pitchFamily="34" charset="0"/>
                <a:cs typeface="Times New Roman"/>
              </a:rPr>
              <a:t>Weheruf über Ninive (3,1-19)</a:t>
            </a:r>
            <a:endParaRPr lang="de-CH" sz="2800" dirty="0">
              <a:effectLst/>
              <a:ea typeface="Calibri" panose="020F0502020204030204" pitchFamily="34" charset="0"/>
              <a:cs typeface="Times New Roman"/>
            </a:endParaRPr>
          </a:p>
        </p:txBody>
      </p:sp>
      <p:sp>
        <p:nvSpPr>
          <p:cNvPr id="8" name="Textfeld 7">
            <a:extLst>
              <a:ext uri="{FF2B5EF4-FFF2-40B4-BE49-F238E27FC236}">
                <a16:creationId xmlns:a16="http://schemas.microsoft.com/office/drawing/2014/main" id="{0180ED5A-7B72-47F5-980A-CF94DA92F885}"/>
              </a:ext>
            </a:extLst>
          </p:cNvPr>
          <p:cNvSpPr txBox="1"/>
          <p:nvPr/>
        </p:nvSpPr>
        <p:spPr>
          <a:xfrm>
            <a:off x="2461847" y="3768526"/>
            <a:ext cx="51898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de-CH" sz="2800" b="1" dirty="0">
                <a:latin typeface="Calibri Light"/>
              </a:rPr>
              <a:t>Schlimmes Blutvergiessen (1-3)</a:t>
            </a:r>
          </a:p>
          <a:p>
            <a:endParaRPr lang="de-CH" sz="2800" b="1" dirty="0">
              <a:latin typeface="Calibri Light"/>
              <a:cs typeface="Calibri Light"/>
            </a:endParaRPr>
          </a:p>
          <a:p>
            <a:pPr marL="285750" indent="-285750">
              <a:buFont typeface="Wingdings"/>
              <a:buChar char="Ø"/>
            </a:pPr>
            <a:r>
              <a:rPr lang="de-CH" sz="2800" b="1" dirty="0">
                <a:latin typeface="Calibri Light"/>
                <a:cs typeface="Calibri Light"/>
              </a:rPr>
              <a:t>Götzenverehrung (4-7)</a:t>
            </a:r>
          </a:p>
          <a:p>
            <a:endParaRPr lang="de-CH" sz="2800" b="1" dirty="0">
              <a:latin typeface="Calibri Light"/>
              <a:cs typeface="Calibri Light"/>
            </a:endParaRPr>
          </a:p>
          <a:p>
            <a:pPr marL="285750" indent="-285750">
              <a:buFont typeface="Wingdings"/>
              <a:buChar char="Ø"/>
            </a:pPr>
            <a:r>
              <a:rPr lang="de-CH" sz="2800" b="1" dirty="0">
                <a:latin typeface="Calibri Light"/>
                <a:cs typeface="Calibri Light"/>
              </a:rPr>
              <a:t>Stolz und Selbstsicherheit (8-19)</a:t>
            </a:r>
          </a:p>
        </p:txBody>
      </p:sp>
      <p:sp>
        <p:nvSpPr>
          <p:cNvPr id="3" name="Rechteck 2">
            <a:extLst>
              <a:ext uri="{FF2B5EF4-FFF2-40B4-BE49-F238E27FC236}">
                <a16:creationId xmlns:a16="http://schemas.microsoft.com/office/drawing/2014/main" id="{D46A6969-D4BD-49E7-ABD6-C12611848797}"/>
              </a:ext>
            </a:extLst>
          </p:cNvPr>
          <p:cNvSpPr/>
          <p:nvPr/>
        </p:nvSpPr>
        <p:spPr>
          <a:xfrm>
            <a:off x="1969478" y="2218238"/>
            <a:ext cx="9469314" cy="99392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Wehe der blutbefleckten Stadt, die voll ist von Lüge und Gewalttat, und die nicht aufhört zu rauben!" </a:t>
            </a:r>
            <a:r>
              <a:rPr lang="de-CH" sz="28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Nah 3,1</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01466E9E-DA17-4B06-B036-F6BFE538AAA3}"/>
              </a:ext>
            </a:extLst>
          </p:cNvPr>
          <p:cNvSpPr/>
          <p:nvPr/>
        </p:nvSpPr>
        <p:spPr>
          <a:xfrm>
            <a:off x="2461847" y="490016"/>
            <a:ext cx="1907895"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Das Gericht</a:t>
            </a:r>
            <a:endParaRPr lang="de-CH" b="1" kern="0" dirty="0">
              <a:ea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D1CCD1E6-DCB9-4262-A738-C6F60E13085A}"/>
              </a:ext>
            </a:extLst>
          </p:cNvPr>
          <p:cNvPicPr>
            <a:picLocks noChangeAspect="1"/>
          </p:cNvPicPr>
          <p:nvPr/>
        </p:nvPicPr>
        <p:blipFill>
          <a:blip r:embed="rId2"/>
          <a:stretch>
            <a:fillRect/>
          </a:stretch>
        </p:blipFill>
        <p:spPr>
          <a:xfrm>
            <a:off x="-52752" y="1046615"/>
            <a:ext cx="2238339" cy="5090415"/>
          </a:xfrm>
          <a:prstGeom prst="rect">
            <a:avLst/>
          </a:prstGeom>
        </p:spPr>
      </p:pic>
      <p:sp>
        <p:nvSpPr>
          <p:cNvPr id="10" name="Rechteck 9">
            <a:extLst>
              <a:ext uri="{FF2B5EF4-FFF2-40B4-BE49-F238E27FC236}">
                <a16:creationId xmlns:a16="http://schemas.microsoft.com/office/drawing/2014/main" id="{C99085BF-DB09-4210-AA29-B1268B65CFC0}"/>
              </a:ext>
            </a:extLst>
          </p:cNvPr>
          <p:cNvSpPr/>
          <p:nvPr/>
        </p:nvSpPr>
        <p:spPr>
          <a:xfrm>
            <a:off x="27847" y="2552944"/>
            <a:ext cx="2152649" cy="2766402"/>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9501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035280"/>
            <a:ext cx="10016286" cy="523220"/>
          </a:xfrm>
          <a:prstGeom prst="rect">
            <a:avLst/>
          </a:prstGeom>
          <a:noFill/>
        </p:spPr>
        <p:txBody>
          <a:bodyPr wrap="square" lIns="91440" tIns="45720" rIns="91440" bIns="45720" anchor="t">
            <a:spAutoFit/>
          </a:bodyPr>
          <a:lstStyle/>
          <a:p>
            <a:r>
              <a:rPr lang="de-CH" sz="2800" dirty="0">
                <a:ea typeface="Calibri" panose="020F0502020204030204" pitchFamily="34" charset="0"/>
                <a:cs typeface="Times New Roman"/>
              </a:rPr>
              <a:t>Weheruf über Ninive (3,1-19)</a:t>
            </a:r>
            <a:endParaRPr lang="de-CH" sz="2800" dirty="0">
              <a:effectLst/>
              <a:ea typeface="Calibri" panose="020F0502020204030204" pitchFamily="34" charset="0"/>
              <a:cs typeface="Times New Roman"/>
            </a:endParaRPr>
          </a:p>
        </p:txBody>
      </p:sp>
      <p:sp>
        <p:nvSpPr>
          <p:cNvPr id="8" name="Textfeld 7">
            <a:extLst>
              <a:ext uri="{FF2B5EF4-FFF2-40B4-BE49-F238E27FC236}">
                <a16:creationId xmlns:a16="http://schemas.microsoft.com/office/drawing/2014/main" id="{0180ED5A-7B72-47F5-980A-CF94DA92F885}"/>
              </a:ext>
            </a:extLst>
          </p:cNvPr>
          <p:cNvSpPr txBox="1"/>
          <p:nvPr/>
        </p:nvSpPr>
        <p:spPr>
          <a:xfrm>
            <a:off x="2461847" y="1658782"/>
            <a:ext cx="51898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de-CH" sz="2800" b="1" dirty="0">
                <a:latin typeface="Calibri Light"/>
                <a:cs typeface="Calibri Light"/>
              </a:rPr>
              <a:t>Stolz und Selbstsicherheit (8-19)</a:t>
            </a:r>
            <a:endParaRPr lang="de-DE" dirty="0"/>
          </a:p>
        </p:txBody>
      </p:sp>
      <p:sp>
        <p:nvSpPr>
          <p:cNvPr id="3" name="Textfeld 2">
            <a:extLst>
              <a:ext uri="{FF2B5EF4-FFF2-40B4-BE49-F238E27FC236}">
                <a16:creationId xmlns:a16="http://schemas.microsoft.com/office/drawing/2014/main" id="{034922BB-18AA-4DB5-80E2-A6E5B8254926}"/>
              </a:ext>
            </a:extLst>
          </p:cNvPr>
          <p:cNvSpPr txBox="1"/>
          <p:nvPr/>
        </p:nvSpPr>
        <p:spPr>
          <a:xfrm>
            <a:off x="2461847" y="2282285"/>
            <a:ext cx="953244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CH" sz="2800" dirty="0">
                <a:cs typeface="Segoe UI"/>
              </a:rPr>
              <a:t>" 8 Sollte es dir besser gehen als </a:t>
            </a:r>
            <a:r>
              <a:rPr lang="de-CH" sz="2800" dirty="0" err="1">
                <a:cs typeface="Segoe UI"/>
              </a:rPr>
              <a:t>No</a:t>
            </a:r>
            <a:r>
              <a:rPr lang="de-CH" sz="2800" dirty="0">
                <a:cs typeface="Segoe UI"/>
              </a:rPr>
              <a:t>-Amon, die an den </a:t>
            </a:r>
            <a:r>
              <a:rPr lang="de-CH" sz="2800" dirty="0" err="1">
                <a:cs typeface="Segoe UI"/>
              </a:rPr>
              <a:t>Nilarmen</a:t>
            </a:r>
            <a:r>
              <a:rPr lang="de-CH" sz="2800" dirty="0">
                <a:cs typeface="Segoe UI"/>
              </a:rPr>
              <a:t> lag, die rings vom Wasser umgeben war, deren Bollwerk der Nil bildete, deren Mauer die Flut war?</a:t>
            </a:r>
            <a:r>
              <a:rPr lang="de-DE" sz="2800" dirty="0">
                <a:cs typeface="Calibri"/>
              </a:rPr>
              <a:t> </a:t>
            </a:r>
            <a:r>
              <a:rPr lang="de-CH" sz="2800" dirty="0">
                <a:cs typeface="Segoe UI"/>
              </a:rPr>
              <a:t>9 Kuschiten waren ihre Stärke, Ägypter, ja, ohne Zahl; Put und die </a:t>
            </a:r>
            <a:r>
              <a:rPr lang="de-CH" sz="2800" dirty="0" err="1">
                <a:cs typeface="Segoe UI"/>
              </a:rPr>
              <a:t>Lubier</a:t>
            </a:r>
            <a:r>
              <a:rPr lang="de-CH" sz="2800" dirty="0">
                <a:cs typeface="Segoe UI"/>
              </a:rPr>
              <a:t> gehörten zu ihren Hilfsvölkern.</a:t>
            </a:r>
            <a:r>
              <a:rPr lang="de-DE" sz="2800" dirty="0">
                <a:cs typeface="Calibri"/>
              </a:rPr>
              <a:t> </a:t>
            </a:r>
            <a:r>
              <a:rPr lang="de-CH" sz="2800" dirty="0">
                <a:cs typeface="Segoe UI"/>
              </a:rPr>
              <a:t>10 Dennoch verfiel auch sie der Verbannung, musste in die Gefangenschaft ziehen; auch ihre Kindlein wurden an allen Straßenecken zerschmettert; man warf über ihre Vornehmen das Los, und alle ihre Großen wurden mit Ketten gefesselt.</a:t>
            </a:r>
            <a:r>
              <a:rPr lang="de-DE" sz="2800" dirty="0">
                <a:cs typeface="Calibri"/>
              </a:rPr>
              <a:t> </a:t>
            </a:r>
            <a:r>
              <a:rPr lang="de-CH" sz="2800" dirty="0">
                <a:cs typeface="Segoe UI"/>
              </a:rPr>
              <a:t>"</a:t>
            </a:r>
            <a:r>
              <a:rPr lang="de-DE" sz="2800" dirty="0">
                <a:cs typeface="Calibri"/>
              </a:rPr>
              <a:t> </a:t>
            </a:r>
            <a:r>
              <a:rPr lang="de-CH" sz="2800" b="1" dirty="0">
                <a:ea typeface="+mn-lt"/>
                <a:cs typeface="+mn-lt"/>
              </a:rPr>
              <a:t>Nah 3,8-10</a:t>
            </a:r>
            <a:r>
              <a:rPr lang="de-DE" sz="2800" b="1" dirty="0">
                <a:ea typeface="+mn-lt"/>
                <a:cs typeface="+mn-lt"/>
              </a:rPr>
              <a:t> </a:t>
            </a:r>
            <a:endParaRPr lang="de-DE" dirty="0">
              <a:ea typeface="+mn-lt"/>
              <a:cs typeface="+mn-lt"/>
            </a:endParaRPr>
          </a:p>
        </p:txBody>
      </p:sp>
      <p:sp>
        <p:nvSpPr>
          <p:cNvPr id="6" name="Rechteck 5">
            <a:extLst>
              <a:ext uri="{FF2B5EF4-FFF2-40B4-BE49-F238E27FC236}">
                <a16:creationId xmlns:a16="http://schemas.microsoft.com/office/drawing/2014/main" id="{9DC26B87-8C97-4126-A793-09642CC648EC}"/>
              </a:ext>
            </a:extLst>
          </p:cNvPr>
          <p:cNvSpPr/>
          <p:nvPr/>
        </p:nvSpPr>
        <p:spPr>
          <a:xfrm>
            <a:off x="2461847" y="490016"/>
            <a:ext cx="1907895"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Das Gericht</a:t>
            </a:r>
            <a:endParaRPr lang="de-CH" b="1" kern="0" dirty="0">
              <a:ea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107EC438-8402-4CA0-9EB7-36B0DAD00151}"/>
              </a:ext>
            </a:extLst>
          </p:cNvPr>
          <p:cNvPicPr>
            <a:picLocks noChangeAspect="1"/>
          </p:cNvPicPr>
          <p:nvPr/>
        </p:nvPicPr>
        <p:blipFill>
          <a:blip r:embed="rId2"/>
          <a:stretch>
            <a:fillRect/>
          </a:stretch>
        </p:blipFill>
        <p:spPr>
          <a:xfrm>
            <a:off x="-52752" y="1046615"/>
            <a:ext cx="2238339" cy="5090415"/>
          </a:xfrm>
          <a:prstGeom prst="rect">
            <a:avLst/>
          </a:prstGeom>
        </p:spPr>
      </p:pic>
      <p:sp>
        <p:nvSpPr>
          <p:cNvPr id="10" name="Rechteck 9">
            <a:extLst>
              <a:ext uri="{FF2B5EF4-FFF2-40B4-BE49-F238E27FC236}">
                <a16:creationId xmlns:a16="http://schemas.microsoft.com/office/drawing/2014/main" id="{64F0EAF5-4F2D-4270-BF81-4A1512D43D62}"/>
              </a:ext>
            </a:extLst>
          </p:cNvPr>
          <p:cNvSpPr/>
          <p:nvPr/>
        </p:nvSpPr>
        <p:spPr>
          <a:xfrm>
            <a:off x="45431" y="2552944"/>
            <a:ext cx="2140156" cy="2766402"/>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74449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4EDB5A-DA23-40B0-B4F7-A58291920B42}"/>
              </a:ext>
            </a:extLst>
          </p:cNvPr>
          <p:cNvSpPr txBox="1"/>
          <p:nvPr/>
        </p:nvSpPr>
        <p:spPr>
          <a:xfrm>
            <a:off x="2461847" y="1162845"/>
            <a:ext cx="10016286" cy="523220"/>
          </a:xfrm>
          <a:prstGeom prst="rect">
            <a:avLst/>
          </a:prstGeom>
          <a:noFill/>
        </p:spPr>
        <p:txBody>
          <a:bodyPr wrap="square" lIns="91440" tIns="45720" rIns="91440" bIns="45720" anchor="t">
            <a:spAutoFit/>
          </a:bodyPr>
          <a:lstStyle/>
          <a:p>
            <a:r>
              <a:rPr lang="de-CH" sz="2800" dirty="0">
                <a:ea typeface="Calibri" panose="020F0502020204030204" pitchFamily="34" charset="0"/>
                <a:cs typeface="Times New Roman"/>
              </a:rPr>
              <a:t>Weheruf über Ninive (3,1-19)</a:t>
            </a:r>
            <a:endParaRPr lang="de-CH" sz="2800" dirty="0">
              <a:effectLst/>
              <a:ea typeface="Calibri" panose="020F0502020204030204" pitchFamily="34" charset="0"/>
              <a:cs typeface="Times New Roman"/>
            </a:endParaRPr>
          </a:p>
        </p:txBody>
      </p:sp>
      <p:sp>
        <p:nvSpPr>
          <p:cNvPr id="8" name="Textfeld 7">
            <a:extLst>
              <a:ext uri="{FF2B5EF4-FFF2-40B4-BE49-F238E27FC236}">
                <a16:creationId xmlns:a16="http://schemas.microsoft.com/office/drawing/2014/main" id="{0180ED5A-7B72-47F5-980A-CF94DA92F885}"/>
              </a:ext>
            </a:extLst>
          </p:cNvPr>
          <p:cNvSpPr txBox="1"/>
          <p:nvPr/>
        </p:nvSpPr>
        <p:spPr>
          <a:xfrm>
            <a:off x="2461847" y="1825991"/>
            <a:ext cx="51898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de-CH" sz="2800" b="1" dirty="0">
                <a:latin typeface="Calibri Light"/>
                <a:cs typeface="Calibri Light"/>
              </a:rPr>
              <a:t>Stolz und Selbstsicherheit (8-19)</a:t>
            </a:r>
            <a:endParaRPr lang="de-DE" dirty="0"/>
          </a:p>
        </p:txBody>
      </p:sp>
      <p:sp>
        <p:nvSpPr>
          <p:cNvPr id="3" name="Textfeld 2">
            <a:extLst>
              <a:ext uri="{FF2B5EF4-FFF2-40B4-BE49-F238E27FC236}">
                <a16:creationId xmlns:a16="http://schemas.microsoft.com/office/drawing/2014/main" id="{034922BB-18AA-4DB5-80E2-A6E5B8254926}"/>
              </a:ext>
            </a:extLst>
          </p:cNvPr>
          <p:cNvSpPr txBox="1"/>
          <p:nvPr/>
        </p:nvSpPr>
        <p:spPr>
          <a:xfrm>
            <a:off x="2461847" y="2489137"/>
            <a:ext cx="953244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CH" sz="2800" b="1" dirty="0">
                <a:ea typeface="+mn-lt"/>
                <a:cs typeface="+mn-lt"/>
              </a:rPr>
              <a:t>Anwendung</a:t>
            </a:r>
          </a:p>
          <a:p>
            <a:r>
              <a:rPr lang="de-CH" sz="2800" dirty="0">
                <a:ea typeface="+mn-lt"/>
                <a:cs typeface="+mn-lt"/>
              </a:rPr>
              <a:t>Es ist auch so in unserem Leben, was wir </a:t>
            </a:r>
            <a:r>
              <a:rPr lang="de-CH" sz="2800" dirty="0" err="1">
                <a:ea typeface="+mn-lt"/>
                <a:cs typeface="+mn-lt"/>
              </a:rPr>
              <a:t>säen</a:t>
            </a:r>
            <a:r>
              <a:rPr lang="de-CH" sz="2800" dirty="0">
                <a:ea typeface="+mn-lt"/>
                <a:cs typeface="+mn-lt"/>
              </a:rPr>
              <a:t>, das werden wir ernten. </a:t>
            </a:r>
          </a:p>
          <a:p>
            <a:endParaRPr lang="de-CH" sz="2800" b="1" dirty="0">
              <a:ea typeface="+mn-lt"/>
              <a:cs typeface="+mn-lt"/>
            </a:endParaRPr>
          </a:p>
          <a:p>
            <a:r>
              <a:rPr lang="de-CH" sz="2800" dirty="0">
                <a:ea typeface="+mn-lt"/>
                <a:cs typeface="+mn-lt"/>
              </a:rPr>
              <a:t>"Irrt euch nicht: Gott lässt sich nicht spotten! Denn was der Mensch sät, das wird er auch ernten." </a:t>
            </a:r>
            <a:r>
              <a:rPr lang="de-CH" sz="2800" b="1" dirty="0">
                <a:ea typeface="+mn-lt"/>
                <a:cs typeface="+mn-lt"/>
              </a:rPr>
              <a:t>Gal 6,7</a:t>
            </a:r>
          </a:p>
        </p:txBody>
      </p:sp>
      <p:sp>
        <p:nvSpPr>
          <p:cNvPr id="6" name="Rechteck 5">
            <a:extLst>
              <a:ext uri="{FF2B5EF4-FFF2-40B4-BE49-F238E27FC236}">
                <a16:creationId xmlns:a16="http://schemas.microsoft.com/office/drawing/2014/main" id="{F275C367-C566-4241-9659-6DF1D3B44860}"/>
              </a:ext>
            </a:extLst>
          </p:cNvPr>
          <p:cNvSpPr/>
          <p:nvPr/>
        </p:nvSpPr>
        <p:spPr>
          <a:xfrm>
            <a:off x="2461847" y="490016"/>
            <a:ext cx="1907895"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Das Gericht</a:t>
            </a:r>
            <a:endParaRPr lang="de-CH" b="1" kern="0" dirty="0">
              <a:ea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30BF1ED6-5EE7-45A1-A2DA-B80AAFFD2203}"/>
              </a:ext>
            </a:extLst>
          </p:cNvPr>
          <p:cNvPicPr>
            <a:picLocks noChangeAspect="1"/>
          </p:cNvPicPr>
          <p:nvPr/>
        </p:nvPicPr>
        <p:blipFill>
          <a:blip r:embed="rId2"/>
          <a:stretch>
            <a:fillRect/>
          </a:stretch>
        </p:blipFill>
        <p:spPr>
          <a:xfrm>
            <a:off x="-52752" y="1046615"/>
            <a:ext cx="2238339" cy="5090415"/>
          </a:xfrm>
          <a:prstGeom prst="rect">
            <a:avLst/>
          </a:prstGeom>
        </p:spPr>
      </p:pic>
      <p:sp>
        <p:nvSpPr>
          <p:cNvPr id="10" name="Rechteck 9">
            <a:extLst>
              <a:ext uri="{FF2B5EF4-FFF2-40B4-BE49-F238E27FC236}">
                <a16:creationId xmlns:a16="http://schemas.microsoft.com/office/drawing/2014/main" id="{279B6046-432B-4BDD-B715-B707DB2C2EAF}"/>
              </a:ext>
            </a:extLst>
          </p:cNvPr>
          <p:cNvSpPr/>
          <p:nvPr/>
        </p:nvSpPr>
        <p:spPr>
          <a:xfrm>
            <a:off x="19055" y="2552944"/>
            <a:ext cx="2152649" cy="2766402"/>
          </a:xfrm>
          <a:prstGeom prst="rect">
            <a:avLst/>
          </a:prstGeom>
          <a:solidFill>
            <a:srgbClr val="FFFFFF">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057083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FE77661-E8E0-4D96-9CE6-53C3D96D536E}"/>
              </a:ext>
            </a:extLst>
          </p:cNvPr>
          <p:cNvPicPr>
            <a:picLocks noChangeAspect="1"/>
          </p:cNvPicPr>
          <p:nvPr/>
        </p:nvPicPr>
        <p:blipFill>
          <a:blip r:embed="rId2"/>
          <a:stretch>
            <a:fillRect/>
          </a:stretch>
        </p:blipFill>
        <p:spPr>
          <a:xfrm>
            <a:off x="1454867" y="81031"/>
            <a:ext cx="9051402" cy="6687431"/>
          </a:xfrm>
          <a:prstGeom prst="rect">
            <a:avLst/>
          </a:prstGeom>
        </p:spPr>
      </p:pic>
      <p:sp>
        <p:nvSpPr>
          <p:cNvPr id="3" name="Rechteck 2">
            <a:extLst>
              <a:ext uri="{FF2B5EF4-FFF2-40B4-BE49-F238E27FC236}">
                <a16:creationId xmlns:a16="http://schemas.microsoft.com/office/drawing/2014/main" id="{7843ADE4-32CF-4EFC-9F3D-6AF1793EEE24}"/>
              </a:ext>
            </a:extLst>
          </p:cNvPr>
          <p:cNvSpPr/>
          <p:nvPr/>
        </p:nvSpPr>
        <p:spPr>
          <a:xfrm>
            <a:off x="641838" y="1828801"/>
            <a:ext cx="10095295" cy="493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28322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FE77661-E8E0-4D96-9CE6-53C3D96D536E}"/>
              </a:ext>
            </a:extLst>
          </p:cNvPr>
          <p:cNvPicPr>
            <a:picLocks noChangeAspect="1"/>
          </p:cNvPicPr>
          <p:nvPr/>
        </p:nvPicPr>
        <p:blipFill>
          <a:blip r:embed="rId2"/>
          <a:stretch>
            <a:fillRect/>
          </a:stretch>
        </p:blipFill>
        <p:spPr>
          <a:xfrm>
            <a:off x="1454867" y="81031"/>
            <a:ext cx="9051402" cy="6687431"/>
          </a:xfrm>
          <a:prstGeom prst="rect">
            <a:avLst/>
          </a:prstGeom>
        </p:spPr>
      </p:pic>
      <p:sp>
        <p:nvSpPr>
          <p:cNvPr id="3" name="Rechteck 2">
            <a:extLst>
              <a:ext uri="{FF2B5EF4-FFF2-40B4-BE49-F238E27FC236}">
                <a16:creationId xmlns:a16="http://schemas.microsoft.com/office/drawing/2014/main" id="{7843ADE4-32CF-4EFC-9F3D-6AF1793EEE24}"/>
              </a:ext>
            </a:extLst>
          </p:cNvPr>
          <p:cNvSpPr/>
          <p:nvPr/>
        </p:nvSpPr>
        <p:spPr>
          <a:xfrm>
            <a:off x="641838" y="3024553"/>
            <a:ext cx="10095295" cy="373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hteck 3">
            <a:extLst>
              <a:ext uri="{FF2B5EF4-FFF2-40B4-BE49-F238E27FC236}">
                <a16:creationId xmlns:a16="http://schemas.microsoft.com/office/drawing/2014/main" id="{8C684003-BE03-44A5-B94D-9F33C7CB9EAF}"/>
              </a:ext>
            </a:extLst>
          </p:cNvPr>
          <p:cNvSpPr/>
          <p:nvPr/>
        </p:nvSpPr>
        <p:spPr>
          <a:xfrm>
            <a:off x="8795830" y="2408291"/>
            <a:ext cx="1878623" cy="121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6886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1368578"/>
            <a:ext cx="11417612" cy="584775"/>
          </a:xfrm>
          <a:prstGeom prst="rect">
            <a:avLst/>
          </a:prstGeom>
          <a:noFill/>
        </p:spPr>
        <p:txBody>
          <a:bodyPr wrap="square" rtlCol="0">
            <a:spAutoFit/>
          </a:bodyPr>
          <a:lstStyle/>
          <a:p>
            <a:pPr lvl="0"/>
            <a:r>
              <a:rPr lang="de-CH" sz="3200" dirty="0"/>
              <a:t>Thema: </a:t>
            </a:r>
            <a:r>
              <a:rPr lang="de-CH" sz="3200" dirty="0">
                <a:effectLst/>
                <a:latin typeface="Calibri" panose="020F0502020204030204" pitchFamily="34" charset="0"/>
                <a:ea typeface="Calibri" panose="020F0502020204030204" pitchFamily="34" charset="0"/>
                <a:cs typeface="Times New Roman" panose="02020603050405020304" pitchFamily="18" charset="0"/>
              </a:rPr>
              <a:t>Gott ist geduldig =&gt; Aber es gibt ein zu spät!</a:t>
            </a:r>
            <a:endParaRPr lang="de-CH" sz="3200" dirty="0"/>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2866767"/>
            <a:ext cx="11231818" cy="1569660"/>
          </a:xfrm>
          <a:prstGeom prst="rect">
            <a:avLst/>
          </a:prstGeom>
          <a:noFill/>
        </p:spPr>
        <p:txBody>
          <a:bodyPr wrap="square" rtlCol="0">
            <a:spAutoFit/>
          </a:bodyPr>
          <a:lstStyle/>
          <a:p>
            <a:pPr lvl="0"/>
            <a:r>
              <a:rPr lang="de-CH" sz="3200" dirty="0"/>
              <a:t>Schlüsselvers: 1,3</a:t>
            </a:r>
            <a:endParaRPr lang="de-CH" sz="3400" b="1" dirty="0">
              <a:latin typeface="+mj-lt"/>
            </a:endParaRPr>
          </a:p>
          <a:p>
            <a:r>
              <a:rPr lang="de-CH" sz="3200" b="1" dirty="0"/>
              <a:t>"Der HERR ist langsam zum Zorn und groß an Kraft. Doch keinesfalls lässt der HERR ungestraft."</a:t>
            </a:r>
            <a:endParaRPr lang="de-CH" sz="3200" dirty="0"/>
          </a:p>
        </p:txBody>
      </p:sp>
    </p:spTree>
    <p:extLst>
      <p:ext uri="{BB962C8B-B14F-4D97-AF65-F5344CB8AC3E}">
        <p14:creationId xmlns:p14="http://schemas.microsoft.com/office/powerpoint/2010/main" val="209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FE77661-E8E0-4D96-9CE6-53C3D96D536E}"/>
              </a:ext>
            </a:extLst>
          </p:cNvPr>
          <p:cNvPicPr>
            <a:picLocks noChangeAspect="1"/>
          </p:cNvPicPr>
          <p:nvPr/>
        </p:nvPicPr>
        <p:blipFill>
          <a:blip r:embed="rId2"/>
          <a:stretch>
            <a:fillRect/>
          </a:stretch>
        </p:blipFill>
        <p:spPr>
          <a:xfrm>
            <a:off x="1454867" y="81031"/>
            <a:ext cx="9051402" cy="6687431"/>
          </a:xfrm>
          <a:prstGeom prst="rect">
            <a:avLst/>
          </a:prstGeom>
        </p:spPr>
      </p:pic>
      <p:sp>
        <p:nvSpPr>
          <p:cNvPr id="3" name="Rechteck 2">
            <a:extLst>
              <a:ext uri="{FF2B5EF4-FFF2-40B4-BE49-F238E27FC236}">
                <a16:creationId xmlns:a16="http://schemas.microsoft.com/office/drawing/2014/main" id="{7843ADE4-32CF-4EFC-9F3D-6AF1793EEE24}"/>
              </a:ext>
            </a:extLst>
          </p:cNvPr>
          <p:cNvSpPr/>
          <p:nvPr/>
        </p:nvSpPr>
        <p:spPr>
          <a:xfrm>
            <a:off x="641839" y="3745524"/>
            <a:ext cx="9671538" cy="3013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67798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FE77661-E8E0-4D96-9CE6-53C3D96D536E}"/>
              </a:ext>
            </a:extLst>
          </p:cNvPr>
          <p:cNvPicPr>
            <a:picLocks noChangeAspect="1"/>
          </p:cNvPicPr>
          <p:nvPr/>
        </p:nvPicPr>
        <p:blipFill>
          <a:blip r:embed="rId2"/>
          <a:stretch>
            <a:fillRect/>
          </a:stretch>
        </p:blipFill>
        <p:spPr>
          <a:xfrm>
            <a:off x="1454867" y="81031"/>
            <a:ext cx="9051402" cy="6687431"/>
          </a:xfrm>
          <a:prstGeom prst="rect">
            <a:avLst/>
          </a:prstGeom>
        </p:spPr>
      </p:pic>
      <p:sp>
        <p:nvSpPr>
          <p:cNvPr id="4" name="Rechteck 3">
            <a:extLst>
              <a:ext uri="{FF2B5EF4-FFF2-40B4-BE49-F238E27FC236}">
                <a16:creationId xmlns:a16="http://schemas.microsoft.com/office/drawing/2014/main" id="{B8FDF2AF-3719-4A30-AB87-C72AE98984DF}"/>
              </a:ext>
            </a:extLst>
          </p:cNvPr>
          <p:cNvSpPr/>
          <p:nvPr/>
        </p:nvSpPr>
        <p:spPr>
          <a:xfrm>
            <a:off x="1046284" y="3789486"/>
            <a:ext cx="2945423" cy="157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8DD20040-39A8-4061-AD9F-AC4D8A257C8D}"/>
              </a:ext>
            </a:extLst>
          </p:cNvPr>
          <p:cNvSpPr/>
          <p:nvPr/>
        </p:nvSpPr>
        <p:spPr>
          <a:xfrm>
            <a:off x="7791710" y="3789486"/>
            <a:ext cx="2945423" cy="157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86101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0074104" cy="523220"/>
          </a:xfrm>
          <a:prstGeom prst="rect">
            <a:avLst/>
          </a:prstGeom>
        </p:spPr>
        <p:txBody>
          <a:bodyPr wrap="none" lIns="91440" tIns="45720" rIns="91440" bIns="45720" anchor="t">
            <a:spAutoFit/>
          </a:bodyPr>
          <a:lstStyle/>
          <a:p>
            <a:r>
              <a:rPr lang="de-CH" sz="2800" b="1" dirty="0"/>
              <a:t>Es gibt keine Glaubens-DNA =&gt; Jeder muss sich selbst entscheiden </a:t>
            </a:r>
          </a:p>
        </p:txBody>
      </p:sp>
      <p:sp>
        <p:nvSpPr>
          <p:cNvPr id="9" name="Rechteck 8">
            <a:extLst>
              <a:ext uri="{FF2B5EF4-FFF2-40B4-BE49-F238E27FC236}">
                <a16:creationId xmlns:a16="http://schemas.microsoft.com/office/drawing/2014/main" id="{9B9500B2-BA65-4224-B210-3296BC86FD33}"/>
              </a:ext>
            </a:extLst>
          </p:cNvPr>
          <p:cNvSpPr/>
          <p:nvPr/>
        </p:nvSpPr>
        <p:spPr>
          <a:xfrm>
            <a:off x="902193" y="4196081"/>
            <a:ext cx="10717316" cy="2246769"/>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Jeder Mensch, oder auch jede Generation muss sich selbst zu Gott wenden und ihn als HERRN und Gott annehmen. </a:t>
            </a:r>
          </a:p>
          <a:p>
            <a:endParaRPr lang="de-DE" sz="2800" dirty="0">
              <a:latin typeface="Calibri" panose="020F0502020204030204" pitchFamily="34" charset="0"/>
              <a:cs typeface="Times New Roman" panose="02020603050405020304" pitchFamily="18" charset="0"/>
            </a:endParaRPr>
          </a:p>
          <a:p>
            <a:r>
              <a:rPr lang="de-CH" sz="2800" b="1" dirty="0"/>
              <a:t>Es fehlte die Beziehung zum Herrn. Es fehlte eine eigene Entscheidung für den Herrn. </a:t>
            </a:r>
            <a:endParaRPr lang="de-CH" sz="2800" dirty="0"/>
          </a:p>
        </p:txBody>
      </p:sp>
      <p:pic>
        <p:nvPicPr>
          <p:cNvPr id="4" name="Grafik 3">
            <a:extLst>
              <a:ext uri="{FF2B5EF4-FFF2-40B4-BE49-F238E27FC236}">
                <a16:creationId xmlns:a16="http://schemas.microsoft.com/office/drawing/2014/main" id="{BFB65B76-E6C5-4D15-9C39-576B31F76990}"/>
              </a:ext>
            </a:extLst>
          </p:cNvPr>
          <p:cNvPicPr>
            <a:picLocks noChangeAspect="1"/>
          </p:cNvPicPr>
          <p:nvPr/>
        </p:nvPicPr>
        <p:blipFill>
          <a:blip r:embed="rId2"/>
          <a:stretch>
            <a:fillRect/>
          </a:stretch>
        </p:blipFill>
        <p:spPr>
          <a:xfrm>
            <a:off x="1053762" y="1200881"/>
            <a:ext cx="8693920" cy="2966564"/>
          </a:xfrm>
          <a:prstGeom prst="rect">
            <a:avLst/>
          </a:prstGeom>
        </p:spPr>
      </p:pic>
    </p:spTree>
    <p:extLst>
      <p:ext uri="{BB962C8B-B14F-4D97-AF65-F5344CB8AC3E}">
        <p14:creationId xmlns:p14="http://schemas.microsoft.com/office/powerpoint/2010/main" val="39235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957861" cy="532903"/>
          </a:xfrm>
          <a:prstGeom prst="rect">
            <a:avLst/>
          </a:prstGeom>
        </p:spPr>
        <p:txBody>
          <a:bodyPr wrap="none">
            <a:spAutoFit/>
          </a:bodyPr>
          <a:lstStyle/>
          <a:p>
            <a:pPr>
              <a:lnSpc>
                <a:spcPct val="107000"/>
              </a:lnSpc>
              <a:spcBef>
                <a:spcPts val="1200"/>
              </a:spcBef>
              <a:spcAft>
                <a:spcPts val="0"/>
              </a:spcAft>
            </a:pPr>
            <a:r>
              <a:rPr lang="de-DE" sz="2800" b="1" kern="0" dirty="0">
                <a:ea typeface="Times New Roman" panose="02020603050405020304" pitchFamily="18" charset="0"/>
                <a:cs typeface="Times New Roman" panose="02020603050405020304" pitchFamily="18" charset="0"/>
              </a:rPr>
              <a:t>Zusammenfassung</a:t>
            </a:r>
            <a:endParaRPr lang="de-CH" b="1" kern="0" dirty="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8CC1A59E-EAF5-45D3-BC2F-0C799A34FECE}"/>
              </a:ext>
            </a:extLst>
          </p:cNvPr>
          <p:cNvSpPr/>
          <p:nvPr/>
        </p:nvSpPr>
        <p:spPr>
          <a:xfrm>
            <a:off x="902192" y="2915569"/>
            <a:ext cx="7177938" cy="671193"/>
          </a:xfrm>
          <a:prstGeom prst="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de-CH" sz="2800" b="1" dirty="0">
                <a:solidFill>
                  <a:srgbClr val="000000"/>
                </a:solidFill>
                <a:effectLst/>
                <a:ea typeface="Calibri" panose="020F0502020204030204" pitchFamily="34" charset="0"/>
                <a:cs typeface="Times New Roman" panose="02020603050405020304" pitchFamily="18" charset="0"/>
              </a:rPr>
              <a:t>Gott ist geduldig =&gt; ABER es gibt ein zu spät!</a:t>
            </a:r>
            <a:endParaRPr lang="de-CH" dirty="0">
              <a:effectLst/>
              <a:ea typeface="Calibri" panose="020F050202020403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ACAB2CB0-3EE7-4E53-B3C0-56A43422999E}"/>
              </a:ext>
            </a:extLst>
          </p:cNvPr>
          <p:cNvSpPr/>
          <p:nvPr/>
        </p:nvSpPr>
        <p:spPr>
          <a:xfrm>
            <a:off x="902435" y="1483485"/>
            <a:ext cx="10387130" cy="671193"/>
          </a:xfrm>
          <a:prstGeom prst="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de-CH" sz="2800" b="1" dirty="0">
                <a:solidFill>
                  <a:srgbClr val="000000"/>
                </a:solidFill>
                <a:effectLst/>
                <a:ea typeface="Calibri" panose="020F0502020204030204" pitchFamily="34" charset="0"/>
                <a:cs typeface="Times New Roman" panose="02020603050405020304" pitchFamily="18" charset="0"/>
              </a:rPr>
              <a:t>Es gibt keine Glaubens - DNA =&gt; Jeder muss sich selbst entscheiden!</a:t>
            </a:r>
            <a:endParaRPr lang="de-CH" dirty="0">
              <a:effectLst/>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7B6D1BBB-1310-448D-A266-1EA36A718963}"/>
              </a:ext>
            </a:extLst>
          </p:cNvPr>
          <p:cNvSpPr/>
          <p:nvPr/>
        </p:nvSpPr>
        <p:spPr>
          <a:xfrm>
            <a:off x="902192" y="4347654"/>
            <a:ext cx="10457469" cy="1622324"/>
          </a:xfrm>
          <a:prstGeom prst="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de-CH"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Die Botschaft von Nahum kann mit einer Geld-Münze verglichen werden. Das Buch hat zwei Botschaften. Zum einen das "Gericht über Ninive" und zum andern, der "Trost für Israel". </a:t>
            </a:r>
          </a:p>
        </p:txBody>
      </p:sp>
    </p:spTree>
    <p:extLst>
      <p:ext uri="{BB962C8B-B14F-4D97-AF65-F5344CB8AC3E}">
        <p14:creationId xmlns:p14="http://schemas.microsoft.com/office/powerpoint/2010/main" val="4862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932070" y="4855618"/>
            <a:ext cx="2327881" cy="938719"/>
          </a:xfrm>
          <a:prstGeom prst="rect">
            <a:avLst/>
          </a:prstGeom>
          <a:noFill/>
        </p:spPr>
        <p:txBody>
          <a:bodyPr wrap="none" rtlCol="0">
            <a:spAutoFit/>
          </a:bodyPr>
          <a:lstStyle/>
          <a:p>
            <a:pPr algn="ctr"/>
            <a:r>
              <a:rPr lang="de-CH" sz="5500" b="1" dirty="0"/>
              <a:t>Nahum</a:t>
            </a:r>
          </a:p>
        </p:txBody>
      </p:sp>
    </p:spTree>
    <p:extLst>
      <p:ext uri="{BB962C8B-B14F-4D97-AF65-F5344CB8AC3E}">
        <p14:creationId xmlns:p14="http://schemas.microsoft.com/office/powerpoint/2010/main" val="415964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92103"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Verfasser</a:t>
            </a:r>
            <a:endParaRPr lang="de-CH" b="1" kern="0" dirty="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609230" y="2335882"/>
            <a:ext cx="3472425"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Nahum = Trost, Tröster</a:t>
            </a:r>
          </a:p>
        </p:txBody>
      </p:sp>
      <p:sp>
        <p:nvSpPr>
          <p:cNvPr id="6" name="Rechteck 5">
            <a:extLst>
              <a:ext uri="{FF2B5EF4-FFF2-40B4-BE49-F238E27FC236}">
                <a16:creationId xmlns:a16="http://schemas.microsoft.com/office/drawing/2014/main" id="{F5E25605-FCA5-4B1A-ACC2-9D6211264D38}"/>
              </a:ext>
            </a:extLst>
          </p:cNvPr>
          <p:cNvSpPr/>
          <p:nvPr/>
        </p:nvSpPr>
        <p:spPr>
          <a:xfrm>
            <a:off x="609230" y="3002216"/>
            <a:ext cx="10871569" cy="954107"/>
          </a:xfrm>
          <a:prstGeom prst="rect">
            <a:avLst/>
          </a:prstGeom>
        </p:spPr>
        <p:txBody>
          <a:bodyPr wrap="square">
            <a:spAutoFit/>
          </a:bodyPr>
          <a:lstStyle/>
          <a:p>
            <a:r>
              <a:rPr lang="de-CH" sz="2800" dirty="0"/>
              <a:t>"7 Gütig ist der HERR, eine Zuflucht am Tag der Not; und er kennt die, welche auf ihn vertrauen." </a:t>
            </a:r>
            <a:r>
              <a:rPr lang="de-CH" sz="2800" b="1" dirty="0"/>
              <a:t>Nah 1,7</a:t>
            </a:r>
          </a:p>
        </p:txBody>
      </p:sp>
      <p:sp>
        <p:nvSpPr>
          <p:cNvPr id="7" name="Textfeld 6">
            <a:extLst>
              <a:ext uri="{FF2B5EF4-FFF2-40B4-BE49-F238E27FC236}">
                <a16:creationId xmlns:a16="http://schemas.microsoft.com/office/drawing/2014/main" id="{7BBFA8E0-5C4D-49B2-93A5-6DA61E84764B}"/>
              </a:ext>
            </a:extLst>
          </p:cNvPr>
          <p:cNvSpPr txBox="1"/>
          <p:nvPr/>
        </p:nvSpPr>
        <p:spPr>
          <a:xfrm>
            <a:off x="609230" y="1315362"/>
            <a:ext cx="10091965" cy="954107"/>
          </a:xfrm>
          <a:prstGeom prst="rect">
            <a:avLst/>
          </a:prstGeom>
          <a:noFill/>
        </p:spPr>
        <p:txBody>
          <a:bodyPr wrap="square">
            <a:spAutoFit/>
          </a:bodyPr>
          <a:lstStyle/>
          <a:p>
            <a:r>
              <a:rPr lang="de-CH" sz="2800" dirty="0"/>
              <a:t>"1 Ausspruch über Ninive. Das Buch der Vision des Nahum aus Elkosch." </a:t>
            </a:r>
            <a:r>
              <a:rPr lang="de-CH" sz="2800" b="1" dirty="0"/>
              <a:t>Nah 1,1 (Elbf)</a:t>
            </a:r>
          </a:p>
        </p:txBody>
      </p:sp>
      <p:sp>
        <p:nvSpPr>
          <p:cNvPr id="4" name="Rechteck 3">
            <a:extLst>
              <a:ext uri="{FF2B5EF4-FFF2-40B4-BE49-F238E27FC236}">
                <a16:creationId xmlns:a16="http://schemas.microsoft.com/office/drawing/2014/main" id="{D4F3310E-97AB-45CB-A65A-2F625D2A3DC3}"/>
              </a:ext>
            </a:extLst>
          </p:cNvPr>
          <p:cNvSpPr/>
          <p:nvPr/>
        </p:nvSpPr>
        <p:spPr>
          <a:xfrm>
            <a:off x="609230" y="5366233"/>
            <a:ext cx="10425116" cy="1384995"/>
          </a:xfrm>
          <a:prstGeom prst="rect">
            <a:avLst/>
          </a:prstGeom>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52 Sie antworteten und sprachen zu ihm: Bist du etwa auch aus Galiläa? </a:t>
            </a:r>
            <a:r>
              <a:rPr lang="de-CH" sz="2800" u="sng" dirty="0">
                <a:latin typeface="Calibri" panose="020F0502020204030204" pitchFamily="34" charset="0"/>
                <a:ea typeface="Calibri" panose="020F0502020204030204" pitchFamily="34" charset="0"/>
                <a:cs typeface="Times New Roman" panose="02020603050405020304" pitchFamily="18" charset="0"/>
              </a:rPr>
              <a:t>Forsche nach und sieh: Kein Prophet ist aus Galiläa hervorgegangen</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Joh 7,52</a:t>
            </a:r>
            <a:endParaRPr lang="de-CH" sz="2800" b="1" dirty="0"/>
          </a:p>
        </p:txBody>
      </p:sp>
      <p:sp>
        <p:nvSpPr>
          <p:cNvPr id="3" name="Textfeld 2">
            <a:extLst>
              <a:ext uri="{FF2B5EF4-FFF2-40B4-BE49-F238E27FC236}">
                <a16:creationId xmlns:a16="http://schemas.microsoft.com/office/drawing/2014/main" id="{F796863B-801E-465F-95EC-23CC3FBFD0CB}"/>
              </a:ext>
            </a:extLst>
          </p:cNvPr>
          <p:cNvSpPr txBox="1"/>
          <p:nvPr/>
        </p:nvSpPr>
        <p:spPr>
          <a:xfrm>
            <a:off x="609230" y="3996572"/>
            <a:ext cx="1080804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CH" sz="2800" dirty="0">
                <a:latin typeface="Calibri"/>
                <a:ea typeface="Segoe UI"/>
                <a:cs typeface="Segoe UI"/>
              </a:rPr>
              <a:t>“25 Und siehe, es war ein Mensch namens Simeon in Jerusalem; und dieser Mensch war gerecht und gottesfürchtig und wartete auf den Trost Israels; und der Heilige Geist war auf ihm.” </a:t>
            </a:r>
            <a:r>
              <a:rPr lang="de-CH" sz="2800" b="1" dirty="0" err="1">
                <a:latin typeface="Calibri"/>
                <a:ea typeface="Segoe UI"/>
                <a:cs typeface="Calibri"/>
              </a:rPr>
              <a:t>Lk</a:t>
            </a:r>
            <a:r>
              <a:rPr lang="de-CH" sz="2800" b="1" dirty="0">
                <a:latin typeface="Calibri"/>
                <a:ea typeface="Segoe UI"/>
                <a:cs typeface="Calibri"/>
              </a:rPr>
              <a:t> 2,25</a:t>
            </a:r>
            <a:r>
              <a:rPr lang="de-DE" sz="2800" b="1" dirty="0">
                <a:latin typeface="Calibri"/>
                <a:ea typeface="Segoe UI"/>
                <a:cs typeface="Calibri"/>
              </a:rPr>
              <a:t> </a:t>
            </a:r>
            <a:endParaRPr lang="de-CH" sz="2800" dirty="0">
              <a:cs typeface="Segoe UI"/>
            </a:endParaRPr>
          </a:p>
        </p:txBody>
      </p:sp>
    </p:spTree>
    <p:extLst>
      <p:ext uri="{BB962C8B-B14F-4D97-AF65-F5344CB8AC3E}">
        <p14:creationId xmlns:p14="http://schemas.microsoft.com/office/powerpoint/2010/main" val="16728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406428"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Abfassungszeit</a:t>
            </a:r>
            <a:endParaRPr lang="de-CH" b="1" kern="0" dirty="0">
              <a:ea typeface="Times New Roman" panose="02020603050405020304" pitchFamily="18" charset="0"/>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E3ABD19F-47F0-4F68-9DB2-CFFF95603BC9}"/>
              </a:ext>
            </a:extLst>
          </p:cNvPr>
          <p:cNvGraphicFramePr>
            <a:graphicFrameLocks noGrp="1"/>
          </p:cNvGraphicFramePr>
          <p:nvPr>
            <p:extLst>
              <p:ext uri="{D42A27DB-BD31-4B8C-83A1-F6EECF244321}">
                <p14:modId xmlns:p14="http://schemas.microsoft.com/office/powerpoint/2010/main" val="1578543421"/>
              </p:ext>
            </p:extLst>
          </p:nvPr>
        </p:nvGraphicFramePr>
        <p:xfrm>
          <a:off x="628465" y="1363364"/>
          <a:ext cx="10935070" cy="4525499"/>
        </p:xfrm>
        <a:graphic>
          <a:graphicData uri="http://schemas.openxmlformats.org/drawingml/2006/table">
            <a:tbl>
              <a:tblPr firstRow="1" firstCol="1" bandRow="1"/>
              <a:tblGrid>
                <a:gridCol w="1539904">
                  <a:extLst>
                    <a:ext uri="{9D8B030D-6E8A-4147-A177-3AD203B41FA5}">
                      <a16:colId xmlns:a16="http://schemas.microsoft.com/office/drawing/2014/main" val="560822935"/>
                    </a:ext>
                  </a:extLst>
                </a:gridCol>
                <a:gridCol w="9395166">
                  <a:extLst>
                    <a:ext uri="{9D8B030D-6E8A-4147-A177-3AD203B41FA5}">
                      <a16:colId xmlns:a16="http://schemas.microsoft.com/office/drawing/2014/main" val="2230217065"/>
                    </a:ext>
                  </a:extLst>
                </a:gridCol>
              </a:tblGrid>
              <a:tr h="41140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820 v.Chr.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Jona predigt, Buße </a:t>
                      </a:r>
                      <a:r>
                        <a:rPr lang="de-CH" sz="2400">
                          <a:effectLst/>
                          <a:latin typeface="Calibri" panose="020F0502020204030204" pitchFamily="34" charset="0"/>
                          <a:ea typeface="Calibri" panose="020F0502020204030204" pitchFamily="34" charset="0"/>
                          <a:cs typeface="Times New Roman" panose="02020603050405020304" pitchFamily="18" charset="0"/>
                        </a:rPr>
                        <a:t>der Niniviten und </a:t>
                      </a:r>
                      <a:r>
                        <a:rPr lang="de-CH" sz="2400" dirty="0">
                          <a:effectLst/>
                          <a:latin typeface="Calibri" panose="020F0502020204030204" pitchFamily="34" charset="0"/>
                          <a:ea typeface="Calibri" panose="020F0502020204030204" pitchFamily="34" charset="0"/>
                          <a:cs typeface="Times New Roman" panose="02020603050405020304" pitchFamily="18" charset="0"/>
                        </a:rPr>
                        <a:t>Bekehrung Ninives.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58529"/>
                  </a:ext>
                </a:extLst>
              </a:tr>
              <a:tr h="822818">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734 v.Chr.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Unter Tiglath-Pileser führen die Assyrer Ruben, Gad und den halben Stamm Manasse in die Gefangenschaft.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239490"/>
                  </a:ext>
                </a:extLst>
              </a:tr>
              <a:tr h="411409">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722 v.Chr.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Unter Salmanassar und Sargon wird das ganze Nordreich verschleppt.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572062"/>
                  </a:ext>
                </a:extLst>
              </a:tr>
              <a:tr h="411409">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701 v.Chr.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Sanherib greift Juda an, muss aber unverrichteter Dinge wieder abziehen.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048993"/>
                  </a:ext>
                </a:extLst>
              </a:tr>
              <a:tr h="822818">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663 v.Chr.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Assurpanibal schlägt einen ägyptischen Aufstand nieder und zerstört die ägyptische Stadt No-Amon.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029842"/>
                  </a:ext>
                </a:extLst>
              </a:tr>
              <a:tr h="411409">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660 v.Chr.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Die Zeit von Nahum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225044483"/>
                  </a:ext>
                </a:extLst>
              </a:tr>
              <a:tr h="411409">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627 v.Chr.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Assurpanibal stirbt. Die Macht des assyrischen Reiches zerfällt rasch.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810876"/>
                  </a:ext>
                </a:extLst>
              </a:tr>
              <a:tr h="822818">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612 v.Chr.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Ninive wird von dem Babylonier Nabopolassar und dem Meder Kyaxes erobert und zerstört.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856334"/>
                  </a:ext>
                </a:extLst>
              </a:tr>
            </a:tbl>
          </a:graphicData>
        </a:graphic>
      </p:graphicFrame>
    </p:spTree>
    <p:extLst>
      <p:ext uri="{BB962C8B-B14F-4D97-AF65-F5344CB8AC3E}">
        <p14:creationId xmlns:p14="http://schemas.microsoft.com/office/powerpoint/2010/main" val="388125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3347391" cy="532903"/>
          </a:xfrm>
          <a:prstGeom prst="rect">
            <a:avLst/>
          </a:prstGeom>
        </p:spPr>
        <p:txBody>
          <a:bodyPr wrap="none">
            <a:spAutoFit/>
          </a:bodyPr>
          <a:lstStyle/>
          <a:p>
            <a:pPr>
              <a:lnSpc>
                <a:spcPct val="107000"/>
              </a:lnSpc>
              <a:spcBef>
                <a:spcPts val="1200"/>
              </a:spcBef>
              <a:spcAft>
                <a:spcPts val="0"/>
              </a:spcAft>
            </a:pPr>
            <a:r>
              <a:rPr lang="de-CH" sz="2800" b="1" kern="0" dirty="0">
                <a:ea typeface="Times New Roman" panose="02020603050405020304" pitchFamily="18" charset="0"/>
                <a:cs typeface="Times New Roman" panose="02020603050405020304" pitchFamily="18" charset="0"/>
              </a:rPr>
              <a:t>Botschaft des Buches</a:t>
            </a:r>
            <a:endParaRPr lang="de-CH" b="1" kern="0" dirty="0">
              <a:ea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8CC1A59E-EAF5-45D3-BC2F-0C799A34FECE}"/>
              </a:ext>
            </a:extLst>
          </p:cNvPr>
          <p:cNvSpPr/>
          <p:nvPr/>
        </p:nvSpPr>
        <p:spPr>
          <a:xfrm>
            <a:off x="902193" y="5095697"/>
            <a:ext cx="7177938" cy="671193"/>
          </a:xfrm>
          <a:prstGeom prst="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de-CH" sz="2800" b="1" dirty="0">
                <a:solidFill>
                  <a:srgbClr val="000000"/>
                </a:solidFill>
                <a:effectLst/>
                <a:ea typeface="Calibri" panose="020F0502020204030204" pitchFamily="34" charset="0"/>
                <a:cs typeface="Times New Roman" panose="02020603050405020304" pitchFamily="18" charset="0"/>
              </a:rPr>
              <a:t>Gott ist geduldig =&gt; ABER es gibt ein zu spät!</a:t>
            </a:r>
            <a:endParaRPr lang="de-CH" dirty="0">
              <a:effectLst/>
              <a:ea typeface="Calibri" panose="020F050202020403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ACAB2CB0-3EE7-4E53-B3C0-56A43422999E}"/>
              </a:ext>
            </a:extLst>
          </p:cNvPr>
          <p:cNvSpPr/>
          <p:nvPr/>
        </p:nvSpPr>
        <p:spPr>
          <a:xfrm>
            <a:off x="902193" y="1451494"/>
            <a:ext cx="10387130" cy="671193"/>
          </a:xfrm>
          <a:prstGeom prst="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de-CH" sz="2800" b="1" dirty="0">
                <a:solidFill>
                  <a:srgbClr val="000000"/>
                </a:solidFill>
                <a:effectLst/>
                <a:ea typeface="Calibri" panose="020F0502020204030204" pitchFamily="34" charset="0"/>
                <a:cs typeface="Times New Roman" panose="02020603050405020304" pitchFamily="18" charset="0"/>
              </a:rPr>
              <a:t>Es gibt keine Glaubens - DNA =&gt; Jeder muss sich selbst entscheiden!</a:t>
            </a:r>
            <a:endParaRPr lang="de-CH" dirty="0">
              <a:effectLst/>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7B6D1BBB-1310-448D-A266-1EA36A718963}"/>
              </a:ext>
            </a:extLst>
          </p:cNvPr>
          <p:cNvSpPr/>
          <p:nvPr/>
        </p:nvSpPr>
        <p:spPr>
          <a:xfrm>
            <a:off x="902193" y="2798030"/>
            <a:ext cx="10457469" cy="1622324"/>
          </a:xfrm>
          <a:prstGeom prst="rect">
            <a:avLst/>
          </a:prstGeom>
          <a:solidFill>
            <a:schemeClr val="accent4">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de-CH"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Die Botschaft von Nahum kann mit einer Geld-Münze verglichen werden. Das Buch hat zwei Botschaften. Zum einen das "Gericht über Ninive" und zum andern, der "Trost für Israel". </a:t>
            </a:r>
          </a:p>
        </p:txBody>
      </p:sp>
    </p:spTree>
    <p:extLst>
      <p:ext uri="{BB962C8B-B14F-4D97-AF65-F5344CB8AC3E}">
        <p14:creationId xmlns:p14="http://schemas.microsoft.com/office/powerpoint/2010/main" val="13258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668D82D-C18A-4814-B1C1-89F27801BFFE}"/>
              </a:ext>
            </a:extLst>
          </p:cNvPr>
          <p:cNvPicPr>
            <a:picLocks noChangeAspect="1"/>
          </p:cNvPicPr>
          <p:nvPr/>
        </p:nvPicPr>
        <p:blipFill>
          <a:blip r:embed="rId2"/>
          <a:stretch>
            <a:fillRect/>
          </a:stretch>
        </p:blipFill>
        <p:spPr>
          <a:xfrm>
            <a:off x="1389618" y="76625"/>
            <a:ext cx="9172635" cy="6683046"/>
          </a:xfrm>
          <a:prstGeom prst="rect">
            <a:avLst/>
          </a:prstGeom>
        </p:spPr>
      </p:pic>
      <p:sp>
        <p:nvSpPr>
          <p:cNvPr id="5" name="Rechteck 4">
            <a:extLst>
              <a:ext uri="{FF2B5EF4-FFF2-40B4-BE49-F238E27FC236}">
                <a16:creationId xmlns:a16="http://schemas.microsoft.com/office/drawing/2014/main" id="{61F3203B-4190-44B6-94F3-38B11DAFF63B}"/>
              </a:ext>
            </a:extLst>
          </p:cNvPr>
          <p:cNvSpPr/>
          <p:nvPr/>
        </p:nvSpPr>
        <p:spPr>
          <a:xfrm>
            <a:off x="1134208" y="624254"/>
            <a:ext cx="9668174" cy="613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99063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668D82D-C18A-4814-B1C1-89F27801BFFE}"/>
              </a:ext>
            </a:extLst>
          </p:cNvPr>
          <p:cNvPicPr>
            <a:picLocks noChangeAspect="1"/>
          </p:cNvPicPr>
          <p:nvPr/>
        </p:nvPicPr>
        <p:blipFill>
          <a:blip r:embed="rId2"/>
          <a:stretch>
            <a:fillRect/>
          </a:stretch>
        </p:blipFill>
        <p:spPr>
          <a:xfrm>
            <a:off x="1389618" y="76625"/>
            <a:ext cx="9172635" cy="6683046"/>
          </a:xfrm>
          <a:prstGeom prst="rect">
            <a:avLst/>
          </a:prstGeom>
        </p:spPr>
      </p:pic>
      <p:sp>
        <p:nvSpPr>
          <p:cNvPr id="5" name="Rechteck 4">
            <a:extLst>
              <a:ext uri="{FF2B5EF4-FFF2-40B4-BE49-F238E27FC236}">
                <a16:creationId xmlns:a16="http://schemas.microsoft.com/office/drawing/2014/main" id="{61F3203B-4190-44B6-94F3-38B11DAFF63B}"/>
              </a:ext>
            </a:extLst>
          </p:cNvPr>
          <p:cNvSpPr/>
          <p:nvPr/>
        </p:nvSpPr>
        <p:spPr>
          <a:xfrm>
            <a:off x="3481754" y="641838"/>
            <a:ext cx="7320627" cy="611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hteck 3">
            <a:extLst>
              <a:ext uri="{FF2B5EF4-FFF2-40B4-BE49-F238E27FC236}">
                <a16:creationId xmlns:a16="http://schemas.microsoft.com/office/drawing/2014/main" id="{3A66B3B3-3A37-429F-BE63-87A09080BB7F}"/>
              </a:ext>
            </a:extLst>
          </p:cNvPr>
          <p:cNvSpPr/>
          <p:nvPr/>
        </p:nvSpPr>
        <p:spPr>
          <a:xfrm>
            <a:off x="460130" y="2864975"/>
            <a:ext cx="3865685" cy="3351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7736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668D82D-C18A-4814-B1C1-89F27801BFFE}"/>
              </a:ext>
            </a:extLst>
          </p:cNvPr>
          <p:cNvPicPr>
            <a:picLocks noChangeAspect="1"/>
          </p:cNvPicPr>
          <p:nvPr/>
        </p:nvPicPr>
        <p:blipFill>
          <a:blip r:embed="rId2"/>
          <a:stretch>
            <a:fillRect/>
          </a:stretch>
        </p:blipFill>
        <p:spPr>
          <a:xfrm>
            <a:off x="1389618" y="76625"/>
            <a:ext cx="9172635" cy="6683046"/>
          </a:xfrm>
          <a:prstGeom prst="rect">
            <a:avLst/>
          </a:prstGeom>
        </p:spPr>
      </p:pic>
      <p:sp>
        <p:nvSpPr>
          <p:cNvPr id="5" name="Rechteck 4">
            <a:extLst>
              <a:ext uri="{FF2B5EF4-FFF2-40B4-BE49-F238E27FC236}">
                <a16:creationId xmlns:a16="http://schemas.microsoft.com/office/drawing/2014/main" id="{61F3203B-4190-44B6-94F3-38B11DAFF63B}"/>
              </a:ext>
            </a:extLst>
          </p:cNvPr>
          <p:cNvSpPr/>
          <p:nvPr/>
        </p:nvSpPr>
        <p:spPr>
          <a:xfrm>
            <a:off x="5758962" y="641838"/>
            <a:ext cx="5043419" cy="611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hteck 3">
            <a:extLst>
              <a:ext uri="{FF2B5EF4-FFF2-40B4-BE49-F238E27FC236}">
                <a16:creationId xmlns:a16="http://schemas.microsoft.com/office/drawing/2014/main" id="{3A66B3B3-3A37-429F-BE63-87A09080BB7F}"/>
              </a:ext>
            </a:extLst>
          </p:cNvPr>
          <p:cNvSpPr/>
          <p:nvPr/>
        </p:nvSpPr>
        <p:spPr>
          <a:xfrm>
            <a:off x="460131" y="2864975"/>
            <a:ext cx="2898532" cy="3351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935553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1708</Words>
  <Application>Microsoft Office PowerPoint</Application>
  <PresentationFormat>Breitbild</PresentationFormat>
  <Paragraphs>129</Paragraphs>
  <Slides>34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Calibri</vt:lpstr>
      <vt:lpstr>Calibri Light</vt:lpstr>
      <vt:lpstr>Trebuchet MS</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239</cp:revision>
  <dcterms:created xsi:type="dcterms:W3CDTF">2021-02-04T12:45:11Z</dcterms:created>
  <dcterms:modified xsi:type="dcterms:W3CDTF">2021-09-09T16:54:35Z</dcterms:modified>
</cp:coreProperties>
</file>