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91" r:id="rId2"/>
    <p:sldId id="259" r:id="rId3"/>
    <p:sldId id="403" r:id="rId4"/>
    <p:sldId id="484" r:id="rId5"/>
    <p:sldId id="494" r:id="rId6"/>
    <p:sldId id="485" r:id="rId7"/>
    <p:sldId id="487" r:id="rId8"/>
    <p:sldId id="488" r:id="rId9"/>
    <p:sldId id="489" r:id="rId10"/>
    <p:sldId id="490" r:id="rId11"/>
    <p:sldId id="493" r:id="rId12"/>
    <p:sldId id="495" r:id="rId13"/>
    <p:sldId id="496" r:id="rId14"/>
    <p:sldId id="497" r:id="rId15"/>
    <p:sldId id="498" r:id="rId16"/>
    <p:sldId id="499" r:id="rId17"/>
    <p:sldId id="500" r:id="rId18"/>
    <p:sldId id="501" r:id="rId19"/>
    <p:sldId id="503" r:id="rId20"/>
    <p:sldId id="504" r:id="rId21"/>
    <p:sldId id="505" r:id="rId22"/>
    <p:sldId id="506" r:id="rId23"/>
    <p:sldId id="507" r:id="rId24"/>
    <p:sldId id="508" r:id="rId25"/>
    <p:sldId id="509" r:id="rId26"/>
    <p:sldId id="511" r:id="rId27"/>
    <p:sldId id="513" r:id="rId28"/>
    <p:sldId id="514" r:id="rId29"/>
    <p:sldId id="515" r:id="rId30"/>
    <p:sldId id="516" r:id="rId31"/>
    <p:sldId id="517" r:id="rId32"/>
    <p:sldId id="445" r:id="rId33"/>
  </p:sldIdLst>
  <p:sldSz cx="12192000" cy="6858000"/>
  <p:notesSz cx="6742113" cy="9872663"/>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99FF"/>
    <a:srgbClr val="66CCFF"/>
    <a:srgbClr val="CC006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6374" autoAdjust="0"/>
  </p:normalViewPr>
  <p:slideViewPr>
    <p:cSldViewPr snapToGrid="0">
      <p:cViewPr varScale="1">
        <p:scale>
          <a:sx n="114" d="100"/>
          <a:sy n="114" d="100"/>
        </p:scale>
        <p:origin x="414" y="114"/>
      </p:cViewPr>
      <p:guideLst>
        <p:guide orient="horz" pos="2160"/>
        <p:guide pos="3840"/>
      </p:guideLst>
    </p:cSldViewPr>
  </p:slideViewPr>
  <p:outlineViewPr>
    <p:cViewPr>
      <p:scale>
        <a:sx n="33" d="100"/>
        <a:sy n="33" d="100"/>
      </p:scale>
      <p:origin x="0" y="2898"/>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ABD7CE7-2DB1-4AF6-A0CF-700C2A751B25}"/>
              </a:ext>
            </a:extLst>
          </p:cNvPr>
          <p:cNvSpPr>
            <a:spLocks noGrp="1"/>
          </p:cNvSpPr>
          <p:nvPr>
            <p:ph type="ctrTitle"/>
          </p:nvPr>
        </p:nvSpPr>
        <p:spPr>
          <a:xfrm>
            <a:off x="1524000" y="1122363"/>
            <a:ext cx="9144000" cy="2387600"/>
          </a:xfrm>
        </p:spPr>
        <p:txBody>
          <a:bodyPr anchor="b"/>
          <a:lstStyle>
            <a:lvl1pPr algn="ctr">
              <a:defRPr sz="6000"/>
            </a:lvl1pPr>
          </a:lstStyle>
          <a:p>
            <a:r>
              <a:rPr lang="de-DE"/>
              <a:t>Mastertitelformat bearbeiten</a:t>
            </a:r>
            <a:endParaRPr lang="de-CH"/>
          </a:p>
        </p:txBody>
      </p:sp>
      <p:sp>
        <p:nvSpPr>
          <p:cNvPr id="3" name="Untertitel 2">
            <a:extLst>
              <a:ext uri="{FF2B5EF4-FFF2-40B4-BE49-F238E27FC236}">
                <a16:creationId xmlns:a16="http://schemas.microsoft.com/office/drawing/2014/main" id="{91D32DCB-3ED5-406E-A743-AE4A9138415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a:t>Master-Untertitelformat bearbeiten</a:t>
            </a:r>
            <a:endParaRPr lang="de-CH"/>
          </a:p>
        </p:txBody>
      </p:sp>
      <p:sp>
        <p:nvSpPr>
          <p:cNvPr id="4" name="Datumsplatzhalter 3">
            <a:extLst>
              <a:ext uri="{FF2B5EF4-FFF2-40B4-BE49-F238E27FC236}">
                <a16:creationId xmlns:a16="http://schemas.microsoft.com/office/drawing/2014/main" id="{BEF23B1A-96F3-4F0F-BFD2-4C84241104C1}"/>
              </a:ext>
            </a:extLst>
          </p:cNvPr>
          <p:cNvSpPr>
            <a:spLocks noGrp="1"/>
          </p:cNvSpPr>
          <p:nvPr>
            <p:ph type="dt" sz="half" idx="10"/>
          </p:nvPr>
        </p:nvSpPr>
        <p:spPr/>
        <p:txBody>
          <a:bodyPr/>
          <a:lstStyle/>
          <a:p>
            <a:fld id="{F933B1AF-C5F1-46A7-8E1D-2AF154C39C49}" type="datetimeFigureOut">
              <a:rPr lang="de-CH" smtClean="0"/>
              <a:t>13.03.2020</a:t>
            </a:fld>
            <a:endParaRPr lang="de-CH"/>
          </a:p>
        </p:txBody>
      </p:sp>
      <p:sp>
        <p:nvSpPr>
          <p:cNvPr id="5" name="Fußzeilenplatzhalter 4">
            <a:extLst>
              <a:ext uri="{FF2B5EF4-FFF2-40B4-BE49-F238E27FC236}">
                <a16:creationId xmlns:a16="http://schemas.microsoft.com/office/drawing/2014/main" id="{2E05BB20-5DCD-4760-9D5E-988C0503BB5C}"/>
              </a:ext>
            </a:extLst>
          </p:cNvPr>
          <p:cNvSpPr>
            <a:spLocks noGrp="1"/>
          </p:cNvSpPr>
          <p:nvPr>
            <p:ph type="ftr" sz="quarter" idx="11"/>
          </p:nvPr>
        </p:nvSpPr>
        <p:spPr/>
        <p:txBody>
          <a:bodyPr/>
          <a:lstStyle/>
          <a:p>
            <a:endParaRPr lang="de-CH"/>
          </a:p>
        </p:txBody>
      </p:sp>
      <p:sp>
        <p:nvSpPr>
          <p:cNvPr id="6" name="Foliennummernplatzhalter 5">
            <a:extLst>
              <a:ext uri="{FF2B5EF4-FFF2-40B4-BE49-F238E27FC236}">
                <a16:creationId xmlns:a16="http://schemas.microsoft.com/office/drawing/2014/main" id="{27BB85F7-8805-41EF-A275-7C0285D50BE4}"/>
              </a:ext>
            </a:extLst>
          </p:cNvPr>
          <p:cNvSpPr>
            <a:spLocks noGrp="1"/>
          </p:cNvSpPr>
          <p:nvPr>
            <p:ph type="sldNum" sz="quarter" idx="12"/>
          </p:nvPr>
        </p:nvSpPr>
        <p:spPr/>
        <p:txBody>
          <a:bodyPr/>
          <a:lstStyle/>
          <a:p>
            <a:fld id="{DA4B4F7E-EA6C-4221-906A-7DBFB559F18F}" type="slidenum">
              <a:rPr lang="de-CH" smtClean="0"/>
              <a:t>‹Nr.›</a:t>
            </a:fld>
            <a:endParaRPr lang="de-CH"/>
          </a:p>
        </p:txBody>
      </p:sp>
    </p:spTree>
    <p:extLst>
      <p:ext uri="{BB962C8B-B14F-4D97-AF65-F5344CB8AC3E}">
        <p14:creationId xmlns:p14="http://schemas.microsoft.com/office/powerpoint/2010/main" val="26016809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E6D30CB-1657-4FA1-903F-161524140F17}"/>
              </a:ext>
            </a:extLst>
          </p:cNvPr>
          <p:cNvSpPr>
            <a:spLocks noGrp="1"/>
          </p:cNvSpPr>
          <p:nvPr>
            <p:ph type="title"/>
          </p:nvPr>
        </p:nvSpPr>
        <p:spPr/>
        <p:txBody>
          <a:bodyPr/>
          <a:lstStyle/>
          <a:p>
            <a:r>
              <a:rPr lang="de-DE"/>
              <a:t>Mastertitelformat bearbeiten</a:t>
            </a:r>
            <a:endParaRPr lang="de-CH"/>
          </a:p>
        </p:txBody>
      </p:sp>
      <p:sp>
        <p:nvSpPr>
          <p:cNvPr id="3" name="Vertikaler Textplatzhalter 2">
            <a:extLst>
              <a:ext uri="{FF2B5EF4-FFF2-40B4-BE49-F238E27FC236}">
                <a16:creationId xmlns:a16="http://schemas.microsoft.com/office/drawing/2014/main" id="{51A94D06-4036-4BF4-ACEB-4528D840FE9A}"/>
              </a:ext>
            </a:extLst>
          </p:cNvPr>
          <p:cNvSpPr>
            <a:spLocks noGrp="1"/>
          </p:cNvSpPr>
          <p:nvPr>
            <p:ph type="body" orient="vert" idx="1"/>
          </p:nvPr>
        </p:nvSpPr>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4" name="Datumsplatzhalter 3">
            <a:extLst>
              <a:ext uri="{FF2B5EF4-FFF2-40B4-BE49-F238E27FC236}">
                <a16:creationId xmlns:a16="http://schemas.microsoft.com/office/drawing/2014/main" id="{92E8DDB8-B72D-46C5-9063-3BDE6D2862AD}"/>
              </a:ext>
            </a:extLst>
          </p:cNvPr>
          <p:cNvSpPr>
            <a:spLocks noGrp="1"/>
          </p:cNvSpPr>
          <p:nvPr>
            <p:ph type="dt" sz="half" idx="10"/>
          </p:nvPr>
        </p:nvSpPr>
        <p:spPr/>
        <p:txBody>
          <a:bodyPr/>
          <a:lstStyle/>
          <a:p>
            <a:fld id="{F933B1AF-C5F1-46A7-8E1D-2AF154C39C49}" type="datetimeFigureOut">
              <a:rPr lang="de-CH" smtClean="0"/>
              <a:t>13.03.2020</a:t>
            </a:fld>
            <a:endParaRPr lang="de-CH"/>
          </a:p>
        </p:txBody>
      </p:sp>
      <p:sp>
        <p:nvSpPr>
          <p:cNvPr id="5" name="Fußzeilenplatzhalter 4">
            <a:extLst>
              <a:ext uri="{FF2B5EF4-FFF2-40B4-BE49-F238E27FC236}">
                <a16:creationId xmlns:a16="http://schemas.microsoft.com/office/drawing/2014/main" id="{F6542659-DAC6-4426-B04C-9806088DA22C}"/>
              </a:ext>
            </a:extLst>
          </p:cNvPr>
          <p:cNvSpPr>
            <a:spLocks noGrp="1"/>
          </p:cNvSpPr>
          <p:nvPr>
            <p:ph type="ftr" sz="quarter" idx="11"/>
          </p:nvPr>
        </p:nvSpPr>
        <p:spPr/>
        <p:txBody>
          <a:bodyPr/>
          <a:lstStyle/>
          <a:p>
            <a:endParaRPr lang="de-CH"/>
          </a:p>
        </p:txBody>
      </p:sp>
      <p:sp>
        <p:nvSpPr>
          <p:cNvPr id="6" name="Foliennummernplatzhalter 5">
            <a:extLst>
              <a:ext uri="{FF2B5EF4-FFF2-40B4-BE49-F238E27FC236}">
                <a16:creationId xmlns:a16="http://schemas.microsoft.com/office/drawing/2014/main" id="{87F2D852-73B3-4FA5-9623-1E47AB4FB7E5}"/>
              </a:ext>
            </a:extLst>
          </p:cNvPr>
          <p:cNvSpPr>
            <a:spLocks noGrp="1"/>
          </p:cNvSpPr>
          <p:nvPr>
            <p:ph type="sldNum" sz="quarter" idx="12"/>
          </p:nvPr>
        </p:nvSpPr>
        <p:spPr/>
        <p:txBody>
          <a:bodyPr/>
          <a:lstStyle/>
          <a:p>
            <a:fld id="{DA4B4F7E-EA6C-4221-906A-7DBFB559F18F}" type="slidenum">
              <a:rPr lang="de-CH" smtClean="0"/>
              <a:t>‹Nr.›</a:t>
            </a:fld>
            <a:endParaRPr lang="de-CH"/>
          </a:p>
        </p:txBody>
      </p:sp>
    </p:spTree>
    <p:extLst>
      <p:ext uri="{BB962C8B-B14F-4D97-AF65-F5344CB8AC3E}">
        <p14:creationId xmlns:p14="http://schemas.microsoft.com/office/powerpoint/2010/main" val="373369402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a:extLst>
              <a:ext uri="{FF2B5EF4-FFF2-40B4-BE49-F238E27FC236}">
                <a16:creationId xmlns:a16="http://schemas.microsoft.com/office/drawing/2014/main" id="{43E65004-336F-44A3-84A8-5BD8175DF612}"/>
              </a:ext>
            </a:extLst>
          </p:cNvPr>
          <p:cNvSpPr>
            <a:spLocks noGrp="1"/>
          </p:cNvSpPr>
          <p:nvPr>
            <p:ph type="title" orient="vert"/>
          </p:nvPr>
        </p:nvSpPr>
        <p:spPr>
          <a:xfrm>
            <a:off x="8724900" y="365125"/>
            <a:ext cx="2628900" cy="5811838"/>
          </a:xfrm>
        </p:spPr>
        <p:txBody>
          <a:bodyPr vert="eaVert"/>
          <a:lstStyle/>
          <a:p>
            <a:r>
              <a:rPr lang="de-DE"/>
              <a:t>Mastertitelformat bearbeiten</a:t>
            </a:r>
            <a:endParaRPr lang="de-CH"/>
          </a:p>
        </p:txBody>
      </p:sp>
      <p:sp>
        <p:nvSpPr>
          <p:cNvPr id="3" name="Vertikaler Textplatzhalter 2">
            <a:extLst>
              <a:ext uri="{FF2B5EF4-FFF2-40B4-BE49-F238E27FC236}">
                <a16:creationId xmlns:a16="http://schemas.microsoft.com/office/drawing/2014/main" id="{40EA1F4F-7F10-4E0A-93CD-3C363B727A43}"/>
              </a:ext>
            </a:extLst>
          </p:cNvPr>
          <p:cNvSpPr>
            <a:spLocks noGrp="1"/>
          </p:cNvSpPr>
          <p:nvPr>
            <p:ph type="body" orient="vert" idx="1"/>
          </p:nvPr>
        </p:nvSpPr>
        <p:spPr>
          <a:xfrm>
            <a:off x="838200" y="365125"/>
            <a:ext cx="7734300" cy="5811838"/>
          </a:xfrm>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4" name="Datumsplatzhalter 3">
            <a:extLst>
              <a:ext uri="{FF2B5EF4-FFF2-40B4-BE49-F238E27FC236}">
                <a16:creationId xmlns:a16="http://schemas.microsoft.com/office/drawing/2014/main" id="{E9E2BEBF-AAC5-4D43-B70E-A04EEF2F7A7F}"/>
              </a:ext>
            </a:extLst>
          </p:cNvPr>
          <p:cNvSpPr>
            <a:spLocks noGrp="1"/>
          </p:cNvSpPr>
          <p:nvPr>
            <p:ph type="dt" sz="half" idx="10"/>
          </p:nvPr>
        </p:nvSpPr>
        <p:spPr/>
        <p:txBody>
          <a:bodyPr/>
          <a:lstStyle/>
          <a:p>
            <a:fld id="{F933B1AF-C5F1-46A7-8E1D-2AF154C39C49}" type="datetimeFigureOut">
              <a:rPr lang="de-CH" smtClean="0"/>
              <a:t>13.03.2020</a:t>
            </a:fld>
            <a:endParaRPr lang="de-CH"/>
          </a:p>
        </p:txBody>
      </p:sp>
      <p:sp>
        <p:nvSpPr>
          <p:cNvPr id="5" name="Fußzeilenplatzhalter 4">
            <a:extLst>
              <a:ext uri="{FF2B5EF4-FFF2-40B4-BE49-F238E27FC236}">
                <a16:creationId xmlns:a16="http://schemas.microsoft.com/office/drawing/2014/main" id="{48B2E89A-CF8F-4D6D-AF35-EB171072BA42}"/>
              </a:ext>
            </a:extLst>
          </p:cNvPr>
          <p:cNvSpPr>
            <a:spLocks noGrp="1"/>
          </p:cNvSpPr>
          <p:nvPr>
            <p:ph type="ftr" sz="quarter" idx="11"/>
          </p:nvPr>
        </p:nvSpPr>
        <p:spPr/>
        <p:txBody>
          <a:bodyPr/>
          <a:lstStyle/>
          <a:p>
            <a:endParaRPr lang="de-CH"/>
          </a:p>
        </p:txBody>
      </p:sp>
      <p:sp>
        <p:nvSpPr>
          <p:cNvPr id="6" name="Foliennummernplatzhalter 5">
            <a:extLst>
              <a:ext uri="{FF2B5EF4-FFF2-40B4-BE49-F238E27FC236}">
                <a16:creationId xmlns:a16="http://schemas.microsoft.com/office/drawing/2014/main" id="{4FAB6095-5F4C-42A4-80F1-F4051660D9F5}"/>
              </a:ext>
            </a:extLst>
          </p:cNvPr>
          <p:cNvSpPr>
            <a:spLocks noGrp="1"/>
          </p:cNvSpPr>
          <p:nvPr>
            <p:ph type="sldNum" sz="quarter" idx="12"/>
          </p:nvPr>
        </p:nvSpPr>
        <p:spPr/>
        <p:txBody>
          <a:bodyPr/>
          <a:lstStyle/>
          <a:p>
            <a:fld id="{DA4B4F7E-EA6C-4221-906A-7DBFB559F18F}" type="slidenum">
              <a:rPr lang="de-CH" smtClean="0"/>
              <a:t>‹Nr.›</a:t>
            </a:fld>
            <a:endParaRPr lang="de-CH"/>
          </a:p>
        </p:txBody>
      </p:sp>
    </p:spTree>
    <p:extLst>
      <p:ext uri="{BB962C8B-B14F-4D97-AF65-F5344CB8AC3E}">
        <p14:creationId xmlns:p14="http://schemas.microsoft.com/office/powerpoint/2010/main" val="136950435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elfolie">
    <p:spTree>
      <p:nvGrpSpPr>
        <p:cNvPr id="1" name=""/>
        <p:cNvGrpSpPr/>
        <p:nvPr/>
      </p:nvGrpSpPr>
      <p:grpSpPr>
        <a:xfrm>
          <a:off x="0" y="0"/>
          <a:ext cx="0" cy="0"/>
          <a:chOff x="0" y="0"/>
          <a:chExt cx="0" cy="0"/>
        </a:xfrm>
      </p:grpSpPr>
      <p:sp>
        <p:nvSpPr>
          <p:cNvPr id="4" name="Datumsplatzhalter 3"/>
          <p:cNvSpPr>
            <a:spLocks noGrp="1"/>
          </p:cNvSpPr>
          <p:nvPr>
            <p:ph type="dt" sz="half" idx="10"/>
          </p:nvPr>
        </p:nvSpPr>
        <p:spPr/>
        <p:txBody>
          <a:bodyPr/>
          <a:lstStyle/>
          <a:p>
            <a:fld id="{6DEDF089-39DA-47E3-A74C-E64C6DBBD5AE}" type="datetimeFigureOut">
              <a:rPr lang="de-CH" smtClean="0"/>
              <a:t>13.03.2020</a:t>
            </a:fld>
            <a:endParaRPr lang="de-CH"/>
          </a:p>
        </p:txBody>
      </p:sp>
      <p:sp>
        <p:nvSpPr>
          <p:cNvPr id="5" name="Fußzeilenplatzhalter 4"/>
          <p:cNvSpPr>
            <a:spLocks noGrp="1"/>
          </p:cNvSpPr>
          <p:nvPr>
            <p:ph type="ftr" sz="quarter" idx="11"/>
          </p:nvPr>
        </p:nvSpPr>
        <p:spPr/>
        <p:txBody>
          <a:bodyPr/>
          <a:lstStyle/>
          <a:p>
            <a:endParaRPr lang="de-CH"/>
          </a:p>
        </p:txBody>
      </p:sp>
      <p:sp>
        <p:nvSpPr>
          <p:cNvPr id="6" name="Foliennummernplatzhalter 5"/>
          <p:cNvSpPr>
            <a:spLocks noGrp="1"/>
          </p:cNvSpPr>
          <p:nvPr>
            <p:ph type="sldNum" sz="quarter" idx="12"/>
          </p:nvPr>
        </p:nvSpPr>
        <p:spPr/>
        <p:txBody>
          <a:bodyPr/>
          <a:lstStyle/>
          <a:p>
            <a:fld id="{7D2E9142-EC7B-4178-ABB6-310B1AAD4A55}" type="slidenum">
              <a:rPr lang="de-CH" smtClean="0"/>
              <a:t>‹Nr.›</a:t>
            </a:fld>
            <a:endParaRPr lang="de-CH"/>
          </a:p>
        </p:txBody>
      </p:sp>
    </p:spTree>
    <p:extLst>
      <p:ext uri="{BB962C8B-B14F-4D97-AF65-F5344CB8AC3E}">
        <p14:creationId xmlns:p14="http://schemas.microsoft.com/office/powerpoint/2010/main" val="20973035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98CD364-4700-4021-8F2E-36B088308AA3}"/>
              </a:ext>
            </a:extLst>
          </p:cNvPr>
          <p:cNvSpPr>
            <a:spLocks noGrp="1"/>
          </p:cNvSpPr>
          <p:nvPr>
            <p:ph type="title"/>
          </p:nvPr>
        </p:nvSpPr>
        <p:spPr/>
        <p:txBody>
          <a:bodyPr/>
          <a:lstStyle/>
          <a:p>
            <a:r>
              <a:rPr lang="de-DE"/>
              <a:t>Mastertitelformat bearbeiten</a:t>
            </a:r>
            <a:endParaRPr lang="de-CH"/>
          </a:p>
        </p:txBody>
      </p:sp>
      <p:sp>
        <p:nvSpPr>
          <p:cNvPr id="3" name="Inhaltsplatzhalter 2">
            <a:extLst>
              <a:ext uri="{FF2B5EF4-FFF2-40B4-BE49-F238E27FC236}">
                <a16:creationId xmlns:a16="http://schemas.microsoft.com/office/drawing/2014/main" id="{31206AB2-998A-4A8A-BB3F-E86453B83336}"/>
              </a:ext>
            </a:extLst>
          </p:cNvPr>
          <p:cNvSpPr>
            <a:spLocks noGrp="1"/>
          </p:cNvSpPr>
          <p:nvPr>
            <p:ph idx="1"/>
          </p:nvPr>
        </p:nvSpPr>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4" name="Datumsplatzhalter 3">
            <a:extLst>
              <a:ext uri="{FF2B5EF4-FFF2-40B4-BE49-F238E27FC236}">
                <a16:creationId xmlns:a16="http://schemas.microsoft.com/office/drawing/2014/main" id="{2D6E1858-1D4C-4ADD-B509-1F04E75243FE}"/>
              </a:ext>
            </a:extLst>
          </p:cNvPr>
          <p:cNvSpPr>
            <a:spLocks noGrp="1"/>
          </p:cNvSpPr>
          <p:nvPr>
            <p:ph type="dt" sz="half" idx="10"/>
          </p:nvPr>
        </p:nvSpPr>
        <p:spPr/>
        <p:txBody>
          <a:bodyPr/>
          <a:lstStyle/>
          <a:p>
            <a:fld id="{F933B1AF-C5F1-46A7-8E1D-2AF154C39C49}" type="datetimeFigureOut">
              <a:rPr lang="de-CH" smtClean="0"/>
              <a:t>13.03.2020</a:t>
            </a:fld>
            <a:endParaRPr lang="de-CH"/>
          </a:p>
        </p:txBody>
      </p:sp>
      <p:sp>
        <p:nvSpPr>
          <p:cNvPr id="5" name="Fußzeilenplatzhalter 4">
            <a:extLst>
              <a:ext uri="{FF2B5EF4-FFF2-40B4-BE49-F238E27FC236}">
                <a16:creationId xmlns:a16="http://schemas.microsoft.com/office/drawing/2014/main" id="{95C59EC5-C91E-46FC-8100-8D0AB9B55B1C}"/>
              </a:ext>
            </a:extLst>
          </p:cNvPr>
          <p:cNvSpPr>
            <a:spLocks noGrp="1"/>
          </p:cNvSpPr>
          <p:nvPr>
            <p:ph type="ftr" sz="quarter" idx="11"/>
          </p:nvPr>
        </p:nvSpPr>
        <p:spPr/>
        <p:txBody>
          <a:bodyPr/>
          <a:lstStyle/>
          <a:p>
            <a:endParaRPr lang="de-CH"/>
          </a:p>
        </p:txBody>
      </p:sp>
      <p:sp>
        <p:nvSpPr>
          <p:cNvPr id="6" name="Foliennummernplatzhalter 5">
            <a:extLst>
              <a:ext uri="{FF2B5EF4-FFF2-40B4-BE49-F238E27FC236}">
                <a16:creationId xmlns:a16="http://schemas.microsoft.com/office/drawing/2014/main" id="{25601D86-82B7-4B9B-912E-5DEABD9852ED}"/>
              </a:ext>
            </a:extLst>
          </p:cNvPr>
          <p:cNvSpPr>
            <a:spLocks noGrp="1"/>
          </p:cNvSpPr>
          <p:nvPr>
            <p:ph type="sldNum" sz="quarter" idx="12"/>
          </p:nvPr>
        </p:nvSpPr>
        <p:spPr/>
        <p:txBody>
          <a:bodyPr/>
          <a:lstStyle/>
          <a:p>
            <a:fld id="{DA4B4F7E-EA6C-4221-906A-7DBFB559F18F}" type="slidenum">
              <a:rPr lang="de-CH" smtClean="0"/>
              <a:t>‹Nr.›</a:t>
            </a:fld>
            <a:endParaRPr lang="de-CH"/>
          </a:p>
        </p:txBody>
      </p:sp>
    </p:spTree>
    <p:extLst>
      <p:ext uri="{BB962C8B-B14F-4D97-AF65-F5344CB8AC3E}">
        <p14:creationId xmlns:p14="http://schemas.microsoft.com/office/powerpoint/2010/main" val="417122100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DDFF81D-87E6-41EC-A954-ACA41584E5E4}"/>
              </a:ext>
            </a:extLst>
          </p:cNvPr>
          <p:cNvSpPr>
            <a:spLocks noGrp="1"/>
          </p:cNvSpPr>
          <p:nvPr>
            <p:ph type="title"/>
          </p:nvPr>
        </p:nvSpPr>
        <p:spPr>
          <a:xfrm>
            <a:off x="831850" y="1709738"/>
            <a:ext cx="10515600" cy="2852737"/>
          </a:xfrm>
        </p:spPr>
        <p:txBody>
          <a:bodyPr anchor="b"/>
          <a:lstStyle>
            <a:lvl1pPr>
              <a:defRPr sz="6000"/>
            </a:lvl1pPr>
          </a:lstStyle>
          <a:p>
            <a:r>
              <a:rPr lang="de-DE"/>
              <a:t>Mastertitelformat bearbeiten</a:t>
            </a:r>
            <a:endParaRPr lang="de-CH"/>
          </a:p>
        </p:txBody>
      </p:sp>
      <p:sp>
        <p:nvSpPr>
          <p:cNvPr id="3" name="Textplatzhalter 2">
            <a:extLst>
              <a:ext uri="{FF2B5EF4-FFF2-40B4-BE49-F238E27FC236}">
                <a16:creationId xmlns:a16="http://schemas.microsoft.com/office/drawing/2014/main" id="{982A3BA4-578F-4055-B266-4B992E82B1E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e-DE"/>
              <a:t>Mastertextformat bearbeiten</a:t>
            </a:r>
          </a:p>
        </p:txBody>
      </p:sp>
      <p:sp>
        <p:nvSpPr>
          <p:cNvPr id="4" name="Datumsplatzhalter 3">
            <a:extLst>
              <a:ext uri="{FF2B5EF4-FFF2-40B4-BE49-F238E27FC236}">
                <a16:creationId xmlns:a16="http://schemas.microsoft.com/office/drawing/2014/main" id="{88409907-D7A5-4B12-B3C9-2AA2CE918A2D}"/>
              </a:ext>
            </a:extLst>
          </p:cNvPr>
          <p:cNvSpPr>
            <a:spLocks noGrp="1"/>
          </p:cNvSpPr>
          <p:nvPr>
            <p:ph type="dt" sz="half" idx="10"/>
          </p:nvPr>
        </p:nvSpPr>
        <p:spPr/>
        <p:txBody>
          <a:bodyPr/>
          <a:lstStyle/>
          <a:p>
            <a:fld id="{F933B1AF-C5F1-46A7-8E1D-2AF154C39C49}" type="datetimeFigureOut">
              <a:rPr lang="de-CH" smtClean="0"/>
              <a:t>13.03.2020</a:t>
            </a:fld>
            <a:endParaRPr lang="de-CH"/>
          </a:p>
        </p:txBody>
      </p:sp>
      <p:sp>
        <p:nvSpPr>
          <p:cNvPr id="5" name="Fußzeilenplatzhalter 4">
            <a:extLst>
              <a:ext uri="{FF2B5EF4-FFF2-40B4-BE49-F238E27FC236}">
                <a16:creationId xmlns:a16="http://schemas.microsoft.com/office/drawing/2014/main" id="{B1C82FC5-7446-4D67-9B17-F0C553B5CB7A}"/>
              </a:ext>
            </a:extLst>
          </p:cNvPr>
          <p:cNvSpPr>
            <a:spLocks noGrp="1"/>
          </p:cNvSpPr>
          <p:nvPr>
            <p:ph type="ftr" sz="quarter" idx="11"/>
          </p:nvPr>
        </p:nvSpPr>
        <p:spPr/>
        <p:txBody>
          <a:bodyPr/>
          <a:lstStyle/>
          <a:p>
            <a:endParaRPr lang="de-CH"/>
          </a:p>
        </p:txBody>
      </p:sp>
      <p:sp>
        <p:nvSpPr>
          <p:cNvPr id="6" name="Foliennummernplatzhalter 5">
            <a:extLst>
              <a:ext uri="{FF2B5EF4-FFF2-40B4-BE49-F238E27FC236}">
                <a16:creationId xmlns:a16="http://schemas.microsoft.com/office/drawing/2014/main" id="{41F5F2E0-2353-473D-A61F-F4EF6B54E071}"/>
              </a:ext>
            </a:extLst>
          </p:cNvPr>
          <p:cNvSpPr>
            <a:spLocks noGrp="1"/>
          </p:cNvSpPr>
          <p:nvPr>
            <p:ph type="sldNum" sz="quarter" idx="12"/>
          </p:nvPr>
        </p:nvSpPr>
        <p:spPr/>
        <p:txBody>
          <a:bodyPr/>
          <a:lstStyle/>
          <a:p>
            <a:fld id="{DA4B4F7E-EA6C-4221-906A-7DBFB559F18F}" type="slidenum">
              <a:rPr lang="de-CH" smtClean="0"/>
              <a:t>‹Nr.›</a:t>
            </a:fld>
            <a:endParaRPr lang="de-CH"/>
          </a:p>
        </p:txBody>
      </p:sp>
    </p:spTree>
    <p:extLst>
      <p:ext uri="{BB962C8B-B14F-4D97-AF65-F5344CB8AC3E}">
        <p14:creationId xmlns:p14="http://schemas.microsoft.com/office/powerpoint/2010/main" val="263008896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CE4132A-EE5A-488A-9B3D-340F9899BB5D}"/>
              </a:ext>
            </a:extLst>
          </p:cNvPr>
          <p:cNvSpPr>
            <a:spLocks noGrp="1"/>
          </p:cNvSpPr>
          <p:nvPr>
            <p:ph type="title"/>
          </p:nvPr>
        </p:nvSpPr>
        <p:spPr/>
        <p:txBody>
          <a:bodyPr/>
          <a:lstStyle/>
          <a:p>
            <a:r>
              <a:rPr lang="de-DE"/>
              <a:t>Mastertitelformat bearbeiten</a:t>
            </a:r>
            <a:endParaRPr lang="de-CH"/>
          </a:p>
        </p:txBody>
      </p:sp>
      <p:sp>
        <p:nvSpPr>
          <p:cNvPr id="3" name="Inhaltsplatzhalter 2">
            <a:extLst>
              <a:ext uri="{FF2B5EF4-FFF2-40B4-BE49-F238E27FC236}">
                <a16:creationId xmlns:a16="http://schemas.microsoft.com/office/drawing/2014/main" id="{6965D868-C7E8-49B4-A02B-D4CCC5B6F655}"/>
              </a:ext>
            </a:extLst>
          </p:cNvPr>
          <p:cNvSpPr>
            <a:spLocks noGrp="1"/>
          </p:cNvSpPr>
          <p:nvPr>
            <p:ph sz="half" idx="1"/>
          </p:nvPr>
        </p:nvSpPr>
        <p:spPr>
          <a:xfrm>
            <a:off x="838200" y="1825625"/>
            <a:ext cx="5181600" cy="435133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4" name="Inhaltsplatzhalter 3">
            <a:extLst>
              <a:ext uri="{FF2B5EF4-FFF2-40B4-BE49-F238E27FC236}">
                <a16:creationId xmlns:a16="http://schemas.microsoft.com/office/drawing/2014/main" id="{DE501BB0-9E49-46B0-9901-FC42B12B7767}"/>
              </a:ext>
            </a:extLst>
          </p:cNvPr>
          <p:cNvSpPr>
            <a:spLocks noGrp="1"/>
          </p:cNvSpPr>
          <p:nvPr>
            <p:ph sz="half" idx="2"/>
          </p:nvPr>
        </p:nvSpPr>
        <p:spPr>
          <a:xfrm>
            <a:off x="6172200" y="1825625"/>
            <a:ext cx="5181600" cy="435133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5" name="Datumsplatzhalter 4">
            <a:extLst>
              <a:ext uri="{FF2B5EF4-FFF2-40B4-BE49-F238E27FC236}">
                <a16:creationId xmlns:a16="http://schemas.microsoft.com/office/drawing/2014/main" id="{46FD0CDA-4EBC-4AF5-9AA0-9D5E46821411}"/>
              </a:ext>
            </a:extLst>
          </p:cNvPr>
          <p:cNvSpPr>
            <a:spLocks noGrp="1"/>
          </p:cNvSpPr>
          <p:nvPr>
            <p:ph type="dt" sz="half" idx="10"/>
          </p:nvPr>
        </p:nvSpPr>
        <p:spPr/>
        <p:txBody>
          <a:bodyPr/>
          <a:lstStyle/>
          <a:p>
            <a:fld id="{F933B1AF-C5F1-46A7-8E1D-2AF154C39C49}" type="datetimeFigureOut">
              <a:rPr lang="de-CH" smtClean="0"/>
              <a:t>13.03.2020</a:t>
            </a:fld>
            <a:endParaRPr lang="de-CH"/>
          </a:p>
        </p:txBody>
      </p:sp>
      <p:sp>
        <p:nvSpPr>
          <p:cNvPr id="6" name="Fußzeilenplatzhalter 5">
            <a:extLst>
              <a:ext uri="{FF2B5EF4-FFF2-40B4-BE49-F238E27FC236}">
                <a16:creationId xmlns:a16="http://schemas.microsoft.com/office/drawing/2014/main" id="{8811F98A-9D23-49CA-956E-38001D1AF024}"/>
              </a:ext>
            </a:extLst>
          </p:cNvPr>
          <p:cNvSpPr>
            <a:spLocks noGrp="1"/>
          </p:cNvSpPr>
          <p:nvPr>
            <p:ph type="ftr" sz="quarter" idx="11"/>
          </p:nvPr>
        </p:nvSpPr>
        <p:spPr/>
        <p:txBody>
          <a:bodyPr/>
          <a:lstStyle/>
          <a:p>
            <a:endParaRPr lang="de-CH"/>
          </a:p>
        </p:txBody>
      </p:sp>
      <p:sp>
        <p:nvSpPr>
          <p:cNvPr id="7" name="Foliennummernplatzhalter 6">
            <a:extLst>
              <a:ext uri="{FF2B5EF4-FFF2-40B4-BE49-F238E27FC236}">
                <a16:creationId xmlns:a16="http://schemas.microsoft.com/office/drawing/2014/main" id="{AEDF1F2D-2700-4CE5-874E-E7647953A703}"/>
              </a:ext>
            </a:extLst>
          </p:cNvPr>
          <p:cNvSpPr>
            <a:spLocks noGrp="1"/>
          </p:cNvSpPr>
          <p:nvPr>
            <p:ph type="sldNum" sz="quarter" idx="12"/>
          </p:nvPr>
        </p:nvSpPr>
        <p:spPr/>
        <p:txBody>
          <a:bodyPr/>
          <a:lstStyle/>
          <a:p>
            <a:fld id="{DA4B4F7E-EA6C-4221-906A-7DBFB559F18F}" type="slidenum">
              <a:rPr lang="de-CH" smtClean="0"/>
              <a:t>‹Nr.›</a:t>
            </a:fld>
            <a:endParaRPr lang="de-CH"/>
          </a:p>
        </p:txBody>
      </p:sp>
    </p:spTree>
    <p:extLst>
      <p:ext uri="{BB962C8B-B14F-4D97-AF65-F5344CB8AC3E}">
        <p14:creationId xmlns:p14="http://schemas.microsoft.com/office/powerpoint/2010/main" val="342165403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DF36BBD-C2D6-4AFA-A9A8-03B1E2C6CB19}"/>
              </a:ext>
            </a:extLst>
          </p:cNvPr>
          <p:cNvSpPr>
            <a:spLocks noGrp="1"/>
          </p:cNvSpPr>
          <p:nvPr>
            <p:ph type="title"/>
          </p:nvPr>
        </p:nvSpPr>
        <p:spPr>
          <a:xfrm>
            <a:off x="839788" y="365125"/>
            <a:ext cx="10515600" cy="1325563"/>
          </a:xfrm>
        </p:spPr>
        <p:txBody>
          <a:bodyPr/>
          <a:lstStyle/>
          <a:p>
            <a:r>
              <a:rPr lang="de-DE"/>
              <a:t>Mastertitelformat bearbeiten</a:t>
            </a:r>
            <a:endParaRPr lang="de-CH"/>
          </a:p>
        </p:txBody>
      </p:sp>
      <p:sp>
        <p:nvSpPr>
          <p:cNvPr id="3" name="Textplatzhalter 2">
            <a:extLst>
              <a:ext uri="{FF2B5EF4-FFF2-40B4-BE49-F238E27FC236}">
                <a16:creationId xmlns:a16="http://schemas.microsoft.com/office/drawing/2014/main" id="{E910BEDD-D6C3-40E8-954B-EC17C8D8A4C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4" name="Inhaltsplatzhalter 3">
            <a:extLst>
              <a:ext uri="{FF2B5EF4-FFF2-40B4-BE49-F238E27FC236}">
                <a16:creationId xmlns:a16="http://schemas.microsoft.com/office/drawing/2014/main" id="{70C77C37-93CC-45A8-8BAC-5855B8F7C46E}"/>
              </a:ext>
            </a:extLst>
          </p:cNvPr>
          <p:cNvSpPr>
            <a:spLocks noGrp="1"/>
          </p:cNvSpPr>
          <p:nvPr>
            <p:ph sz="half" idx="2"/>
          </p:nvPr>
        </p:nvSpPr>
        <p:spPr>
          <a:xfrm>
            <a:off x="839788" y="2505075"/>
            <a:ext cx="5157787" cy="368458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5" name="Textplatzhalter 4">
            <a:extLst>
              <a:ext uri="{FF2B5EF4-FFF2-40B4-BE49-F238E27FC236}">
                <a16:creationId xmlns:a16="http://schemas.microsoft.com/office/drawing/2014/main" id="{8DEDC76C-9014-405D-AD19-5DC13A1DE48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6" name="Inhaltsplatzhalter 5">
            <a:extLst>
              <a:ext uri="{FF2B5EF4-FFF2-40B4-BE49-F238E27FC236}">
                <a16:creationId xmlns:a16="http://schemas.microsoft.com/office/drawing/2014/main" id="{E48BB4DE-4C7B-4716-A81B-B57C41815951}"/>
              </a:ext>
            </a:extLst>
          </p:cNvPr>
          <p:cNvSpPr>
            <a:spLocks noGrp="1"/>
          </p:cNvSpPr>
          <p:nvPr>
            <p:ph sz="quarter" idx="4"/>
          </p:nvPr>
        </p:nvSpPr>
        <p:spPr>
          <a:xfrm>
            <a:off x="6172200" y="2505075"/>
            <a:ext cx="5183188" cy="368458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7" name="Datumsplatzhalter 6">
            <a:extLst>
              <a:ext uri="{FF2B5EF4-FFF2-40B4-BE49-F238E27FC236}">
                <a16:creationId xmlns:a16="http://schemas.microsoft.com/office/drawing/2014/main" id="{482359C6-AEA3-4B63-8993-CB4563C1AD24}"/>
              </a:ext>
            </a:extLst>
          </p:cNvPr>
          <p:cNvSpPr>
            <a:spLocks noGrp="1"/>
          </p:cNvSpPr>
          <p:nvPr>
            <p:ph type="dt" sz="half" idx="10"/>
          </p:nvPr>
        </p:nvSpPr>
        <p:spPr/>
        <p:txBody>
          <a:bodyPr/>
          <a:lstStyle/>
          <a:p>
            <a:fld id="{F933B1AF-C5F1-46A7-8E1D-2AF154C39C49}" type="datetimeFigureOut">
              <a:rPr lang="de-CH" smtClean="0"/>
              <a:t>13.03.2020</a:t>
            </a:fld>
            <a:endParaRPr lang="de-CH"/>
          </a:p>
        </p:txBody>
      </p:sp>
      <p:sp>
        <p:nvSpPr>
          <p:cNvPr id="8" name="Fußzeilenplatzhalter 7">
            <a:extLst>
              <a:ext uri="{FF2B5EF4-FFF2-40B4-BE49-F238E27FC236}">
                <a16:creationId xmlns:a16="http://schemas.microsoft.com/office/drawing/2014/main" id="{320B9363-56C1-41C6-9A23-DEA4A69272D3}"/>
              </a:ext>
            </a:extLst>
          </p:cNvPr>
          <p:cNvSpPr>
            <a:spLocks noGrp="1"/>
          </p:cNvSpPr>
          <p:nvPr>
            <p:ph type="ftr" sz="quarter" idx="11"/>
          </p:nvPr>
        </p:nvSpPr>
        <p:spPr/>
        <p:txBody>
          <a:bodyPr/>
          <a:lstStyle/>
          <a:p>
            <a:endParaRPr lang="de-CH"/>
          </a:p>
        </p:txBody>
      </p:sp>
      <p:sp>
        <p:nvSpPr>
          <p:cNvPr id="9" name="Foliennummernplatzhalter 8">
            <a:extLst>
              <a:ext uri="{FF2B5EF4-FFF2-40B4-BE49-F238E27FC236}">
                <a16:creationId xmlns:a16="http://schemas.microsoft.com/office/drawing/2014/main" id="{2C01CC76-0673-4BF6-A7CE-998944A28D9E}"/>
              </a:ext>
            </a:extLst>
          </p:cNvPr>
          <p:cNvSpPr>
            <a:spLocks noGrp="1"/>
          </p:cNvSpPr>
          <p:nvPr>
            <p:ph type="sldNum" sz="quarter" idx="12"/>
          </p:nvPr>
        </p:nvSpPr>
        <p:spPr/>
        <p:txBody>
          <a:bodyPr/>
          <a:lstStyle/>
          <a:p>
            <a:fld id="{DA4B4F7E-EA6C-4221-906A-7DBFB559F18F}" type="slidenum">
              <a:rPr lang="de-CH" smtClean="0"/>
              <a:t>‹Nr.›</a:t>
            </a:fld>
            <a:endParaRPr lang="de-CH"/>
          </a:p>
        </p:txBody>
      </p:sp>
    </p:spTree>
    <p:extLst>
      <p:ext uri="{BB962C8B-B14F-4D97-AF65-F5344CB8AC3E}">
        <p14:creationId xmlns:p14="http://schemas.microsoft.com/office/powerpoint/2010/main" val="186024324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8D4ED79-DC66-4940-8719-19CC1329C9C8}"/>
              </a:ext>
            </a:extLst>
          </p:cNvPr>
          <p:cNvSpPr>
            <a:spLocks noGrp="1"/>
          </p:cNvSpPr>
          <p:nvPr>
            <p:ph type="title"/>
          </p:nvPr>
        </p:nvSpPr>
        <p:spPr/>
        <p:txBody>
          <a:bodyPr/>
          <a:lstStyle/>
          <a:p>
            <a:r>
              <a:rPr lang="de-DE"/>
              <a:t>Mastertitelformat bearbeiten</a:t>
            </a:r>
            <a:endParaRPr lang="de-CH"/>
          </a:p>
        </p:txBody>
      </p:sp>
      <p:sp>
        <p:nvSpPr>
          <p:cNvPr id="3" name="Datumsplatzhalter 2">
            <a:extLst>
              <a:ext uri="{FF2B5EF4-FFF2-40B4-BE49-F238E27FC236}">
                <a16:creationId xmlns:a16="http://schemas.microsoft.com/office/drawing/2014/main" id="{9A08B6F9-0046-400B-B7DE-E02781BD3544}"/>
              </a:ext>
            </a:extLst>
          </p:cNvPr>
          <p:cNvSpPr>
            <a:spLocks noGrp="1"/>
          </p:cNvSpPr>
          <p:nvPr>
            <p:ph type="dt" sz="half" idx="10"/>
          </p:nvPr>
        </p:nvSpPr>
        <p:spPr/>
        <p:txBody>
          <a:bodyPr/>
          <a:lstStyle/>
          <a:p>
            <a:fld id="{F933B1AF-C5F1-46A7-8E1D-2AF154C39C49}" type="datetimeFigureOut">
              <a:rPr lang="de-CH" smtClean="0"/>
              <a:t>13.03.2020</a:t>
            </a:fld>
            <a:endParaRPr lang="de-CH"/>
          </a:p>
        </p:txBody>
      </p:sp>
      <p:sp>
        <p:nvSpPr>
          <p:cNvPr id="4" name="Fußzeilenplatzhalter 3">
            <a:extLst>
              <a:ext uri="{FF2B5EF4-FFF2-40B4-BE49-F238E27FC236}">
                <a16:creationId xmlns:a16="http://schemas.microsoft.com/office/drawing/2014/main" id="{6F19CFC8-DB1C-4D03-9B72-4747664E3732}"/>
              </a:ext>
            </a:extLst>
          </p:cNvPr>
          <p:cNvSpPr>
            <a:spLocks noGrp="1"/>
          </p:cNvSpPr>
          <p:nvPr>
            <p:ph type="ftr" sz="quarter" idx="11"/>
          </p:nvPr>
        </p:nvSpPr>
        <p:spPr/>
        <p:txBody>
          <a:bodyPr/>
          <a:lstStyle/>
          <a:p>
            <a:endParaRPr lang="de-CH"/>
          </a:p>
        </p:txBody>
      </p:sp>
      <p:sp>
        <p:nvSpPr>
          <p:cNvPr id="5" name="Foliennummernplatzhalter 4">
            <a:extLst>
              <a:ext uri="{FF2B5EF4-FFF2-40B4-BE49-F238E27FC236}">
                <a16:creationId xmlns:a16="http://schemas.microsoft.com/office/drawing/2014/main" id="{F1498AED-C42A-4C99-AC5C-48A9537F60C8}"/>
              </a:ext>
            </a:extLst>
          </p:cNvPr>
          <p:cNvSpPr>
            <a:spLocks noGrp="1"/>
          </p:cNvSpPr>
          <p:nvPr>
            <p:ph type="sldNum" sz="quarter" idx="12"/>
          </p:nvPr>
        </p:nvSpPr>
        <p:spPr/>
        <p:txBody>
          <a:bodyPr/>
          <a:lstStyle/>
          <a:p>
            <a:fld id="{DA4B4F7E-EA6C-4221-906A-7DBFB559F18F}" type="slidenum">
              <a:rPr lang="de-CH" smtClean="0"/>
              <a:t>‹Nr.›</a:t>
            </a:fld>
            <a:endParaRPr lang="de-CH"/>
          </a:p>
        </p:txBody>
      </p:sp>
    </p:spTree>
    <p:extLst>
      <p:ext uri="{BB962C8B-B14F-4D97-AF65-F5344CB8AC3E}">
        <p14:creationId xmlns:p14="http://schemas.microsoft.com/office/powerpoint/2010/main" val="71428473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a:extLst>
              <a:ext uri="{FF2B5EF4-FFF2-40B4-BE49-F238E27FC236}">
                <a16:creationId xmlns:a16="http://schemas.microsoft.com/office/drawing/2014/main" id="{4BF38C16-A59E-407F-A95C-C6905CB042E3}"/>
              </a:ext>
            </a:extLst>
          </p:cNvPr>
          <p:cNvSpPr>
            <a:spLocks noGrp="1"/>
          </p:cNvSpPr>
          <p:nvPr>
            <p:ph type="dt" sz="half" idx="10"/>
          </p:nvPr>
        </p:nvSpPr>
        <p:spPr/>
        <p:txBody>
          <a:bodyPr/>
          <a:lstStyle/>
          <a:p>
            <a:fld id="{F933B1AF-C5F1-46A7-8E1D-2AF154C39C49}" type="datetimeFigureOut">
              <a:rPr lang="de-CH" smtClean="0"/>
              <a:t>13.03.2020</a:t>
            </a:fld>
            <a:endParaRPr lang="de-CH"/>
          </a:p>
        </p:txBody>
      </p:sp>
      <p:sp>
        <p:nvSpPr>
          <p:cNvPr id="3" name="Fußzeilenplatzhalter 2">
            <a:extLst>
              <a:ext uri="{FF2B5EF4-FFF2-40B4-BE49-F238E27FC236}">
                <a16:creationId xmlns:a16="http://schemas.microsoft.com/office/drawing/2014/main" id="{8F9EE877-C1C5-4795-8461-AD707E5B4C61}"/>
              </a:ext>
            </a:extLst>
          </p:cNvPr>
          <p:cNvSpPr>
            <a:spLocks noGrp="1"/>
          </p:cNvSpPr>
          <p:nvPr>
            <p:ph type="ftr" sz="quarter" idx="11"/>
          </p:nvPr>
        </p:nvSpPr>
        <p:spPr/>
        <p:txBody>
          <a:bodyPr/>
          <a:lstStyle/>
          <a:p>
            <a:endParaRPr lang="de-CH"/>
          </a:p>
        </p:txBody>
      </p:sp>
      <p:sp>
        <p:nvSpPr>
          <p:cNvPr id="4" name="Foliennummernplatzhalter 3">
            <a:extLst>
              <a:ext uri="{FF2B5EF4-FFF2-40B4-BE49-F238E27FC236}">
                <a16:creationId xmlns:a16="http://schemas.microsoft.com/office/drawing/2014/main" id="{FCC84BEF-EBCD-4583-AB65-42AF29F8E87F}"/>
              </a:ext>
            </a:extLst>
          </p:cNvPr>
          <p:cNvSpPr>
            <a:spLocks noGrp="1"/>
          </p:cNvSpPr>
          <p:nvPr>
            <p:ph type="sldNum" sz="quarter" idx="12"/>
          </p:nvPr>
        </p:nvSpPr>
        <p:spPr/>
        <p:txBody>
          <a:bodyPr/>
          <a:lstStyle/>
          <a:p>
            <a:fld id="{DA4B4F7E-EA6C-4221-906A-7DBFB559F18F}" type="slidenum">
              <a:rPr lang="de-CH" smtClean="0"/>
              <a:t>‹Nr.›</a:t>
            </a:fld>
            <a:endParaRPr lang="de-CH"/>
          </a:p>
        </p:txBody>
      </p:sp>
    </p:spTree>
    <p:extLst>
      <p:ext uri="{BB962C8B-B14F-4D97-AF65-F5344CB8AC3E}">
        <p14:creationId xmlns:p14="http://schemas.microsoft.com/office/powerpoint/2010/main" val="46546381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74F4727-1538-439D-84A0-A54F00A4C935}"/>
              </a:ext>
            </a:extLst>
          </p:cNvPr>
          <p:cNvSpPr>
            <a:spLocks noGrp="1"/>
          </p:cNvSpPr>
          <p:nvPr>
            <p:ph type="title"/>
          </p:nvPr>
        </p:nvSpPr>
        <p:spPr>
          <a:xfrm>
            <a:off x="839788" y="457200"/>
            <a:ext cx="3932237" cy="1600200"/>
          </a:xfrm>
        </p:spPr>
        <p:txBody>
          <a:bodyPr anchor="b"/>
          <a:lstStyle>
            <a:lvl1pPr>
              <a:defRPr sz="3200"/>
            </a:lvl1pPr>
          </a:lstStyle>
          <a:p>
            <a:r>
              <a:rPr lang="de-DE"/>
              <a:t>Mastertitelformat bearbeiten</a:t>
            </a:r>
            <a:endParaRPr lang="de-CH"/>
          </a:p>
        </p:txBody>
      </p:sp>
      <p:sp>
        <p:nvSpPr>
          <p:cNvPr id="3" name="Inhaltsplatzhalter 2">
            <a:extLst>
              <a:ext uri="{FF2B5EF4-FFF2-40B4-BE49-F238E27FC236}">
                <a16:creationId xmlns:a16="http://schemas.microsoft.com/office/drawing/2014/main" id="{5A7B8EF9-A9C2-424D-89BA-FC57AA77FA3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4" name="Textplatzhalter 3">
            <a:extLst>
              <a:ext uri="{FF2B5EF4-FFF2-40B4-BE49-F238E27FC236}">
                <a16:creationId xmlns:a16="http://schemas.microsoft.com/office/drawing/2014/main" id="{FABF0ACE-E9BE-492C-BD12-28E61284A1F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umsplatzhalter 4">
            <a:extLst>
              <a:ext uri="{FF2B5EF4-FFF2-40B4-BE49-F238E27FC236}">
                <a16:creationId xmlns:a16="http://schemas.microsoft.com/office/drawing/2014/main" id="{3E0D299D-222D-44B7-8E23-A1D3F7591BF0}"/>
              </a:ext>
            </a:extLst>
          </p:cNvPr>
          <p:cNvSpPr>
            <a:spLocks noGrp="1"/>
          </p:cNvSpPr>
          <p:nvPr>
            <p:ph type="dt" sz="half" idx="10"/>
          </p:nvPr>
        </p:nvSpPr>
        <p:spPr/>
        <p:txBody>
          <a:bodyPr/>
          <a:lstStyle/>
          <a:p>
            <a:fld id="{F933B1AF-C5F1-46A7-8E1D-2AF154C39C49}" type="datetimeFigureOut">
              <a:rPr lang="de-CH" smtClean="0"/>
              <a:t>13.03.2020</a:t>
            </a:fld>
            <a:endParaRPr lang="de-CH"/>
          </a:p>
        </p:txBody>
      </p:sp>
      <p:sp>
        <p:nvSpPr>
          <p:cNvPr id="6" name="Fußzeilenplatzhalter 5">
            <a:extLst>
              <a:ext uri="{FF2B5EF4-FFF2-40B4-BE49-F238E27FC236}">
                <a16:creationId xmlns:a16="http://schemas.microsoft.com/office/drawing/2014/main" id="{BDDF0475-7058-4858-B2E6-5AD06A6440B6}"/>
              </a:ext>
            </a:extLst>
          </p:cNvPr>
          <p:cNvSpPr>
            <a:spLocks noGrp="1"/>
          </p:cNvSpPr>
          <p:nvPr>
            <p:ph type="ftr" sz="quarter" idx="11"/>
          </p:nvPr>
        </p:nvSpPr>
        <p:spPr/>
        <p:txBody>
          <a:bodyPr/>
          <a:lstStyle/>
          <a:p>
            <a:endParaRPr lang="de-CH"/>
          </a:p>
        </p:txBody>
      </p:sp>
      <p:sp>
        <p:nvSpPr>
          <p:cNvPr id="7" name="Foliennummernplatzhalter 6">
            <a:extLst>
              <a:ext uri="{FF2B5EF4-FFF2-40B4-BE49-F238E27FC236}">
                <a16:creationId xmlns:a16="http://schemas.microsoft.com/office/drawing/2014/main" id="{EE66D134-F535-4DF3-9799-55CD813A0496}"/>
              </a:ext>
            </a:extLst>
          </p:cNvPr>
          <p:cNvSpPr>
            <a:spLocks noGrp="1"/>
          </p:cNvSpPr>
          <p:nvPr>
            <p:ph type="sldNum" sz="quarter" idx="12"/>
          </p:nvPr>
        </p:nvSpPr>
        <p:spPr/>
        <p:txBody>
          <a:bodyPr/>
          <a:lstStyle/>
          <a:p>
            <a:fld id="{DA4B4F7E-EA6C-4221-906A-7DBFB559F18F}" type="slidenum">
              <a:rPr lang="de-CH" smtClean="0"/>
              <a:t>‹Nr.›</a:t>
            </a:fld>
            <a:endParaRPr lang="de-CH"/>
          </a:p>
        </p:txBody>
      </p:sp>
    </p:spTree>
    <p:extLst>
      <p:ext uri="{BB962C8B-B14F-4D97-AF65-F5344CB8AC3E}">
        <p14:creationId xmlns:p14="http://schemas.microsoft.com/office/powerpoint/2010/main" val="40106995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7C2FDA9-B748-416B-BDDB-E384A727D563}"/>
              </a:ext>
            </a:extLst>
          </p:cNvPr>
          <p:cNvSpPr>
            <a:spLocks noGrp="1"/>
          </p:cNvSpPr>
          <p:nvPr>
            <p:ph type="title"/>
          </p:nvPr>
        </p:nvSpPr>
        <p:spPr>
          <a:xfrm>
            <a:off x="839788" y="457200"/>
            <a:ext cx="3932237" cy="1600200"/>
          </a:xfrm>
        </p:spPr>
        <p:txBody>
          <a:bodyPr anchor="b"/>
          <a:lstStyle>
            <a:lvl1pPr>
              <a:defRPr sz="3200"/>
            </a:lvl1pPr>
          </a:lstStyle>
          <a:p>
            <a:r>
              <a:rPr lang="de-DE"/>
              <a:t>Mastertitelformat bearbeiten</a:t>
            </a:r>
            <a:endParaRPr lang="de-CH"/>
          </a:p>
        </p:txBody>
      </p:sp>
      <p:sp>
        <p:nvSpPr>
          <p:cNvPr id="3" name="Bildplatzhalter 2">
            <a:extLst>
              <a:ext uri="{FF2B5EF4-FFF2-40B4-BE49-F238E27FC236}">
                <a16:creationId xmlns:a16="http://schemas.microsoft.com/office/drawing/2014/main" id="{933A6277-9647-48CE-8F33-88191EF21BF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CH"/>
          </a:p>
        </p:txBody>
      </p:sp>
      <p:sp>
        <p:nvSpPr>
          <p:cNvPr id="4" name="Textplatzhalter 3">
            <a:extLst>
              <a:ext uri="{FF2B5EF4-FFF2-40B4-BE49-F238E27FC236}">
                <a16:creationId xmlns:a16="http://schemas.microsoft.com/office/drawing/2014/main" id="{B00A29AF-4245-4E7B-B9BA-7E6BE9F1CEC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umsplatzhalter 4">
            <a:extLst>
              <a:ext uri="{FF2B5EF4-FFF2-40B4-BE49-F238E27FC236}">
                <a16:creationId xmlns:a16="http://schemas.microsoft.com/office/drawing/2014/main" id="{37F2B3D4-0E4E-455D-BE8A-465AC680EB0E}"/>
              </a:ext>
            </a:extLst>
          </p:cNvPr>
          <p:cNvSpPr>
            <a:spLocks noGrp="1"/>
          </p:cNvSpPr>
          <p:nvPr>
            <p:ph type="dt" sz="half" idx="10"/>
          </p:nvPr>
        </p:nvSpPr>
        <p:spPr/>
        <p:txBody>
          <a:bodyPr/>
          <a:lstStyle/>
          <a:p>
            <a:fld id="{F933B1AF-C5F1-46A7-8E1D-2AF154C39C49}" type="datetimeFigureOut">
              <a:rPr lang="de-CH" smtClean="0"/>
              <a:t>13.03.2020</a:t>
            </a:fld>
            <a:endParaRPr lang="de-CH"/>
          </a:p>
        </p:txBody>
      </p:sp>
      <p:sp>
        <p:nvSpPr>
          <p:cNvPr id="6" name="Fußzeilenplatzhalter 5">
            <a:extLst>
              <a:ext uri="{FF2B5EF4-FFF2-40B4-BE49-F238E27FC236}">
                <a16:creationId xmlns:a16="http://schemas.microsoft.com/office/drawing/2014/main" id="{114A8470-CCF7-4C1E-A4D7-DC0ACDDFBFBF}"/>
              </a:ext>
            </a:extLst>
          </p:cNvPr>
          <p:cNvSpPr>
            <a:spLocks noGrp="1"/>
          </p:cNvSpPr>
          <p:nvPr>
            <p:ph type="ftr" sz="quarter" idx="11"/>
          </p:nvPr>
        </p:nvSpPr>
        <p:spPr/>
        <p:txBody>
          <a:bodyPr/>
          <a:lstStyle/>
          <a:p>
            <a:endParaRPr lang="de-CH"/>
          </a:p>
        </p:txBody>
      </p:sp>
      <p:sp>
        <p:nvSpPr>
          <p:cNvPr id="7" name="Foliennummernplatzhalter 6">
            <a:extLst>
              <a:ext uri="{FF2B5EF4-FFF2-40B4-BE49-F238E27FC236}">
                <a16:creationId xmlns:a16="http://schemas.microsoft.com/office/drawing/2014/main" id="{A43348C7-996C-44CB-B6DA-D3BEC3439BBE}"/>
              </a:ext>
            </a:extLst>
          </p:cNvPr>
          <p:cNvSpPr>
            <a:spLocks noGrp="1"/>
          </p:cNvSpPr>
          <p:nvPr>
            <p:ph type="sldNum" sz="quarter" idx="12"/>
          </p:nvPr>
        </p:nvSpPr>
        <p:spPr/>
        <p:txBody>
          <a:bodyPr/>
          <a:lstStyle/>
          <a:p>
            <a:fld id="{DA4B4F7E-EA6C-4221-906A-7DBFB559F18F}" type="slidenum">
              <a:rPr lang="de-CH" smtClean="0"/>
              <a:t>‹Nr.›</a:t>
            </a:fld>
            <a:endParaRPr lang="de-CH"/>
          </a:p>
        </p:txBody>
      </p:sp>
    </p:spTree>
    <p:extLst>
      <p:ext uri="{BB962C8B-B14F-4D97-AF65-F5344CB8AC3E}">
        <p14:creationId xmlns:p14="http://schemas.microsoft.com/office/powerpoint/2010/main" val="119136445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a:extLst>
              <a:ext uri="{FF2B5EF4-FFF2-40B4-BE49-F238E27FC236}">
                <a16:creationId xmlns:a16="http://schemas.microsoft.com/office/drawing/2014/main" id="{B28A8FA9-7037-48E0-87CE-C291E6A32B1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de-DE"/>
              <a:t>Mastertitelformat bearbeiten</a:t>
            </a:r>
            <a:endParaRPr lang="de-CH"/>
          </a:p>
        </p:txBody>
      </p:sp>
      <p:sp>
        <p:nvSpPr>
          <p:cNvPr id="3" name="Textplatzhalter 2">
            <a:extLst>
              <a:ext uri="{FF2B5EF4-FFF2-40B4-BE49-F238E27FC236}">
                <a16:creationId xmlns:a16="http://schemas.microsoft.com/office/drawing/2014/main" id="{D4393CE9-EE60-4605-86E1-70BF199507F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4" name="Datumsplatzhalter 3">
            <a:extLst>
              <a:ext uri="{FF2B5EF4-FFF2-40B4-BE49-F238E27FC236}">
                <a16:creationId xmlns:a16="http://schemas.microsoft.com/office/drawing/2014/main" id="{D278C31F-EA15-4F46-8119-611DD6A88E2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933B1AF-C5F1-46A7-8E1D-2AF154C39C49}" type="datetimeFigureOut">
              <a:rPr lang="de-CH" smtClean="0"/>
              <a:t>13.03.2020</a:t>
            </a:fld>
            <a:endParaRPr lang="de-CH"/>
          </a:p>
        </p:txBody>
      </p:sp>
      <p:sp>
        <p:nvSpPr>
          <p:cNvPr id="5" name="Fußzeilenplatzhalter 4">
            <a:extLst>
              <a:ext uri="{FF2B5EF4-FFF2-40B4-BE49-F238E27FC236}">
                <a16:creationId xmlns:a16="http://schemas.microsoft.com/office/drawing/2014/main" id="{18D171EC-EC57-4628-BB60-D38675B8723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e-CH"/>
          </a:p>
        </p:txBody>
      </p:sp>
      <p:sp>
        <p:nvSpPr>
          <p:cNvPr id="6" name="Foliennummernplatzhalter 5">
            <a:extLst>
              <a:ext uri="{FF2B5EF4-FFF2-40B4-BE49-F238E27FC236}">
                <a16:creationId xmlns:a16="http://schemas.microsoft.com/office/drawing/2014/main" id="{6BBB871B-06C3-4E4B-B98F-5C5099D8540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A4B4F7E-EA6C-4221-906A-7DBFB559F18F}" type="slidenum">
              <a:rPr lang="de-CH" smtClean="0"/>
              <a:t>‹Nr.›</a:t>
            </a:fld>
            <a:endParaRPr lang="de-CH"/>
          </a:p>
        </p:txBody>
      </p:sp>
    </p:spTree>
    <p:extLst>
      <p:ext uri="{BB962C8B-B14F-4D97-AF65-F5344CB8AC3E}">
        <p14:creationId xmlns:p14="http://schemas.microsoft.com/office/powerpoint/2010/main" val="80432648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Grafik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55591" y="-1034427"/>
            <a:ext cx="10527956" cy="6359405"/>
          </a:xfrm>
          <a:prstGeom prst="rect">
            <a:avLst/>
          </a:prstGeom>
        </p:spPr>
      </p:pic>
      <p:sp>
        <p:nvSpPr>
          <p:cNvPr id="2" name="Textfeld 1"/>
          <p:cNvSpPr txBox="1"/>
          <p:nvPr/>
        </p:nvSpPr>
        <p:spPr>
          <a:xfrm>
            <a:off x="3374614" y="4855618"/>
            <a:ext cx="5442772" cy="938719"/>
          </a:xfrm>
          <a:prstGeom prst="rect">
            <a:avLst/>
          </a:prstGeom>
          <a:noFill/>
        </p:spPr>
        <p:txBody>
          <a:bodyPr wrap="none" rtlCol="0">
            <a:spAutoFit/>
          </a:bodyPr>
          <a:lstStyle/>
          <a:p>
            <a:pPr algn="ctr"/>
            <a:r>
              <a:rPr lang="de-CH" sz="5500" b="1" dirty="0"/>
              <a:t>1.+2. Könige Teil 6</a:t>
            </a:r>
          </a:p>
        </p:txBody>
      </p:sp>
    </p:spTree>
    <p:extLst>
      <p:ext uri="{BB962C8B-B14F-4D97-AF65-F5344CB8AC3E}">
        <p14:creationId xmlns:p14="http://schemas.microsoft.com/office/powerpoint/2010/main" val="378833881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11FC962-2F30-4908-A3AD-D2DA6A8003D7}"/>
              </a:ext>
            </a:extLst>
          </p:cNvPr>
          <p:cNvSpPr>
            <a:spLocks noGrp="1"/>
          </p:cNvSpPr>
          <p:nvPr>
            <p:ph type="title"/>
          </p:nvPr>
        </p:nvSpPr>
        <p:spPr>
          <a:xfrm>
            <a:off x="838200" y="365126"/>
            <a:ext cx="10515600" cy="817130"/>
          </a:xfrm>
        </p:spPr>
        <p:txBody>
          <a:bodyPr/>
          <a:lstStyle/>
          <a:p>
            <a:pPr algn="ctr"/>
            <a:r>
              <a:rPr lang="de-CH" b="1" dirty="0"/>
              <a:t>Kapitel 18-20</a:t>
            </a:r>
          </a:p>
        </p:txBody>
      </p:sp>
      <p:sp>
        <p:nvSpPr>
          <p:cNvPr id="6" name="Rechteck 5">
            <a:extLst>
              <a:ext uri="{FF2B5EF4-FFF2-40B4-BE49-F238E27FC236}">
                <a16:creationId xmlns:a16="http://schemas.microsoft.com/office/drawing/2014/main" id="{46E49D9D-350D-4CD3-9F64-59AC44DC8A80}"/>
              </a:ext>
            </a:extLst>
          </p:cNvPr>
          <p:cNvSpPr/>
          <p:nvPr/>
        </p:nvSpPr>
        <p:spPr>
          <a:xfrm>
            <a:off x="838200" y="2109445"/>
            <a:ext cx="10515600" cy="2862322"/>
          </a:xfrm>
          <a:prstGeom prst="rect">
            <a:avLst/>
          </a:prstGeom>
        </p:spPr>
        <p:txBody>
          <a:bodyPr wrap="square">
            <a:spAutoFit/>
          </a:bodyPr>
          <a:lstStyle/>
          <a:p>
            <a:r>
              <a:rPr lang="de-DE" sz="3000" dirty="0"/>
              <a:t>„Aber im vierzehnten Jahr des Königs Hiskia zog Sanherib, der König von Assyrien, gegen alle festen Städte Judas herauf und nahm sie ein. Da sandte Hiskia, der König von </a:t>
            </a:r>
            <a:r>
              <a:rPr lang="de-DE" sz="3000" dirty="0" err="1"/>
              <a:t>Juda</a:t>
            </a:r>
            <a:r>
              <a:rPr lang="de-DE" sz="3000" dirty="0"/>
              <a:t>, [Boten] zum König von Assyrien nach </a:t>
            </a:r>
            <a:r>
              <a:rPr lang="de-DE" sz="3000" dirty="0" err="1"/>
              <a:t>Lachis</a:t>
            </a:r>
            <a:r>
              <a:rPr lang="de-DE" sz="3000" dirty="0"/>
              <a:t> und ließ ihm sagen: Ich habe mich versündigt! Ziehe ab von mir; was du mir auferlegst, das will ich tragen! […]“ 2Kö 18,13-14</a:t>
            </a:r>
          </a:p>
        </p:txBody>
      </p:sp>
      <p:sp>
        <p:nvSpPr>
          <p:cNvPr id="8" name="Inhaltsplatzhalter 3">
            <a:extLst>
              <a:ext uri="{FF2B5EF4-FFF2-40B4-BE49-F238E27FC236}">
                <a16:creationId xmlns:a16="http://schemas.microsoft.com/office/drawing/2014/main" id="{5A125C35-51C0-40A3-A322-CA5216042C22}"/>
              </a:ext>
            </a:extLst>
          </p:cNvPr>
          <p:cNvSpPr txBox="1">
            <a:spLocks/>
          </p:cNvSpPr>
          <p:nvPr/>
        </p:nvSpPr>
        <p:spPr>
          <a:xfrm>
            <a:off x="838200" y="1417147"/>
            <a:ext cx="11040611" cy="1051570"/>
          </a:xfrm>
          <a:prstGeom prst="rect">
            <a:avLst/>
          </a:prstGeom>
          <a:noFill/>
        </p:spPr>
        <p:txBody>
          <a:bodyPr vert="horz" wrap="square" lIns="91440" tIns="45720" rIns="91440" bIns="45720" rtlCol="0">
            <a:spAutoFit/>
          </a:bodyPr>
          <a:lstStyle>
            <a:defPPr>
              <a:defRPr lang="de-DE"/>
            </a:defPPr>
            <a:lvl1pPr marL="0" indent="-228600" algn="l" defTabSz="914400" rtl="0" eaLnBrk="1" latinLnBrk="0" hangingPunct="1">
              <a:lnSpc>
                <a:spcPct val="90000"/>
              </a:lnSpc>
              <a:spcBef>
                <a:spcPts val="1000"/>
              </a:spcBef>
              <a:buFont typeface="Arial" panose="020B0604020202020204" pitchFamily="34" charset="0"/>
              <a:buChar char="•"/>
              <a:defRPr sz="1800" kern="1200">
                <a:solidFill>
                  <a:schemeClr val="tx1"/>
                </a:solidFill>
                <a:latin typeface="+mn-lt"/>
                <a:ea typeface="+mn-ea"/>
                <a:cs typeface="+mn-cs"/>
              </a:defRPr>
            </a:lvl1pPr>
            <a:lvl2pPr marL="457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2pPr>
            <a:lvl3pPr marL="914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371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1828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286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743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200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657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indent="-457200"/>
            <a:r>
              <a:rPr lang="de-DE" sz="3000" dirty="0" err="1"/>
              <a:t>Sanheribs</a:t>
            </a:r>
            <a:r>
              <a:rPr lang="de-DE" sz="3000" dirty="0"/>
              <a:t> Feldzug gegen </a:t>
            </a:r>
            <a:r>
              <a:rPr lang="de-DE" sz="3000" dirty="0" err="1"/>
              <a:t>Juda</a:t>
            </a:r>
            <a:endParaRPr lang="de-DE" sz="3000" dirty="0"/>
          </a:p>
          <a:p>
            <a:pPr indent="0">
              <a:buNone/>
            </a:pPr>
            <a:r>
              <a:rPr lang="de-DE" sz="3000" dirty="0"/>
              <a:t>				</a:t>
            </a:r>
            <a:endParaRPr lang="de-CH" sz="3000" dirty="0"/>
          </a:p>
        </p:txBody>
      </p:sp>
      <p:sp>
        <p:nvSpPr>
          <p:cNvPr id="5" name="Rechteck 4">
            <a:extLst>
              <a:ext uri="{FF2B5EF4-FFF2-40B4-BE49-F238E27FC236}">
                <a16:creationId xmlns:a16="http://schemas.microsoft.com/office/drawing/2014/main" id="{D54F2BF4-49A0-4177-B869-FB423FAA4099}"/>
              </a:ext>
            </a:extLst>
          </p:cNvPr>
          <p:cNvSpPr/>
          <p:nvPr/>
        </p:nvSpPr>
        <p:spPr>
          <a:xfrm>
            <a:off x="779477" y="5156233"/>
            <a:ext cx="10574323" cy="1015663"/>
          </a:xfrm>
          <a:prstGeom prst="rect">
            <a:avLst/>
          </a:prstGeom>
        </p:spPr>
        <p:txBody>
          <a:bodyPr wrap="square">
            <a:spAutoFit/>
          </a:bodyPr>
          <a:lstStyle/>
          <a:p>
            <a:r>
              <a:rPr lang="de-DE" sz="3000" dirty="0"/>
              <a:t>„Als er aber den starken Wind sah, fürchtete er sich, und da er zu sinken anfing, schrie er und sprach: Herr, rette mich!“ </a:t>
            </a:r>
            <a:r>
              <a:rPr lang="de-DE" sz="3000" dirty="0" err="1"/>
              <a:t>Mt</a:t>
            </a:r>
            <a:r>
              <a:rPr lang="de-DE" sz="3000" dirty="0"/>
              <a:t> 14,30</a:t>
            </a:r>
          </a:p>
        </p:txBody>
      </p:sp>
    </p:spTree>
    <p:extLst>
      <p:ext uri="{BB962C8B-B14F-4D97-AF65-F5344CB8AC3E}">
        <p14:creationId xmlns:p14="http://schemas.microsoft.com/office/powerpoint/2010/main" val="34339532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animEffect transition="in" filter="fade">
                                      <p:cBhvr>
                                        <p:cTn id="9" dur="500"/>
                                        <p:tgtEl>
                                          <p:spTgt spid="8"/>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 calcmode="lin" valueType="num">
                                      <p:cBhvr>
                                        <p:cTn id="14" dur="500" fill="hold"/>
                                        <p:tgtEl>
                                          <p:spTgt spid="6"/>
                                        </p:tgtEl>
                                        <p:attrNameLst>
                                          <p:attrName>ppt_w</p:attrName>
                                        </p:attrNameLst>
                                      </p:cBhvr>
                                      <p:tavLst>
                                        <p:tav tm="0">
                                          <p:val>
                                            <p:fltVal val="0"/>
                                          </p:val>
                                        </p:tav>
                                        <p:tav tm="100000">
                                          <p:val>
                                            <p:strVal val="#ppt_w"/>
                                          </p:val>
                                        </p:tav>
                                      </p:tavLst>
                                    </p:anim>
                                    <p:anim calcmode="lin" valueType="num">
                                      <p:cBhvr>
                                        <p:cTn id="15" dur="500" fill="hold"/>
                                        <p:tgtEl>
                                          <p:spTgt spid="6"/>
                                        </p:tgtEl>
                                        <p:attrNameLst>
                                          <p:attrName>ppt_h</p:attrName>
                                        </p:attrNameLst>
                                      </p:cBhvr>
                                      <p:tavLst>
                                        <p:tav tm="0">
                                          <p:val>
                                            <p:fltVal val="0"/>
                                          </p:val>
                                        </p:tav>
                                        <p:tav tm="100000">
                                          <p:val>
                                            <p:strVal val="#ppt_h"/>
                                          </p:val>
                                        </p:tav>
                                      </p:tavLst>
                                    </p:anim>
                                    <p:animEffect transition="in" filter="fade">
                                      <p:cBhvr>
                                        <p:cTn id="16" dur="500"/>
                                        <p:tgtEl>
                                          <p:spTgt spid="6"/>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5"/>
                                        </p:tgtEl>
                                        <p:attrNameLst>
                                          <p:attrName>style.visibility</p:attrName>
                                        </p:attrNameLst>
                                      </p:cBhvr>
                                      <p:to>
                                        <p:strVal val="visible"/>
                                      </p:to>
                                    </p:set>
                                    <p:anim calcmode="lin" valueType="num">
                                      <p:cBhvr>
                                        <p:cTn id="21" dur="500" fill="hold"/>
                                        <p:tgtEl>
                                          <p:spTgt spid="5"/>
                                        </p:tgtEl>
                                        <p:attrNameLst>
                                          <p:attrName>ppt_w</p:attrName>
                                        </p:attrNameLst>
                                      </p:cBhvr>
                                      <p:tavLst>
                                        <p:tav tm="0">
                                          <p:val>
                                            <p:fltVal val="0"/>
                                          </p:val>
                                        </p:tav>
                                        <p:tav tm="100000">
                                          <p:val>
                                            <p:strVal val="#ppt_w"/>
                                          </p:val>
                                        </p:tav>
                                      </p:tavLst>
                                    </p:anim>
                                    <p:anim calcmode="lin" valueType="num">
                                      <p:cBhvr>
                                        <p:cTn id="22" dur="500" fill="hold"/>
                                        <p:tgtEl>
                                          <p:spTgt spid="5"/>
                                        </p:tgtEl>
                                        <p:attrNameLst>
                                          <p:attrName>ppt_h</p:attrName>
                                        </p:attrNameLst>
                                      </p:cBhvr>
                                      <p:tavLst>
                                        <p:tav tm="0">
                                          <p:val>
                                            <p:fltVal val="0"/>
                                          </p:val>
                                        </p:tav>
                                        <p:tav tm="100000">
                                          <p:val>
                                            <p:strVal val="#ppt_h"/>
                                          </p:val>
                                        </p:tav>
                                      </p:tavLst>
                                    </p:anim>
                                    <p:animEffect transition="in" filter="fade">
                                      <p:cBhvr>
                                        <p:cTn id="23"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p:bldP spid="5"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11FC962-2F30-4908-A3AD-D2DA6A8003D7}"/>
              </a:ext>
            </a:extLst>
          </p:cNvPr>
          <p:cNvSpPr>
            <a:spLocks noGrp="1"/>
          </p:cNvSpPr>
          <p:nvPr>
            <p:ph type="title"/>
          </p:nvPr>
        </p:nvSpPr>
        <p:spPr>
          <a:xfrm>
            <a:off x="838200" y="365126"/>
            <a:ext cx="10515600" cy="817130"/>
          </a:xfrm>
        </p:spPr>
        <p:txBody>
          <a:bodyPr/>
          <a:lstStyle/>
          <a:p>
            <a:pPr algn="ctr"/>
            <a:r>
              <a:rPr lang="de-CH" b="1" dirty="0"/>
              <a:t>Kapitel 18-20</a:t>
            </a:r>
          </a:p>
        </p:txBody>
      </p:sp>
      <p:sp>
        <p:nvSpPr>
          <p:cNvPr id="6" name="Rechteck 5">
            <a:extLst>
              <a:ext uri="{FF2B5EF4-FFF2-40B4-BE49-F238E27FC236}">
                <a16:creationId xmlns:a16="http://schemas.microsoft.com/office/drawing/2014/main" id="{46E49D9D-350D-4CD3-9F64-59AC44DC8A80}"/>
              </a:ext>
            </a:extLst>
          </p:cNvPr>
          <p:cNvSpPr/>
          <p:nvPr/>
        </p:nvSpPr>
        <p:spPr>
          <a:xfrm>
            <a:off x="838200" y="2822510"/>
            <a:ext cx="10008765" cy="1015663"/>
          </a:xfrm>
          <a:prstGeom prst="rect">
            <a:avLst/>
          </a:prstGeom>
        </p:spPr>
        <p:txBody>
          <a:bodyPr wrap="square">
            <a:spAutoFit/>
          </a:bodyPr>
          <a:lstStyle/>
          <a:p>
            <a:r>
              <a:rPr lang="de-DE" sz="3000" dirty="0"/>
              <a:t>„</a:t>
            </a:r>
            <a:r>
              <a:rPr lang="de-CH" sz="3000" dirty="0"/>
              <a:t>Als aber </a:t>
            </a:r>
            <a:r>
              <a:rPr lang="de-CH" sz="3000" dirty="0" err="1"/>
              <a:t>Hiskia</a:t>
            </a:r>
            <a:r>
              <a:rPr lang="de-CH" sz="3000" dirty="0"/>
              <a:t> sah, dass </a:t>
            </a:r>
            <a:r>
              <a:rPr lang="de-CH" sz="3000" dirty="0" err="1"/>
              <a:t>Sanherib</a:t>
            </a:r>
            <a:r>
              <a:rPr lang="de-CH" sz="3000" dirty="0"/>
              <a:t> in der Absicht gekommen war, gegen Jerusalem zu kämpfen,</a:t>
            </a:r>
            <a:r>
              <a:rPr lang="de-DE" sz="3000" dirty="0"/>
              <a:t>“ 2Chr 32,2</a:t>
            </a:r>
          </a:p>
        </p:txBody>
      </p:sp>
      <p:sp>
        <p:nvSpPr>
          <p:cNvPr id="8" name="Inhaltsplatzhalter 3">
            <a:extLst>
              <a:ext uri="{FF2B5EF4-FFF2-40B4-BE49-F238E27FC236}">
                <a16:creationId xmlns:a16="http://schemas.microsoft.com/office/drawing/2014/main" id="{5A125C35-51C0-40A3-A322-CA5216042C22}"/>
              </a:ext>
            </a:extLst>
          </p:cNvPr>
          <p:cNvSpPr txBox="1">
            <a:spLocks/>
          </p:cNvSpPr>
          <p:nvPr/>
        </p:nvSpPr>
        <p:spPr>
          <a:xfrm>
            <a:off x="838200" y="1960886"/>
            <a:ext cx="11040611" cy="507831"/>
          </a:xfrm>
          <a:prstGeom prst="rect">
            <a:avLst/>
          </a:prstGeom>
          <a:noFill/>
        </p:spPr>
        <p:txBody>
          <a:bodyPr vert="horz" wrap="square" lIns="91440" tIns="45720" rIns="91440" bIns="45720" rtlCol="0">
            <a:spAutoFit/>
          </a:bodyPr>
          <a:lstStyle>
            <a:defPPr>
              <a:defRPr lang="de-DE"/>
            </a:defPPr>
            <a:lvl1pPr marL="0" indent="-228600" algn="l" defTabSz="914400" rtl="0" eaLnBrk="1" latinLnBrk="0" hangingPunct="1">
              <a:lnSpc>
                <a:spcPct val="90000"/>
              </a:lnSpc>
              <a:spcBef>
                <a:spcPts val="1000"/>
              </a:spcBef>
              <a:buFont typeface="Arial" panose="020B0604020202020204" pitchFamily="34" charset="0"/>
              <a:buChar char="•"/>
              <a:defRPr sz="1800" kern="1200">
                <a:solidFill>
                  <a:schemeClr val="tx1"/>
                </a:solidFill>
                <a:latin typeface="+mn-lt"/>
                <a:ea typeface="+mn-ea"/>
                <a:cs typeface="+mn-cs"/>
              </a:defRPr>
            </a:lvl1pPr>
            <a:lvl2pPr marL="457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2pPr>
            <a:lvl3pPr marL="914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371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1828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286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743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200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657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indent="-457200"/>
            <a:r>
              <a:rPr lang="de-DE" sz="3000" dirty="0" err="1"/>
              <a:t>Sanherib</a:t>
            </a:r>
            <a:r>
              <a:rPr lang="de-DE" sz="3000" dirty="0"/>
              <a:t> belagert Jerusalem				</a:t>
            </a:r>
            <a:endParaRPr lang="de-CH" sz="3000" dirty="0"/>
          </a:p>
        </p:txBody>
      </p:sp>
      <p:sp>
        <p:nvSpPr>
          <p:cNvPr id="5" name="Inhaltsplatzhalter 3">
            <a:extLst>
              <a:ext uri="{FF2B5EF4-FFF2-40B4-BE49-F238E27FC236}">
                <a16:creationId xmlns:a16="http://schemas.microsoft.com/office/drawing/2014/main" id="{70439FDA-006B-4E47-AB87-708BE4712F1A}"/>
              </a:ext>
            </a:extLst>
          </p:cNvPr>
          <p:cNvSpPr txBox="1">
            <a:spLocks/>
          </p:cNvSpPr>
          <p:nvPr/>
        </p:nvSpPr>
        <p:spPr>
          <a:xfrm>
            <a:off x="838200" y="1417147"/>
            <a:ext cx="8398079" cy="1051570"/>
          </a:xfrm>
          <a:prstGeom prst="rect">
            <a:avLst/>
          </a:prstGeom>
          <a:noFill/>
        </p:spPr>
        <p:txBody>
          <a:bodyPr vert="horz" wrap="square" lIns="91440" tIns="45720" rIns="91440" bIns="45720" rtlCol="0">
            <a:spAutoFit/>
          </a:bodyPr>
          <a:lstStyle>
            <a:defPPr>
              <a:defRPr lang="de-DE"/>
            </a:defPPr>
            <a:lvl1pPr marL="0" indent="-228600" algn="l" defTabSz="914400" rtl="0" eaLnBrk="1" latinLnBrk="0" hangingPunct="1">
              <a:lnSpc>
                <a:spcPct val="90000"/>
              </a:lnSpc>
              <a:spcBef>
                <a:spcPts val="1000"/>
              </a:spcBef>
              <a:buFont typeface="Arial" panose="020B0604020202020204" pitchFamily="34" charset="0"/>
              <a:buChar char="•"/>
              <a:defRPr sz="1800" kern="1200">
                <a:solidFill>
                  <a:schemeClr val="tx1"/>
                </a:solidFill>
                <a:latin typeface="+mn-lt"/>
                <a:ea typeface="+mn-ea"/>
                <a:cs typeface="+mn-cs"/>
              </a:defRPr>
            </a:lvl1pPr>
            <a:lvl2pPr marL="457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2pPr>
            <a:lvl3pPr marL="914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371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1828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286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743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200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657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indent="-457200"/>
            <a:r>
              <a:rPr lang="de-DE" sz="3000" dirty="0"/>
              <a:t>Hiskias Krankheit und Genesung</a:t>
            </a:r>
          </a:p>
          <a:p>
            <a:pPr indent="0">
              <a:buNone/>
            </a:pPr>
            <a:r>
              <a:rPr lang="de-DE" sz="3000" dirty="0"/>
              <a:t>				</a:t>
            </a:r>
            <a:endParaRPr lang="de-CH" sz="3000" dirty="0"/>
          </a:p>
        </p:txBody>
      </p:sp>
    </p:spTree>
    <p:extLst>
      <p:ext uri="{BB962C8B-B14F-4D97-AF65-F5344CB8AC3E}">
        <p14:creationId xmlns:p14="http://schemas.microsoft.com/office/powerpoint/2010/main" val="40323271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8"/>
                                        </p:tgtEl>
                                        <p:attrNameLst>
                                          <p:attrName>style.visibility</p:attrName>
                                        </p:attrNameLst>
                                      </p:cBhvr>
                                      <p:to>
                                        <p:strVal val="visible"/>
                                      </p:to>
                                    </p:set>
                                    <p:anim calcmode="lin" valueType="num">
                                      <p:cBhvr>
                                        <p:cTn id="14" dur="500" fill="hold"/>
                                        <p:tgtEl>
                                          <p:spTgt spid="8"/>
                                        </p:tgtEl>
                                        <p:attrNameLst>
                                          <p:attrName>ppt_w</p:attrName>
                                        </p:attrNameLst>
                                      </p:cBhvr>
                                      <p:tavLst>
                                        <p:tav tm="0">
                                          <p:val>
                                            <p:fltVal val="0"/>
                                          </p:val>
                                        </p:tav>
                                        <p:tav tm="100000">
                                          <p:val>
                                            <p:strVal val="#ppt_w"/>
                                          </p:val>
                                        </p:tav>
                                      </p:tavLst>
                                    </p:anim>
                                    <p:anim calcmode="lin" valueType="num">
                                      <p:cBhvr>
                                        <p:cTn id="15" dur="500" fill="hold"/>
                                        <p:tgtEl>
                                          <p:spTgt spid="8"/>
                                        </p:tgtEl>
                                        <p:attrNameLst>
                                          <p:attrName>ppt_h</p:attrName>
                                        </p:attrNameLst>
                                      </p:cBhvr>
                                      <p:tavLst>
                                        <p:tav tm="0">
                                          <p:val>
                                            <p:fltVal val="0"/>
                                          </p:val>
                                        </p:tav>
                                        <p:tav tm="100000">
                                          <p:val>
                                            <p:strVal val="#ppt_h"/>
                                          </p:val>
                                        </p:tav>
                                      </p:tavLst>
                                    </p:anim>
                                    <p:animEffect transition="in" filter="fade">
                                      <p:cBhvr>
                                        <p:cTn id="16" dur="500"/>
                                        <p:tgtEl>
                                          <p:spTgt spid="8"/>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6"/>
                                        </p:tgtEl>
                                        <p:attrNameLst>
                                          <p:attrName>style.visibility</p:attrName>
                                        </p:attrNameLst>
                                      </p:cBhvr>
                                      <p:to>
                                        <p:strVal val="visible"/>
                                      </p:to>
                                    </p:set>
                                    <p:anim calcmode="lin" valueType="num">
                                      <p:cBhvr>
                                        <p:cTn id="21" dur="500" fill="hold"/>
                                        <p:tgtEl>
                                          <p:spTgt spid="6"/>
                                        </p:tgtEl>
                                        <p:attrNameLst>
                                          <p:attrName>ppt_w</p:attrName>
                                        </p:attrNameLst>
                                      </p:cBhvr>
                                      <p:tavLst>
                                        <p:tav tm="0">
                                          <p:val>
                                            <p:fltVal val="0"/>
                                          </p:val>
                                        </p:tav>
                                        <p:tav tm="100000">
                                          <p:val>
                                            <p:strVal val="#ppt_w"/>
                                          </p:val>
                                        </p:tav>
                                      </p:tavLst>
                                    </p:anim>
                                    <p:anim calcmode="lin" valueType="num">
                                      <p:cBhvr>
                                        <p:cTn id="22" dur="500" fill="hold"/>
                                        <p:tgtEl>
                                          <p:spTgt spid="6"/>
                                        </p:tgtEl>
                                        <p:attrNameLst>
                                          <p:attrName>ppt_h</p:attrName>
                                        </p:attrNameLst>
                                      </p:cBhvr>
                                      <p:tavLst>
                                        <p:tav tm="0">
                                          <p:val>
                                            <p:fltVal val="0"/>
                                          </p:val>
                                        </p:tav>
                                        <p:tav tm="100000">
                                          <p:val>
                                            <p:strVal val="#ppt_h"/>
                                          </p:val>
                                        </p:tav>
                                      </p:tavLst>
                                    </p:anim>
                                    <p:animEffect transition="in" filter="fade">
                                      <p:cBhvr>
                                        <p:cTn id="23"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p:bldP spid="5"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11FC962-2F30-4908-A3AD-D2DA6A8003D7}"/>
              </a:ext>
            </a:extLst>
          </p:cNvPr>
          <p:cNvSpPr>
            <a:spLocks noGrp="1"/>
          </p:cNvSpPr>
          <p:nvPr>
            <p:ph type="title"/>
          </p:nvPr>
        </p:nvSpPr>
        <p:spPr>
          <a:xfrm>
            <a:off x="838200" y="365126"/>
            <a:ext cx="10515600" cy="817130"/>
          </a:xfrm>
        </p:spPr>
        <p:txBody>
          <a:bodyPr/>
          <a:lstStyle/>
          <a:p>
            <a:pPr algn="ctr"/>
            <a:r>
              <a:rPr lang="de-CH" b="1" dirty="0"/>
              <a:t>Kapitel 18-20</a:t>
            </a:r>
          </a:p>
        </p:txBody>
      </p:sp>
      <p:sp>
        <p:nvSpPr>
          <p:cNvPr id="6" name="Rechteck 5">
            <a:extLst>
              <a:ext uri="{FF2B5EF4-FFF2-40B4-BE49-F238E27FC236}">
                <a16:creationId xmlns:a16="http://schemas.microsoft.com/office/drawing/2014/main" id="{46E49D9D-350D-4CD3-9F64-59AC44DC8A80}"/>
              </a:ext>
            </a:extLst>
          </p:cNvPr>
          <p:cNvSpPr/>
          <p:nvPr/>
        </p:nvSpPr>
        <p:spPr>
          <a:xfrm>
            <a:off x="838200" y="3200333"/>
            <a:ext cx="10759289" cy="1015663"/>
          </a:xfrm>
          <a:prstGeom prst="rect">
            <a:avLst/>
          </a:prstGeom>
        </p:spPr>
        <p:txBody>
          <a:bodyPr wrap="square">
            <a:spAutoFit/>
          </a:bodyPr>
          <a:lstStyle/>
          <a:p>
            <a:r>
              <a:rPr lang="de-DE" sz="3000" dirty="0"/>
              <a:t>„</a:t>
            </a:r>
            <a:r>
              <a:rPr lang="de-CH" sz="3000" dirty="0"/>
              <a:t>da beschloss er mit seinen Obersten und seinen Kriegshelden, […]</a:t>
            </a:r>
            <a:r>
              <a:rPr lang="de-DE" sz="3000" dirty="0"/>
              <a:t>“ 2Chr 32,3</a:t>
            </a:r>
          </a:p>
        </p:txBody>
      </p:sp>
      <p:sp>
        <p:nvSpPr>
          <p:cNvPr id="8" name="Inhaltsplatzhalter 3">
            <a:extLst>
              <a:ext uri="{FF2B5EF4-FFF2-40B4-BE49-F238E27FC236}">
                <a16:creationId xmlns:a16="http://schemas.microsoft.com/office/drawing/2014/main" id="{5A125C35-51C0-40A3-A322-CA5216042C22}"/>
              </a:ext>
            </a:extLst>
          </p:cNvPr>
          <p:cNvSpPr txBox="1">
            <a:spLocks/>
          </p:cNvSpPr>
          <p:nvPr/>
        </p:nvSpPr>
        <p:spPr>
          <a:xfrm>
            <a:off x="838200" y="1417147"/>
            <a:ext cx="11040611" cy="923330"/>
          </a:xfrm>
          <a:prstGeom prst="rect">
            <a:avLst/>
          </a:prstGeom>
          <a:noFill/>
        </p:spPr>
        <p:txBody>
          <a:bodyPr vert="horz" wrap="square" lIns="91440" tIns="45720" rIns="91440" bIns="45720" rtlCol="0">
            <a:spAutoFit/>
          </a:bodyPr>
          <a:lstStyle>
            <a:defPPr>
              <a:defRPr lang="de-DE"/>
            </a:defPPr>
            <a:lvl1pPr marL="0" indent="-228600" algn="l" defTabSz="914400" rtl="0" eaLnBrk="1" latinLnBrk="0" hangingPunct="1">
              <a:lnSpc>
                <a:spcPct val="90000"/>
              </a:lnSpc>
              <a:spcBef>
                <a:spcPts val="1000"/>
              </a:spcBef>
              <a:buFont typeface="Arial" panose="020B0604020202020204" pitchFamily="34" charset="0"/>
              <a:buChar char="•"/>
              <a:defRPr sz="1800" kern="1200">
                <a:solidFill>
                  <a:schemeClr val="tx1"/>
                </a:solidFill>
                <a:latin typeface="+mn-lt"/>
                <a:ea typeface="+mn-ea"/>
                <a:cs typeface="+mn-cs"/>
              </a:defRPr>
            </a:lvl1pPr>
            <a:lvl2pPr marL="457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2pPr>
            <a:lvl3pPr marL="914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371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1828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286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743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200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657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indent="0">
              <a:buNone/>
            </a:pPr>
            <a:r>
              <a:rPr lang="de-DE" sz="3000" b="1" dirty="0"/>
              <a:t>5 Lektionen Angriffe des Feindes zu widerstehen</a:t>
            </a:r>
            <a:r>
              <a:rPr lang="de-DE" sz="3000" dirty="0"/>
              <a:t>				</a:t>
            </a:r>
            <a:endParaRPr lang="de-CH" sz="3000" dirty="0"/>
          </a:p>
        </p:txBody>
      </p:sp>
      <p:sp>
        <p:nvSpPr>
          <p:cNvPr id="5" name="Inhaltsplatzhalter 3">
            <a:extLst>
              <a:ext uri="{FF2B5EF4-FFF2-40B4-BE49-F238E27FC236}">
                <a16:creationId xmlns:a16="http://schemas.microsoft.com/office/drawing/2014/main" id="{5A125C35-51C0-40A3-A322-CA5216042C22}"/>
              </a:ext>
            </a:extLst>
          </p:cNvPr>
          <p:cNvSpPr txBox="1">
            <a:spLocks/>
          </p:cNvSpPr>
          <p:nvPr/>
        </p:nvSpPr>
        <p:spPr>
          <a:xfrm>
            <a:off x="838199" y="2292127"/>
            <a:ext cx="11040611" cy="507831"/>
          </a:xfrm>
          <a:prstGeom prst="rect">
            <a:avLst/>
          </a:prstGeom>
          <a:noFill/>
        </p:spPr>
        <p:txBody>
          <a:bodyPr vert="horz" wrap="square" lIns="91440" tIns="45720" rIns="91440" bIns="45720" rtlCol="0">
            <a:spAutoFit/>
          </a:bodyPr>
          <a:lstStyle>
            <a:defPPr>
              <a:defRPr lang="de-DE"/>
            </a:defPPr>
            <a:lvl1pPr marL="0" indent="-228600" algn="l" defTabSz="914400" rtl="0" eaLnBrk="1" latinLnBrk="0" hangingPunct="1">
              <a:lnSpc>
                <a:spcPct val="90000"/>
              </a:lnSpc>
              <a:spcBef>
                <a:spcPts val="1000"/>
              </a:spcBef>
              <a:buFont typeface="Arial" panose="020B0604020202020204" pitchFamily="34" charset="0"/>
              <a:buChar char="•"/>
              <a:defRPr sz="1800" kern="1200">
                <a:solidFill>
                  <a:schemeClr val="tx1"/>
                </a:solidFill>
                <a:latin typeface="+mn-lt"/>
                <a:ea typeface="+mn-ea"/>
                <a:cs typeface="+mn-cs"/>
              </a:defRPr>
            </a:lvl1pPr>
            <a:lvl2pPr marL="457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2pPr>
            <a:lvl3pPr marL="914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371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1828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286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743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200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657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indent="0">
              <a:buNone/>
            </a:pPr>
            <a:r>
              <a:rPr lang="de-DE" sz="3000" dirty="0"/>
              <a:t>	1. Sammle dir Ratgeber				</a:t>
            </a:r>
            <a:endParaRPr lang="de-CH" sz="3000" dirty="0"/>
          </a:p>
        </p:txBody>
      </p:sp>
      <p:sp>
        <p:nvSpPr>
          <p:cNvPr id="7" name="Rechteck 6">
            <a:extLst>
              <a:ext uri="{FF2B5EF4-FFF2-40B4-BE49-F238E27FC236}">
                <a16:creationId xmlns:a16="http://schemas.microsoft.com/office/drawing/2014/main" id="{46E49D9D-350D-4CD3-9F64-59AC44DC8A80}"/>
              </a:ext>
            </a:extLst>
          </p:cNvPr>
          <p:cNvSpPr/>
          <p:nvPr/>
        </p:nvSpPr>
        <p:spPr>
          <a:xfrm>
            <a:off x="716355" y="4616371"/>
            <a:ext cx="10759289" cy="1015663"/>
          </a:xfrm>
          <a:prstGeom prst="rect">
            <a:avLst/>
          </a:prstGeom>
        </p:spPr>
        <p:txBody>
          <a:bodyPr wrap="square">
            <a:spAutoFit/>
          </a:bodyPr>
          <a:lstStyle/>
          <a:p>
            <a:r>
              <a:rPr lang="de-DE" sz="3000" dirty="0"/>
              <a:t>„</a:t>
            </a:r>
            <a:r>
              <a:rPr lang="de-CH" sz="3000" dirty="0"/>
              <a:t>Durch wohlüberlegte Führung gewinnst du den Krieg, und durch viele Berater erringst du den Sieg.</a:t>
            </a:r>
            <a:r>
              <a:rPr lang="de-DE" sz="3000" dirty="0"/>
              <a:t>“ </a:t>
            </a:r>
            <a:r>
              <a:rPr lang="de-DE" sz="3000" dirty="0" err="1"/>
              <a:t>Spr</a:t>
            </a:r>
            <a:r>
              <a:rPr lang="de-DE" sz="3000" dirty="0"/>
              <a:t> 24,6 (NGÜ)</a:t>
            </a:r>
          </a:p>
        </p:txBody>
      </p:sp>
    </p:spTree>
    <p:extLst>
      <p:ext uri="{BB962C8B-B14F-4D97-AF65-F5344CB8AC3E}">
        <p14:creationId xmlns:p14="http://schemas.microsoft.com/office/powerpoint/2010/main" val="15356309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animEffect transition="in" filter="fade">
                                      <p:cBhvr>
                                        <p:cTn id="9" dur="500"/>
                                        <p:tgtEl>
                                          <p:spTgt spid="8"/>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 calcmode="lin" valueType="num">
                                      <p:cBhvr>
                                        <p:cTn id="14" dur="500" fill="hold"/>
                                        <p:tgtEl>
                                          <p:spTgt spid="5"/>
                                        </p:tgtEl>
                                        <p:attrNameLst>
                                          <p:attrName>ppt_w</p:attrName>
                                        </p:attrNameLst>
                                      </p:cBhvr>
                                      <p:tavLst>
                                        <p:tav tm="0">
                                          <p:val>
                                            <p:fltVal val="0"/>
                                          </p:val>
                                        </p:tav>
                                        <p:tav tm="100000">
                                          <p:val>
                                            <p:strVal val="#ppt_w"/>
                                          </p:val>
                                        </p:tav>
                                      </p:tavLst>
                                    </p:anim>
                                    <p:anim calcmode="lin" valueType="num">
                                      <p:cBhvr>
                                        <p:cTn id="15" dur="500" fill="hold"/>
                                        <p:tgtEl>
                                          <p:spTgt spid="5"/>
                                        </p:tgtEl>
                                        <p:attrNameLst>
                                          <p:attrName>ppt_h</p:attrName>
                                        </p:attrNameLst>
                                      </p:cBhvr>
                                      <p:tavLst>
                                        <p:tav tm="0">
                                          <p:val>
                                            <p:fltVal val="0"/>
                                          </p:val>
                                        </p:tav>
                                        <p:tav tm="100000">
                                          <p:val>
                                            <p:strVal val="#ppt_h"/>
                                          </p:val>
                                        </p:tav>
                                      </p:tavLst>
                                    </p:anim>
                                    <p:animEffect transition="in" filter="fade">
                                      <p:cBhvr>
                                        <p:cTn id="16" dur="500"/>
                                        <p:tgtEl>
                                          <p:spTgt spid="5"/>
                                        </p:tgtEl>
                                      </p:cBhvr>
                                    </p:animEffect>
                                  </p:childTnLst>
                                </p:cTn>
                              </p:par>
                              <p:par>
                                <p:cTn id="17" presetID="53" presetClass="entr" presetSubtype="16" fill="hold" grpId="0" nodeType="with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p:cTn id="19" dur="500" fill="hold"/>
                                        <p:tgtEl>
                                          <p:spTgt spid="6"/>
                                        </p:tgtEl>
                                        <p:attrNameLst>
                                          <p:attrName>ppt_w</p:attrName>
                                        </p:attrNameLst>
                                      </p:cBhvr>
                                      <p:tavLst>
                                        <p:tav tm="0">
                                          <p:val>
                                            <p:fltVal val="0"/>
                                          </p:val>
                                        </p:tav>
                                        <p:tav tm="100000">
                                          <p:val>
                                            <p:strVal val="#ppt_w"/>
                                          </p:val>
                                        </p:tav>
                                      </p:tavLst>
                                    </p:anim>
                                    <p:anim calcmode="lin" valueType="num">
                                      <p:cBhvr>
                                        <p:cTn id="20" dur="500" fill="hold"/>
                                        <p:tgtEl>
                                          <p:spTgt spid="6"/>
                                        </p:tgtEl>
                                        <p:attrNameLst>
                                          <p:attrName>ppt_h</p:attrName>
                                        </p:attrNameLst>
                                      </p:cBhvr>
                                      <p:tavLst>
                                        <p:tav tm="0">
                                          <p:val>
                                            <p:fltVal val="0"/>
                                          </p:val>
                                        </p:tav>
                                        <p:tav tm="100000">
                                          <p:val>
                                            <p:strVal val="#ppt_h"/>
                                          </p:val>
                                        </p:tav>
                                      </p:tavLst>
                                    </p:anim>
                                    <p:animEffect transition="in" filter="fade">
                                      <p:cBhvr>
                                        <p:cTn id="21" dur="500"/>
                                        <p:tgtEl>
                                          <p:spTgt spid="6"/>
                                        </p:tgtEl>
                                      </p:cBhvr>
                                    </p:animEffect>
                                  </p:childTnLst>
                                </p:cTn>
                              </p:par>
                            </p:childTnLst>
                          </p:cTn>
                        </p:par>
                      </p:childTnLst>
                    </p:cTn>
                  </p:par>
                  <p:par>
                    <p:cTn id="22" fill="hold">
                      <p:stCondLst>
                        <p:cond delay="indefinite"/>
                      </p:stCondLst>
                      <p:childTnLst>
                        <p:par>
                          <p:cTn id="23" fill="hold">
                            <p:stCondLst>
                              <p:cond delay="0"/>
                            </p:stCondLst>
                            <p:childTnLst>
                              <p:par>
                                <p:cTn id="24" presetID="53" presetClass="entr" presetSubtype="16" fill="hold" grpId="0" nodeType="clickEffect">
                                  <p:stCondLst>
                                    <p:cond delay="0"/>
                                  </p:stCondLst>
                                  <p:childTnLst>
                                    <p:set>
                                      <p:cBhvr>
                                        <p:cTn id="25" dur="1" fill="hold">
                                          <p:stCondLst>
                                            <p:cond delay="0"/>
                                          </p:stCondLst>
                                        </p:cTn>
                                        <p:tgtEl>
                                          <p:spTgt spid="7"/>
                                        </p:tgtEl>
                                        <p:attrNameLst>
                                          <p:attrName>style.visibility</p:attrName>
                                        </p:attrNameLst>
                                      </p:cBhvr>
                                      <p:to>
                                        <p:strVal val="visible"/>
                                      </p:to>
                                    </p:set>
                                    <p:anim calcmode="lin" valueType="num">
                                      <p:cBhvr>
                                        <p:cTn id="26" dur="500" fill="hold"/>
                                        <p:tgtEl>
                                          <p:spTgt spid="7"/>
                                        </p:tgtEl>
                                        <p:attrNameLst>
                                          <p:attrName>ppt_w</p:attrName>
                                        </p:attrNameLst>
                                      </p:cBhvr>
                                      <p:tavLst>
                                        <p:tav tm="0">
                                          <p:val>
                                            <p:fltVal val="0"/>
                                          </p:val>
                                        </p:tav>
                                        <p:tav tm="100000">
                                          <p:val>
                                            <p:strVal val="#ppt_w"/>
                                          </p:val>
                                        </p:tav>
                                      </p:tavLst>
                                    </p:anim>
                                    <p:anim calcmode="lin" valueType="num">
                                      <p:cBhvr>
                                        <p:cTn id="27" dur="500" fill="hold"/>
                                        <p:tgtEl>
                                          <p:spTgt spid="7"/>
                                        </p:tgtEl>
                                        <p:attrNameLst>
                                          <p:attrName>ppt_h</p:attrName>
                                        </p:attrNameLst>
                                      </p:cBhvr>
                                      <p:tavLst>
                                        <p:tav tm="0">
                                          <p:val>
                                            <p:fltVal val="0"/>
                                          </p:val>
                                        </p:tav>
                                        <p:tav tm="100000">
                                          <p:val>
                                            <p:strVal val="#ppt_h"/>
                                          </p:val>
                                        </p:tav>
                                      </p:tavLst>
                                    </p:anim>
                                    <p:animEffect transition="in" filter="fade">
                                      <p:cBhvr>
                                        <p:cTn id="28"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p:bldP spid="5" grpId="0"/>
      <p:bldP spid="7"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11FC962-2F30-4908-A3AD-D2DA6A8003D7}"/>
              </a:ext>
            </a:extLst>
          </p:cNvPr>
          <p:cNvSpPr>
            <a:spLocks noGrp="1"/>
          </p:cNvSpPr>
          <p:nvPr>
            <p:ph type="title"/>
          </p:nvPr>
        </p:nvSpPr>
        <p:spPr>
          <a:xfrm>
            <a:off x="838200" y="365126"/>
            <a:ext cx="10515600" cy="817130"/>
          </a:xfrm>
        </p:spPr>
        <p:txBody>
          <a:bodyPr/>
          <a:lstStyle/>
          <a:p>
            <a:pPr algn="ctr"/>
            <a:r>
              <a:rPr lang="de-CH" b="1" dirty="0"/>
              <a:t>Kapitel 18-20</a:t>
            </a:r>
          </a:p>
        </p:txBody>
      </p:sp>
      <p:sp>
        <p:nvSpPr>
          <p:cNvPr id="6" name="Rechteck 5">
            <a:extLst>
              <a:ext uri="{FF2B5EF4-FFF2-40B4-BE49-F238E27FC236}">
                <a16:creationId xmlns:a16="http://schemas.microsoft.com/office/drawing/2014/main" id="{46E49D9D-350D-4CD3-9F64-59AC44DC8A80}"/>
              </a:ext>
            </a:extLst>
          </p:cNvPr>
          <p:cNvSpPr/>
          <p:nvPr/>
        </p:nvSpPr>
        <p:spPr>
          <a:xfrm>
            <a:off x="838197" y="3246030"/>
            <a:ext cx="10759289" cy="1015663"/>
          </a:xfrm>
          <a:prstGeom prst="rect">
            <a:avLst/>
          </a:prstGeom>
        </p:spPr>
        <p:txBody>
          <a:bodyPr wrap="square">
            <a:spAutoFit/>
          </a:bodyPr>
          <a:lstStyle/>
          <a:p>
            <a:r>
              <a:rPr lang="de-DE" sz="3000" dirty="0"/>
              <a:t>„</a:t>
            </a:r>
            <a:r>
              <a:rPr lang="de-CH" sz="3000" dirty="0"/>
              <a:t>[…] die Wasserquellen draußen vor der Stadt zu verstopfen; und sie halfen ihm.</a:t>
            </a:r>
            <a:r>
              <a:rPr lang="de-DE" sz="3000" dirty="0"/>
              <a:t>“ 2Chr 32,3</a:t>
            </a:r>
          </a:p>
        </p:txBody>
      </p:sp>
      <p:sp>
        <p:nvSpPr>
          <p:cNvPr id="8" name="Inhaltsplatzhalter 3">
            <a:extLst>
              <a:ext uri="{FF2B5EF4-FFF2-40B4-BE49-F238E27FC236}">
                <a16:creationId xmlns:a16="http://schemas.microsoft.com/office/drawing/2014/main" id="{5A125C35-51C0-40A3-A322-CA5216042C22}"/>
              </a:ext>
            </a:extLst>
          </p:cNvPr>
          <p:cNvSpPr txBox="1">
            <a:spLocks/>
          </p:cNvSpPr>
          <p:nvPr/>
        </p:nvSpPr>
        <p:spPr>
          <a:xfrm>
            <a:off x="838200" y="1417147"/>
            <a:ext cx="11040611" cy="923330"/>
          </a:xfrm>
          <a:prstGeom prst="rect">
            <a:avLst/>
          </a:prstGeom>
          <a:noFill/>
        </p:spPr>
        <p:txBody>
          <a:bodyPr vert="horz" wrap="square" lIns="91440" tIns="45720" rIns="91440" bIns="45720" rtlCol="0">
            <a:spAutoFit/>
          </a:bodyPr>
          <a:lstStyle>
            <a:defPPr>
              <a:defRPr lang="de-DE"/>
            </a:defPPr>
            <a:lvl1pPr marL="0" indent="-228600" algn="l" defTabSz="914400" rtl="0" eaLnBrk="1" latinLnBrk="0" hangingPunct="1">
              <a:lnSpc>
                <a:spcPct val="90000"/>
              </a:lnSpc>
              <a:spcBef>
                <a:spcPts val="1000"/>
              </a:spcBef>
              <a:buFont typeface="Arial" panose="020B0604020202020204" pitchFamily="34" charset="0"/>
              <a:buChar char="•"/>
              <a:defRPr sz="1800" kern="1200">
                <a:solidFill>
                  <a:schemeClr val="tx1"/>
                </a:solidFill>
                <a:latin typeface="+mn-lt"/>
                <a:ea typeface="+mn-ea"/>
                <a:cs typeface="+mn-cs"/>
              </a:defRPr>
            </a:lvl1pPr>
            <a:lvl2pPr marL="457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2pPr>
            <a:lvl3pPr marL="914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371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1828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286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743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200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657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indent="0">
              <a:buNone/>
            </a:pPr>
            <a:r>
              <a:rPr lang="de-DE" sz="3000" b="1" dirty="0"/>
              <a:t>5 Lektionen Angriffe des Feindes zu widerstehen</a:t>
            </a:r>
            <a:r>
              <a:rPr lang="de-DE" sz="3000" dirty="0"/>
              <a:t>				</a:t>
            </a:r>
            <a:endParaRPr lang="de-CH" sz="3000" dirty="0"/>
          </a:p>
        </p:txBody>
      </p:sp>
      <p:sp>
        <p:nvSpPr>
          <p:cNvPr id="5" name="Inhaltsplatzhalter 3">
            <a:extLst>
              <a:ext uri="{FF2B5EF4-FFF2-40B4-BE49-F238E27FC236}">
                <a16:creationId xmlns:a16="http://schemas.microsoft.com/office/drawing/2014/main" id="{5A125C35-51C0-40A3-A322-CA5216042C22}"/>
              </a:ext>
            </a:extLst>
          </p:cNvPr>
          <p:cNvSpPr txBox="1">
            <a:spLocks/>
          </p:cNvSpPr>
          <p:nvPr/>
        </p:nvSpPr>
        <p:spPr>
          <a:xfrm>
            <a:off x="838200" y="2321452"/>
            <a:ext cx="11040611" cy="507831"/>
          </a:xfrm>
          <a:prstGeom prst="rect">
            <a:avLst/>
          </a:prstGeom>
          <a:noFill/>
        </p:spPr>
        <p:txBody>
          <a:bodyPr vert="horz" wrap="square" lIns="91440" tIns="45720" rIns="91440" bIns="45720" rtlCol="0">
            <a:spAutoFit/>
          </a:bodyPr>
          <a:lstStyle>
            <a:defPPr>
              <a:defRPr lang="de-DE"/>
            </a:defPPr>
            <a:lvl1pPr marL="0" indent="-228600" algn="l" defTabSz="914400" rtl="0" eaLnBrk="1" latinLnBrk="0" hangingPunct="1">
              <a:lnSpc>
                <a:spcPct val="90000"/>
              </a:lnSpc>
              <a:spcBef>
                <a:spcPts val="1000"/>
              </a:spcBef>
              <a:buFont typeface="Arial" panose="020B0604020202020204" pitchFamily="34" charset="0"/>
              <a:buChar char="•"/>
              <a:defRPr sz="1800" kern="1200">
                <a:solidFill>
                  <a:schemeClr val="tx1"/>
                </a:solidFill>
                <a:latin typeface="+mn-lt"/>
                <a:ea typeface="+mn-ea"/>
                <a:cs typeface="+mn-cs"/>
              </a:defRPr>
            </a:lvl1pPr>
            <a:lvl2pPr marL="457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2pPr>
            <a:lvl3pPr marL="914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371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1828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286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743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200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657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indent="0">
              <a:buNone/>
            </a:pPr>
            <a:r>
              <a:rPr lang="de-DE" sz="3000" dirty="0"/>
              <a:t>	2. Sichere deine Quelle				</a:t>
            </a:r>
            <a:endParaRPr lang="de-CH" sz="3000" dirty="0"/>
          </a:p>
        </p:txBody>
      </p:sp>
      <p:sp>
        <p:nvSpPr>
          <p:cNvPr id="7" name="Rechteck 6">
            <a:extLst>
              <a:ext uri="{FF2B5EF4-FFF2-40B4-BE49-F238E27FC236}">
                <a16:creationId xmlns:a16="http://schemas.microsoft.com/office/drawing/2014/main" id="{46E49D9D-350D-4CD3-9F64-59AC44DC8A80}"/>
              </a:ext>
            </a:extLst>
          </p:cNvPr>
          <p:cNvSpPr/>
          <p:nvPr/>
        </p:nvSpPr>
        <p:spPr>
          <a:xfrm>
            <a:off x="838198" y="4968619"/>
            <a:ext cx="10759289" cy="553998"/>
          </a:xfrm>
          <a:prstGeom prst="rect">
            <a:avLst/>
          </a:prstGeom>
        </p:spPr>
        <p:txBody>
          <a:bodyPr wrap="square">
            <a:spAutoFit/>
          </a:bodyPr>
          <a:lstStyle/>
          <a:p>
            <a:r>
              <a:rPr lang="de-DE" sz="3000" dirty="0"/>
              <a:t>„[…] </a:t>
            </a:r>
            <a:r>
              <a:rPr lang="de-CH" sz="3000" dirty="0"/>
              <a:t>Wenn jemand dürstet, der komme zu mir und trinke! </a:t>
            </a:r>
            <a:r>
              <a:rPr lang="de-DE" sz="3000" dirty="0"/>
              <a:t>“ </a:t>
            </a:r>
            <a:r>
              <a:rPr lang="de-DE" sz="3000" dirty="0" err="1"/>
              <a:t>Joh</a:t>
            </a:r>
            <a:r>
              <a:rPr lang="de-DE" sz="3000" dirty="0"/>
              <a:t> 7,37</a:t>
            </a:r>
          </a:p>
        </p:txBody>
      </p:sp>
    </p:spTree>
    <p:extLst>
      <p:ext uri="{BB962C8B-B14F-4D97-AF65-F5344CB8AC3E}">
        <p14:creationId xmlns:p14="http://schemas.microsoft.com/office/powerpoint/2010/main" val="18645804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p:cTn id="7" dur="500" fill="hold"/>
                                        <p:tgtEl>
                                          <p:spTgt spid="6">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6">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6">
                                            <p:txEl>
                                              <p:pRg st="0" end="0"/>
                                            </p:txEl>
                                          </p:spTgt>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p:cTn id="12" dur="500" fill="hold"/>
                                        <p:tgtEl>
                                          <p:spTgt spid="5"/>
                                        </p:tgtEl>
                                        <p:attrNameLst>
                                          <p:attrName>ppt_w</p:attrName>
                                        </p:attrNameLst>
                                      </p:cBhvr>
                                      <p:tavLst>
                                        <p:tav tm="0">
                                          <p:val>
                                            <p:fltVal val="0"/>
                                          </p:val>
                                        </p:tav>
                                        <p:tav tm="100000">
                                          <p:val>
                                            <p:strVal val="#ppt_w"/>
                                          </p:val>
                                        </p:tav>
                                      </p:tavLst>
                                    </p:anim>
                                    <p:anim calcmode="lin" valueType="num">
                                      <p:cBhvr>
                                        <p:cTn id="13" dur="500" fill="hold"/>
                                        <p:tgtEl>
                                          <p:spTgt spid="5"/>
                                        </p:tgtEl>
                                        <p:attrNameLst>
                                          <p:attrName>ppt_h</p:attrName>
                                        </p:attrNameLst>
                                      </p:cBhvr>
                                      <p:tavLst>
                                        <p:tav tm="0">
                                          <p:val>
                                            <p:fltVal val="0"/>
                                          </p:val>
                                        </p:tav>
                                        <p:tav tm="100000">
                                          <p:val>
                                            <p:strVal val="#ppt_h"/>
                                          </p:val>
                                        </p:tav>
                                      </p:tavLst>
                                    </p:anim>
                                    <p:animEffect transition="in" filter="fade">
                                      <p:cBhvr>
                                        <p:cTn id="14" dur="500"/>
                                        <p:tgtEl>
                                          <p:spTgt spid="5"/>
                                        </p:tgtEl>
                                      </p:cBhvr>
                                    </p:animEffect>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p:cTn id="19" dur="500" fill="hold"/>
                                        <p:tgtEl>
                                          <p:spTgt spid="7"/>
                                        </p:tgtEl>
                                        <p:attrNameLst>
                                          <p:attrName>ppt_w</p:attrName>
                                        </p:attrNameLst>
                                      </p:cBhvr>
                                      <p:tavLst>
                                        <p:tav tm="0">
                                          <p:val>
                                            <p:fltVal val="0"/>
                                          </p:val>
                                        </p:tav>
                                        <p:tav tm="100000">
                                          <p:val>
                                            <p:strVal val="#ppt_w"/>
                                          </p:val>
                                        </p:tav>
                                      </p:tavLst>
                                    </p:anim>
                                    <p:anim calcmode="lin" valueType="num">
                                      <p:cBhvr>
                                        <p:cTn id="20" dur="500" fill="hold"/>
                                        <p:tgtEl>
                                          <p:spTgt spid="7"/>
                                        </p:tgtEl>
                                        <p:attrNameLst>
                                          <p:attrName>ppt_h</p:attrName>
                                        </p:attrNameLst>
                                      </p:cBhvr>
                                      <p:tavLst>
                                        <p:tav tm="0">
                                          <p:val>
                                            <p:fltVal val="0"/>
                                          </p:val>
                                        </p:tav>
                                        <p:tav tm="100000">
                                          <p:val>
                                            <p:strVal val="#ppt_h"/>
                                          </p:val>
                                        </p:tav>
                                      </p:tavLst>
                                    </p:anim>
                                    <p:animEffect transition="in" filter="fade">
                                      <p:cBhvr>
                                        <p:cTn id="21"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Grafik 5"/>
          <p:cNvPicPr>
            <a:picLocks noChangeAspect="1"/>
          </p:cNvPicPr>
          <p:nvPr/>
        </p:nvPicPr>
        <p:blipFill>
          <a:blip r:embed="rId2"/>
          <a:stretch>
            <a:fillRect/>
          </a:stretch>
        </p:blipFill>
        <p:spPr>
          <a:xfrm>
            <a:off x="905347" y="303827"/>
            <a:ext cx="10240741" cy="6461515"/>
          </a:xfrm>
          <a:prstGeom prst="rect">
            <a:avLst/>
          </a:prstGeom>
        </p:spPr>
      </p:pic>
      <p:sp>
        <p:nvSpPr>
          <p:cNvPr id="9" name="Textfeld 8">
            <a:extLst>
              <a:ext uri="{FF2B5EF4-FFF2-40B4-BE49-F238E27FC236}">
                <a16:creationId xmlns:a16="http://schemas.microsoft.com/office/drawing/2014/main" id="{ABF2EE6E-32D3-4A0F-98D8-4DB7FEED97B6}"/>
              </a:ext>
            </a:extLst>
          </p:cNvPr>
          <p:cNvSpPr txBox="1"/>
          <p:nvPr/>
        </p:nvSpPr>
        <p:spPr>
          <a:xfrm>
            <a:off x="8056909" y="6109206"/>
            <a:ext cx="2733441" cy="338554"/>
          </a:xfrm>
          <a:prstGeom prst="rect">
            <a:avLst/>
          </a:prstGeom>
          <a:noFill/>
        </p:spPr>
        <p:txBody>
          <a:bodyPr wrap="none" rtlCol="0">
            <a:spAutoFit/>
          </a:bodyPr>
          <a:lstStyle/>
          <a:p>
            <a:r>
              <a:rPr lang="de-CH" sz="1600" dirty="0"/>
              <a:t>MacArthur Studienbibel S. 561</a:t>
            </a:r>
          </a:p>
        </p:txBody>
      </p:sp>
      <p:sp>
        <p:nvSpPr>
          <p:cNvPr id="10" name="Ellipse 9"/>
          <p:cNvSpPr/>
          <p:nvPr/>
        </p:nvSpPr>
        <p:spPr>
          <a:xfrm>
            <a:off x="6558664" y="5560784"/>
            <a:ext cx="177554" cy="186431"/>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sp>
        <p:nvSpPr>
          <p:cNvPr id="11" name="Ellipse 10"/>
          <p:cNvSpPr/>
          <p:nvPr/>
        </p:nvSpPr>
        <p:spPr>
          <a:xfrm>
            <a:off x="4403939" y="5252966"/>
            <a:ext cx="177554" cy="186431"/>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spTree>
    <p:extLst>
      <p:ext uri="{BB962C8B-B14F-4D97-AF65-F5344CB8AC3E}">
        <p14:creationId xmlns:p14="http://schemas.microsoft.com/office/powerpoint/2010/main" val="35468556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ppt_w</p:attrName>
                                        </p:attrNameLst>
                                      </p:cBhvr>
                                      <p:tavLst>
                                        <p:tav tm="0">
                                          <p:val>
                                            <p:fltVal val="0"/>
                                          </p:val>
                                        </p:tav>
                                        <p:tav tm="100000">
                                          <p:val>
                                            <p:strVal val="#ppt_w"/>
                                          </p:val>
                                        </p:tav>
                                      </p:tavLst>
                                    </p:anim>
                                    <p:anim calcmode="lin" valueType="num">
                                      <p:cBhvr>
                                        <p:cTn id="8" dur="500" fill="hold"/>
                                        <p:tgtEl>
                                          <p:spTgt spid="10"/>
                                        </p:tgtEl>
                                        <p:attrNameLst>
                                          <p:attrName>ppt_h</p:attrName>
                                        </p:attrNameLst>
                                      </p:cBhvr>
                                      <p:tavLst>
                                        <p:tav tm="0">
                                          <p:val>
                                            <p:fltVal val="0"/>
                                          </p:val>
                                        </p:tav>
                                        <p:tav tm="100000">
                                          <p:val>
                                            <p:strVal val="#ppt_h"/>
                                          </p:val>
                                        </p:tav>
                                      </p:tavLst>
                                    </p:anim>
                                    <p:animEffect transition="in" filter="fade">
                                      <p:cBhvr>
                                        <p:cTn id="9" dur="500"/>
                                        <p:tgtEl>
                                          <p:spTgt spid="10"/>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11"/>
                                        </p:tgtEl>
                                        <p:attrNameLst>
                                          <p:attrName>style.visibility</p:attrName>
                                        </p:attrNameLst>
                                      </p:cBhvr>
                                      <p:to>
                                        <p:strVal val="visible"/>
                                      </p:to>
                                    </p:set>
                                    <p:anim calcmode="lin" valueType="num">
                                      <p:cBhvr>
                                        <p:cTn id="14" dur="500" fill="hold"/>
                                        <p:tgtEl>
                                          <p:spTgt spid="11"/>
                                        </p:tgtEl>
                                        <p:attrNameLst>
                                          <p:attrName>ppt_w</p:attrName>
                                        </p:attrNameLst>
                                      </p:cBhvr>
                                      <p:tavLst>
                                        <p:tav tm="0">
                                          <p:val>
                                            <p:fltVal val="0"/>
                                          </p:val>
                                        </p:tav>
                                        <p:tav tm="100000">
                                          <p:val>
                                            <p:strVal val="#ppt_w"/>
                                          </p:val>
                                        </p:tav>
                                      </p:tavLst>
                                    </p:anim>
                                    <p:anim calcmode="lin" valueType="num">
                                      <p:cBhvr>
                                        <p:cTn id="15" dur="500" fill="hold"/>
                                        <p:tgtEl>
                                          <p:spTgt spid="11"/>
                                        </p:tgtEl>
                                        <p:attrNameLst>
                                          <p:attrName>ppt_h</p:attrName>
                                        </p:attrNameLst>
                                      </p:cBhvr>
                                      <p:tavLst>
                                        <p:tav tm="0">
                                          <p:val>
                                            <p:fltVal val="0"/>
                                          </p:val>
                                        </p:tav>
                                        <p:tav tm="100000">
                                          <p:val>
                                            <p:strVal val="#ppt_h"/>
                                          </p:val>
                                        </p:tav>
                                      </p:tavLst>
                                    </p:anim>
                                    <p:animEffect transition="in" filter="fade">
                                      <p:cBhvr>
                                        <p:cTn id="16"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Grafik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23407" y="0"/>
            <a:ext cx="9144000" cy="6858000"/>
          </a:xfrm>
          <a:prstGeom prst="rect">
            <a:avLst/>
          </a:prstGeom>
        </p:spPr>
      </p:pic>
    </p:spTree>
    <p:extLst>
      <p:ext uri="{BB962C8B-B14F-4D97-AF65-F5344CB8AC3E}">
        <p14:creationId xmlns:p14="http://schemas.microsoft.com/office/powerpoint/2010/main" val="289281418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11FC962-2F30-4908-A3AD-D2DA6A8003D7}"/>
              </a:ext>
            </a:extLst>
          </p:cNvPr>
          <p:cNvSpPr>
            <a:spLocks noGrp="1"/>
          </p:cNvSpPr>
          <p:nvPr>
            <p:ph type="title"/>
          </p:nvPr>
        </p:nvSpPr>
        <p:spPr>
          <a:xfrm>
            <a:off x="838200" y="365126"/>
            <a:ext cx="10515600" cy="817130"/>
          </a:xfrm>
        </p:spPr>
        <p:txBody>
          <a:bodyPr/>
          <a:lstStyle/>
          <a:p>
            <a:pPr algn="ctr"/>
            <a:r>
              <a:rPr lang="de-CH" b="1" dirty="0"/>
              <a:t>Kapitel 18-20</a:t>
            </a:r>
          </a:p>
        </p:txBody>
      </p:sp>
      <p:sp>
        <p:nvSpPr>
          <p:cNvPr id="6" name="Rechteck 5">
            <a:extLst>
              <a:ext uri="{FF2B5EF4-FFF2-40B4-BE49-F238E27FC236}">
                <a16:creationId xmlns:a16="http://schemas.microsoft.com/office/drawing/2014/main" id="{46E49D9D-350D-4CD3-9F64-59AC44DC8A80}"/>
              </a:ext>
            </a:extLst>
          </p:cNvPr>
          <p:cNvSpPr/>
          <p:nvPr/>
        </p:nvSpPr>
        <p:spPr>
          <a:xfrm>
            <a:off x="838196" y="2922351"/>
            <a:ext cx="10759289" cy="1938992"/>
          </a:xfrm>
          <a:prstGeom prst="rect">
            <a:avLst/>
          </a:prstGeom>
        </p:spPr>
        <p:txBody>
          <a:bodyPr wrap="square">
            <a:spAutoFit/>
          </a:bodyPr>
          <a:lstStyle/>
          <a:p>
            <a:r>
              <a:rPr lang="de-DE" sz="3000" dirty="0"/>
              <a:t>„</a:t>
            </a:r>
            <a:r>
              <a:rPr lang="de-CH" sz="3000" dirty="0"/>
              <a:t>Und er fasste Mut und baute die Mauer überall [wieder auf], wo sie eingerissen war, und erhöhte die Türme und baute draußen noch eine andere Mauer und befestigte den </a:t>
            </a:r>
            <a:r>
              <a:rPr lang="de-CH" sz="3000" dirty="0" err="1"/>
              <a:t>Millo</a:t>
            </a:r>
            <a:r>
              <a:rPr lang="de-CH" sz="3000" dirty="0"/>
              <a:t> der Stadt Davids. […]</a:t>
            </a:r>
            <a:r>
              <a:rPr lang="de-DE" sz="3000" dirty="0"/>
              <a:t>“ 2Chr 32,5</a:t>
            </a:r>
          </a:p>
        </p:txBody>
      </p:sp>
      <p:sp>
        <p:nvSpPr>
          <p:cNvPr id="8" name="Inhaltsplatzhalter 3">
            <a:extLst>
              <a:ext uri="{FF2B5EF4-FFF2-40B4-BE49-F238E27FC236}">
                <a16:creationId xmlns:a16="http://schemas.microsoft.com/office/drawing/2014/main" id="{5A125C35-51C0-40A3-A322-CA5216042C22}"/>
              </a:ext>
            </a:extLst>
          </p:cNvPr>
          <p:cNvSpPr txBox="1">
            <a:spLocks/>
          </p:cNvSpPr>
          <p:nvPr/>
        </p:nvSpPr>
        <p:spPr>
          <a:xfrm>
            <a:off x="838200" y="1417147"/>
            <a:ext cx="11040611" cy="923330"/>
          </a:xfrm>
          <a:prstGeom prst="rect">
            <a:avLst/>
          </a:prstGeom>
          <a:noFill/>
        </p:spPr>
        <p:txBody>
          <a:bodyPr vert="horz" wrap="square" lIns="91440" tIns="45720" rIns="91440" bIns="45720" rtlCol="0">
            <a:spAutoFit/>
          </a:bodyPr>
          <a:lstStyle>
            <a:defPPr>
              <a:defRPr lang="de-DE"/>
            </a:defPPr>
            <a:lvl1pPr marL="0" indent="-228600" algn="l" defTabSz="914400" rtl="0" eaLnBrk="1" latinLnBrk="0" hangingPunct="1">
              <a:lnSpc>
                <a:spcPct val="90000"/>
              </a:lnSpc>
              <a:spcBef>
                <a:spcPts val="1000"/>
              </a:spcBef>
              <a:buFont typeface="Arial" panose="020B0604020202020204" pitchFamily="34" charset="0"/>
              <a:buChar char="•"/>
              <a:defRPr sz="1800" kern="1200">
                <a:solidFill>
                  <a:schemeClr val="tx1"/>
                </a:solidFill>
                <a:latin typeface="+mn-lt"/>
                <a:ea typeface="+mn-ea"/>
                <a:cs typeface="+mn-cs"/>
              </a:defRPr>
            </a:lvl1pPr>
            <a:lvl2pPr marL="457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2pPr>
            <a:lvl3pPr marL="914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371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1828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286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743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200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657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indent="0">
              <a:buNone/>
            </a:pPr>
            <a:r>
              <a:rPr lang="de-DE" sz="3000" b="1" dirty="0"/>
              <a:t>5 Lektionen Angriffe des Feindes zu widerstehen</a:t>
            </a:r>
            <a:r>
              <a:rPr lang="de-DE" sz="3000" dirty="0"/>
              <a:t>				</a:t>
            </a:r>
            <a:endParaRPr lang="de-CH" sz="3000" dirty="0"/>
          </a:p>
        </p:txBody>
      </p:sp>
      <p:sp>
        <p:nvSpPr>
          <p:cNvPr id="5" name="Inhaltsplatzhalter 3">
            <a:extLst>
              <a:ext uri="{FF2B5EF4-FFF2-40B4-BE49-F238E27FC236}">
                <a16:creationId xmlns:a16="http://schemas.microsoft.com/office/drawing/2014/main" id="{5A125C35-51C0-40A3-A322-CA5216042C22}"/>
              </a:ext>
            </a:extLst>
          </p:cNvPr>
          <p:cNvSpPr txBox="1">
            <a:spLocks/>
          </p:cNvSpPr>
          <p:nvPr/>
        </p:nvSpPr>
        <p:spPr>
          <a:xfrm>
            <a:off x="838200" y="2321452"/>
            <a:ext cx="11040611" cy="507831"/>
          </a:xfrm>
          <a:prstGeom prst="rect">
            <a:avLst/>
          </a:prstGeom>
          <a:noFill/>
        </p:spPr>
        <p:txBody>
          <a:bodyPr vert="horz" wrap="square" lIns="91440" tIns="45720" rIns="91440" bIns="45720" rtlCol="0">
            <a:spAutoFit/>
          </a:bodyPr>
          <a:lstStyle>
            <a:defPPr>
              <a:defRPr lang="de-DE"/>
            </a:defPPr>
            <a:lvl1pPr marL="0" indent="-228600" algn="l" defTabSz="914400" rtl="0" eaLnBrk="1" latinLnBrk="0" hangingPunct="1">
              <a:lnSpc>
                <a:spcPct val="90000"/>
              </a:lnSpc>
              <a:spcBef>
                <a:spcPts val="1000"/>
              </a:spcBef>
              <a:buFont typeface="Arial" panose="020B0604020202020204" pitchFamily="34" charset="0"/>
              <a:buChar char="•"/>
              <a:defRPr sz="1800" kern="1200">
                <a:solidFill>
                  <a:schemeClr val="tx1"/>
                </a:solidFill>
                <a:latin typeface="+mn-lt"/>
                <a:ea typeface="+mn-ea"/>
                <a:cs typeface="+mn-cs"/>
              </a:defRPr>
            </a:lvl1pPr>
            <a:lvl2pPr marL="457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2pPr>
            <a:lvl3pPr marL="914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371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1828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286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743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200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657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indent="0">
              <a:buNone/>
            </a:pPr>
            <a:r>
              <a:rPr lang="de-DE" sz="3000" dirty="0"/>
              <a:t>	3. Sichere deine Grenzen				</a:t>
            </a:r>
            <a:endParaRPr lang="de-CH" sz="3000" dirty="0"/>
          </a:p>
        </p:txBody>
      </p:sp>
      <p:sp>
        <p:nvSpPr>
          <p:cNvPr id="7" name="Rechteck 6">
            <a:extLst>
              <a:ext uri="{FF2B5EF4-FFF2-40B4-BE49-F238E27FC236}">
                <a16:creationId xmlns:a16="http://schemas.microsoft.com/office/drawing/2014/main" id="{46E49D9D-350D-4CD3-9F64-59AC44DC8A80}"/>
              </a:ext>
            </a:extLst>
          </p:cNvPr>
          <p:cNvSpPr/>
          <p:nvPr/>
        </p:nvSpPr>
        <p:spPr>
          <a:xfrm>
            <a:off x="838196" y="4999530"/>
            <a:ext cx="10759289" cy="1015663"/>
          </a:xfrm>
          <a:prstGeom prst="rect">
            <a:avLst/>
          </a:prstGeom>
        </p:spPr>
        <p:txBody>
          <a:bodyPr wrap="square">
            <a:spAutoFit/>
          </a:bodyPr>
          <a:lstStyle/>
          <a:p>
            <a:r>
              <a:rPr lang="de-DE" sz="3000" dirty="0"/>
              <a:t>„</a:t>
            </a:r>
            <a:r>
              <a:rPr lang="de-CH" sz="3000" dirty="0"/>
              <a:t>Wenn jemand zu euch kommt und bringt diese Lehre nicht, nehmt ihn nicht auf in euer Haus und grüßt ihn auch nicht.</a:t>
            </a:r>
            <a:r>
              <a:rPr lang="de-DE" sz="3000" dirty="0"/>
              <a:t> “ 2Joh 1,10</a:t>
            </a:r>
          </a:p>
        </p:txBody>
      </p:sp>
    </p:spTree>
    <p:extLst>
      <p:ext uri="{BB962C8B-B14F-4D97-AF65-F5344CB8AC3E}">
        <p14:creationId xmlns:p14="http://schemas.microsoft.com/office/powerpoint/2010/main" val="24191932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p:cTn id="7" dur="500" fill="hold"/>
                                        <p:tgtEl>
                                          <p:spTgt spid="6">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6">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6">
                                            <p:txEl>
                                              <p:pRg st="0" end="0"/>
                                            </p:txEl>
                                          </p:spTgt>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p:cTn id="12" dur="500" fill="hold"/>
                                        <p:tgtEl>
                                          <p:spTgt spid="5"/>
                                        </p:tgtEl>
                                        <p:attrNameLst>
                                          <p:attrName>ppt_w</p:attrName>
                                        </p:attrNameLst>
                                      </p:cBhvr>
                                      <p:tavLst>
                                        <p:tav tm="0">
                                          <p:val>
                                            <p:fltVal val="0"/>
                                          </p:val>
                                        </p:tav>
                                        <p:tav tm="100000">
                                          <p:val>
                                            <p:strVal val="#ppt_w"/>
                                          </p:val>
                                        </p:tav>
                                      </p:tavLst>
                                    </p:anim>
                                    <p:anim calcmode="lin" valueType="num">
                                      <p:cBhvr>
                                        <p:cTn id="13" dur="500" fill="hold"/>
                                        <p:tgtEl>
                                          <p:spTgt spid="5"/>
                                        </p:tgtEl>
                                        <p:attrNameLst>
                                          <p:attrName>ppt_h</p:attrName>
                                        </p:attrNameLst>
                                      </p:cBhvr>
                                      <p:tavLst>
                                        <p:tav tm="0">
                                          <p:val>
                                            <p:fltVal val="0"/>
                                          </p:val>
                                        </p:tav>
                                        <p:tav tm="100000">
                                          <p:val>
                                            <p:strVal val="#ppt_h"/>
                                          </p:val>
                                        </p:tav>
                                      </p:tavLst>
                                    </p:anim>
                                    <p:animEffect transition="in" filter="fade">
                                      <p:cBhvr>
                                        <p:cTn id="14" dur="500"/>
                                        <p:tgtEl>
                                          <p:spTgt spid="5"/>
                                        </p:tgtEl>
                                      </p:cBhvr>
                                    </p:animEffect>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p:cTn id="19" dur="500" fill="hold"/>
                                        <p:tgtEl>
                                          <p:spTgt spid="7"/>
                                        </p:tgtEl>
                                        <p:attrNameLst>
                                          <p:attrName>ppt_w</p:attrName>
                                        </p:attrNameLst>
                                      </p:cBhvr>
                                      <p:tavLst>
                                        <p:tav tm="0">
                                          <p:val>
                                            <p:fltVal val="0"/>
                                          </p:val>
                                        </p:tav>
                                        <p:tav tm="100000">
                                          <p:val>
                                            <p:strVal val="#ppt_w"/>
                                          </p:val>
                                        </p:tav>
                                      </p:tavLst>
                                    </p:anim>
                                    <p:anim calcmode="lin" valueType="num">
                                      <p:cBhvr>
                                        <p:cTn id="20" dur="500" fill="hold"/>
                                        <p:tgtEl>
                                          <p:spTgt spid="7"/>
                                        </p:tgtEl>
                                        <p:attrNameLst>
                                          <p:attrName>ppt_h</p:attrName>
                                        </p:attrNameLst>
                                      </p:cBhvr>
                                      <p:tavLst>
                                        <p:tav tm="0">
                                          <p:val>
                                            <p:fltVal val="0"/>
                                          </p:val>
                                        </p:tav>
                                        <p:tav tm="100000">
                                          <p:val>
                                            <p:strVal val="#ppt_h"/>
                                          </p:val>
                                        </p:tav>
                                      </p:tavLst>
                                    </p:anim>
                                    <p:animEffect transition="in" filter="fade">
                                      <p:cBhvr>
                                        <p:cTn id="21"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11FC962-2F30-4908-A3AD-D2DA6A8003D7}"/>
              </a:ext>
            </a:extLst>
          </p:cNvPr>
          <p:cNvSpPr>
            <a:spLocks noGrp="1"/>
          </p:cNvSpPr>
          <p:nvPr>
            <p:ph type="title"/>
          </p:nvPr>
        </p:nvSpPr>
        <p:spPr>
          <a:xfrm>
            <a:off x="838200" y="365126"/>
            <a:ext cx="10515600" cy="817130"/>
          </a:xfrm>
        </p:spPr>
        <p:txBody>
          <a:bodyPr/>
          <a:lstStyle/>
          <a:p>
            <a:pPr algn="ctr"/>
            <a:r>
              <a:rPr lang="de-CH" b="1" dirty="0"/>
              <a:t>Kapitel 18-20</a:t>
            </a:r>
          </a:p>
        </p:txBody>
      </p:sp>
      <p:sp>
        <p:nvSpPr>
          <p:cNvPr id="6" name="Rechteck 5">
            <a:extLst>
              <a:ext uri="{FF2B5EF4-FFF2-40B4-BE49-F238E27FC236}">
                <a16:creationId xmlns:a16="http://schemas.microsoft.com/office/drawing/2014/main" id="{46E49D9D-350D-4CD3-9F64-59AC44DC8A80}"/>
              </a:ext>
            </a:extLst>
          </p:cNvPr>
          <p:cNvSpPr/>
          <p:nvPr/>
        </p:nvSpPr>
        <p:spPr>
          <a:xfrm>
            <a:off x="838196" y="2922351"/>
            <a:ext cx="10515603" cy="553998"/>
          </a:xfrm>
          <a:prstGeom prst="rect">
            <a:avLst/>
          </a:prstGeom>
        </p:spPr>
        <p:txBody>
          <a:bodyPr wrap="square">
            <a:spAutoFit/>
          </a:bodyPr>
          <a:lstStyle/>
          <a:p>
            <a:r>
              <a:rPr lang="de-DE" sz="3000" dirty="0"/>
              <a:t>„[…] </a:t>
            </a:r>
            <a:r>
              <a:rPr lang="de-CH" sz="3000" dirty="0"/>
              <a:t>Auch machte er viele Wurfgeschosse und Schilde,</a:t>
            </a:r>
            <a:r>
              <a:rPr lang="de-DE" sz="3000" dirty="0"/>
              <a:t>“ 2Chr 32,5</a:t>
            </a:r>
          </a:p>
        </p:txBody>
      </p:sp>
      <p:sp>
        <p:nvSpPr>
          <p:cNvPr id="8" name="Inhaltsplatzhalter 3">
            <a:extLst>
              <a:ext uri="{FF2B5EF4-FFF2-40B4-BE49-F238E27FC236}">
                <a16:creationId xmlns:a16="http://schemas.microsoft.com/office/drawing/2014/main" id="{5A125C35-51C0-40A3-A322-CA5216042C22}"/>
              </a:ext>
            </a:extLst>
          </p:cNvPr>
          <p:cNvSpPr txBox="1">
            <a:spLocks/>
          </p:cNvSpPr>
          <p:nvPr/>
        </p:nvSpPr>
        <p:spPr>
          <a:xfrm>
            <a:off x="838200" y="1417147"/>
            <a:ext cx="11040611" cy="923330"/>
          </a:xfrm>
          <a:prstGeom prst="rect">
            <a:avLst/>
          </a:prstGeom>
          <a:noFill/>
        </p:spPr>
        <p:txBody>
          <a:bodyPr vert="horz" wrap="square" lIns="91440" tIns="45720" rIns="91440" bIns="45720" rtlCol="0">
            <a:spAutoFit/>
          </a:bodyPr>
          <a:lstStyle>
            <a:defPPr>
              <a:defRPr lang="de-DE"/>
            </a:defPPr>
            <a:lvl1pPr marL="0" indent="-228600" algn="l" defTabSz="914400" rtl="0" eaLnBrk="1" latinLnBrk="0" hangingPunct="1">
              <a:lnSpc>
                <a:spcPct val="90000"/>
              </a:lnSpc>
              <a:spcBef>
                <a:spcPts val="1000"/>
              </a:spcBef>
              <a:buFont typeface="Arial" panose="020B0604020202020204" pitchFamily="34" charset="0"/>
              <a:buChar char="•"/>
              <a:defRPr sz="1800" kern="1200">
                <a:solidFill>
                  <a:schemeClr val="tx1"/>
                </a:solidFill>
                <a:latin typeface="+mn-lt"/>
                <a:ea typeface="+mn-ea"/>
                <a:cs typeface="+mn-cs"/>
              </a:defRPr>
            </a:lvl1pPr>
            <a:lvl2pPr marL="457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2pPr>
            <a:lvl3pPr marL="914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371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1828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286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743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200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657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indent="0">
              <a:buNone/>
            </a:pPr>
            <a:r>
              <a:rPr lang="de-DE" sz="3000" b="1" dirty="0"/>
              <a:t>5 Lektionen Angriffe des Feindes zu widerstehen</a:t>
            </a:r>
            <a:r>
              <a:rPr lang="de-DE" sz="3000" dirty="0"/>
              <a:t>				</a:t>
            </a:r>
            <a:endParaRPr lang="de-CH" sz="3000" dirty="0"/>
          </a:p>
        </p:txBody>
      </p:sp>
      <p:sp>
        <p:nvSpPr>
          <p:cNvPr id="5" name="Inhaltsplatzhalter 3">
            <a:extLst>
              <a:ext uri="{FF2B5EF4-FFF2-40B4-BE49-F238E27FC236}">
                <a16:creationId xmlns:a16="http://schemas.microsoft.com/office/drawing/2014/main" id="{5A125C35-51C0-40A3-A322-CA5216042C22}"/>
              </a:ext>
            </a:extLst>
          </p:cNvPr>
          <p:cNvSpPr txBox="1">
            <a:spLocks/>
          </p:cNvSpPr>
          <p:nvPr/>
        </p:nvSpPr>
        <p:spPr>
          <a:xfrm>
            <a:off x="838200" y="2321452"/>
            <a:ext cx="11040611" cy="507831"/>
          </a:xfrm>
          <a:prstGeom prst="rect">
            <a:avLst/>
          </a:prstGeom>
          <a:noFill/>
        </p:spPr>
        <p:txBody>
          <a:bodyPr vert="horz" wrap="square" lIns="91440" tIns="45720" rIns="91440" bIns="45720" rtlCol="0">
            <a:spAutoFit/>
          </a:bodyPr>
          <a:lstStyle>
            <a:defPPr>
              <a:defRPr lang="de-DE"/>
            </a:defPPr>
            <a:lvl1pPr marL="0" indent="-228600" algn="l" defTabSz="914400" rtl="0" eaLnBrk="1" latinLnBrk="0" hangingPunct="1">
              <a:lnSpc>
                <a:spcPct val="90000"/>
              </a:lnSpc>
              <a:spcBef>
                <a:spcPts val="1000"/>
              </a:spcBef>
              <a:buFont typeface="Arial" panose="020B0604020202020204" pitchFamily="34" charset="0"/>
              <a:buChar char="•"/>
              <a:defRPr sz="1800" kern="1200">
                <a:solidFill>
                  <a:schemeClr val="tx1"/>
                </a:solidFill>
                <a:latin typeface="+mn-lt"/>
                <a:ea typeface="+mn-ea"/>
                <a:cs typeface="+mn-cs"/>
              </a:defRPr>
            </a:lvl1pPr>
            <a:lvl2pPr marL="457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2pPr>
            <a:lvl3pPr marL="914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371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1828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286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743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200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657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indent="0">
              <a:buNone/>
            </a:pPr>
            <a:r>
              <a:rPr lang="de-DE" sz="3000" dirty="0"/>
              <a:t>	4. Zieh die Waffenrüstung an				</a:t>
            </a:r>
            <a:endParaRPr lang="de-CH" sz="3000" dirty="0"/>
          </a:p>
        </p:txBody>
      </p:sp>
      <p:sp>
        <p:nvSpPr>
          <p:cNvPr id="9" name="Rechteck 8">
            <a:extLst>
              <a:ext uri="{FF2B5EF4-FFF2-40B4-BE49-F238E27FC236}">
                <a16:creationId xmlns:a16="http://schemas.microsoft.com/office/drawing/2014/main" id="{46E49D9D-350D-4CD3-9F64-59AC44DC8A80}"/>
              </a:ext>
            </a:extLst>
          </p:cNvPr>
          <p:cNvSpPr/>
          <p:nvPr/>
        </p:nvSpPr>
        <p:spPr>
          <a:xfrm>
            <a:off x="838196" y="4015380"/>
            <a:ext cx="10515603" cy="1015663"/>
          </a:xfrm>
          <a:prstGeom prst="rect">
            <a:avLst/>
          </a:prstGeom>
        </p:spPr>
        <p:txBody>
          <a:bodyPr wrap="square">
            <a:spAutoFit/>
          </a:bodyPr>
          <a:lstStyle/>
          <a:p>
            <a:r>
              <a:rPr lang="de-DE" sz="3000" dirty="0"/>
              <a:t>„</a:t>
            </a:r>
            <a:r>
              <a:rPr lang="de-CH" sz="3000" dirty="0"/>
              <a:t>Zieht die ganze Waffenrüstung Gottes an, damit ihr standhalten könnt gegenüber den listigen Kunstgriffen des Teufels;</a:t>
            </a:r>
            <a:r>
              <a:rPr lang="de-DE" sz="3000" dirty="0"/>
              <a:t>“ </a:t>
            </a:r>
            <a:r>
              <a:rPr lang="de-DE" sz="3000" dirty="0" err="1"/>
              <a:t>Eph</a:t>
            </a:r>
            <a:r>
              <a:rPr lang="de-DE" sz="3000" dirty="0"/>
              <a:t> 6,11</a:t>
            </a:r>
          </a:p>
        </p:txBody>
      </p:sp>
    </p:spTree>
    <p:extLst>
      <p:ext uri="{BB962C8B-B14F-4D97-AF65-F5344CB8AC3E}">
        <p14:creationId xmlns:p14="http://schemas.microsoft.com/office/powerpoint/2010/main" val="2106237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p:cTn id="7" dur="500" fill="hold"/>
                                        <p:tgtEl>
                                          <p:spTgt spid="6">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6">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6">
                                            <p:txEl>
                                              <p:pRg st="0" end="0"/>
                                            </p:txEl>
                                          </p:spTgt>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p:cTn id="12" dur="500" fill="hold"/>
                                        <p:tgtEl>
                                          <p:spTgt spid="5"/>
                                        </p:tgtEl>
                                        <p:attrNameLst>
                                          <p:attrName>ppt_w</p:attrName>
                                        </p:attrNameLst>
                                      </p:cBhvr>
                                      <p:tavLst>
                                        <p:tav tm="0">
                                          <p:val>
                                            <p:fltVal val="0"/>
                                          </p:val>
                                        </p:tav>
                                        <p:tav tm="100000">
                                          <p:val>
                                            <p:strVal val="#ppt_w"/>
                                          </p:val>
                                        </p:tav>
                                      </p:tavLst>
                                    </p:anim>
                                    <p:anim calcmode="lin" valueType="num">
                                      <p:cBhvr>
                                        <p:cTn id="13" dur="500" fill="hold"/>
                                        <p:tgtEl>
                                          <p:spTgt spid="5"/>
                                        </p:tgtEl>
                                        <p:attrNameLst>
                                          <p:attrName>ppt_h</p:attrName>
                                        </p:attrNameLst>
                                      </p:cBhvr>
                                      <p:tavLst>
                                        <p:tav tm="0">
                                          <p:val>
                                            <p:fltVal val="0"/>
                                          </p:val>
                                        </p:tav>
                                        <p:tav tm="100000">
                                          <p:val>
                                            <p:strVal val="#ppt_h"/>
                                          </p:val>
                                        </p:tav>
                                      </p:tavLst>
                                    </p:anim>
                                    <p:animEffect transition="in" filter="fade">
                                      <p:cBhvr>
                                        <p:cTn id="14" dur="500"/>
                                        <p:tgtEl>
                                          <p:spTgt spid="5"/>
                                        </p:tgtEl>
                                      </p:cBhvr>
                                    </p:animEffect>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p:cTn id="19" dur="500" fill="hold"/>
                                        <p:tgtEl>
                                          <p:spTgt spid="9"/>
                                        </p:tgtEl>
                                        <p:attrNameLst>
                                          <p:attrName>ppt_w</p:attrName>
                                        </p:attrNameLst>
                                      </p:cBhvr>
                                      <p:tavLst>
                                        <p:tav tm="0">
                                          <p:val>
                                            <p:fltVal val="0"/>
                                          </p:val>
                                        </p:tav>
                                        <p:tav tm="100000">
                                          <p:val>
                                            <p:strVal val="#ppt_w"/>
                                          </p:val>
                                        </p:tav>
                                      </p:tavLst>
                                    </p:anim>
                                    <p:anim calcmode="lin" valueType="num">
                                      <p:cBhvr>
                                        <p:cTn id="20" dur="500" fill="hold"/>
                                        <p:tgtEl>
                                          <p:spTgt spid="9"/>
                                        </p:tgtEl>
                                        <p:attrNameLst>
                                          <p:attrName>ppt_h</p:attrName>
                                        </p:attrNameLst>
                                      </p:cBhvr>
                                      <p:tavLst>
                                        <p:tav tm="0">
                                          <p:val>
                                            <p:fltVal val="0"/>
                                          </p:val>
                                        </p:tav>
                                        <p:tav tm="100000">
                                          <p:val>
                                            <p:strVal val="#ppt_h"/>
                                          </p:val>
                                        </p:tav>
                                      </p:tavLst>
                                    </p:anim>
                                    <p:animEffect transition="in" filter="fade">
                                      <p:cBhvr>
                                        <p:cTn id="21"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9"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11FC962-2F30-4908-A3AD-D2DA6A8003D7}"/>
              </a:ext>
            </a:extLst>
          </p:cNvPr>
          <p:cNvSpPr>
            <a:spLocks noGrp="1"/>
          </p:cNvSpPr>
          <p:nvPr>
            <p:ph type="title"/>
          </p:nvPr>
        </p:nvSpPr>
        <p:spPr>
          <a:xfrm>
            <a:off x="838200" y="365126"/>
            <a:ext cx="10515600" cy="817130"/>
          </a:xfrm>
        </p:spPr>
        <p:txBody>
          <a:bodyPr/>
          <a:lstStyle/>
          <a:p>
            <a:pPr algn="ctr"/>
            <a:r>
              <a:rPr lang="de-CH" b="1" dirty="0"/>
              <a:t>Kapitel 18-20</a:t>
            </a:r>
          </a:p>
        </p:txBody>
      </p:sp>
      <p:sp>
        <p:nvSpPr>
          <p:cNvPr id="6" name="Rechteck 5">
            <a:extLst>
              <a:ext uri="{FF2B5EF4-FFF2-40B4-BE49-F238E27FC236}">
                <a16:creationId xmlns:a16="http://schemas.microsoft.com/office/drawing/2014/main" id="{46E49D9D-350D-4CD3-9F64-59AC44DC8A80}"/>
              </a:ext>
            </a:extLst>
          </p:cNvPr>
          <p:cNvSpPr/>
          <p:nvPr/>
        </p:nvSpPr>
        <p:spPr>
          <a:xfrm>
            <a:off x="838196" y="2922351"/>
            <a:ext cx="10515603" cy="1477328"/>
          </a:xfrm>
          <a:prstGeom prst="rect">
            <a:avLst/>
          </a:prstGeom>
        </p:spPr>
        <p:txBody>
          <a:bodyPr wrap="square">
            <a:spAutoFit/>
          </a:bodyPr>
          <a:lstStyle/>
          <a:p>
            <a:r>
              <a:rPr lang="de-DE" sz="3000" dirty="0"/>
              <a:t>„</a:t>
            </a:r>
            <a:r>
              <a:rPr lang="de-CH" sz="3000" dirty="0"/>
              <a:t>Seid stark und mutig! Fürchtet euch nicht und erschreckt nicht vor dem König von Assyrien noch vor dem ganzen Haufen, der bei ihm ist; denn mit uns ist ein Größerer als mit ihm!</a:t>
            </a:r>
            <a:r>
              <a:rPr lang="de-DE" sz="3000" dirty="0"/>
              <a:t>“ 2Chr 32,7</a:t>
            </a:r>
          </a:p>
        </p:txBody>
      </p:sp>
      <p:sp>
        <p:nvSpPr>
          <p:cNvPr id="8" name="Inhaltsplatzhalter 3">
            <a:extLst>
              <a:ext uri="{FF2B5EF4-FFF2-40B4-BE49-F238E27FC236}">
                <a16:creationId xmlns:a16="http://schemas.microsoft.com/office/drawing/2014/main" id="{5A125C35-51C0-40A3-A322-CA5216042C22}"/>
              </a:ext>
            </a:extLst>
          </p:cNvPr>
          <p:cNvSpPr txBox="1">
            <a:spLocks/>
          </p:cNvSpPr>
          <p:nvPr/>
        </p:nvSpPr>
        <p:spPr>
          <a:xfrm>
            <a:off x="838200" y="1417147"/>
            <a:ext cx="11040611" cy="923330"/>
          </a:xfrm>
          <a:prstGeom prst="rect">
            <a:avLst/>
          </a:prstGeom>
          <a:noFill/>
        </p:spPr>
        <p:txBody>
          <a:bodyPr vert="horz" wrap="square" lIns="91440" tIns="45720" rIns="91440" bIns="45720" rtlCol="0">
            <a:spAutoFit/>
          </a:bodyPr>
          <a:lstStyle>
            <a:defPPr>
              <a:defRPr lang="de-DE"/>
            </a:defPPr>
            <a:lvl1pPr marL="0" indent="-228600" algn="l" defTabSz="914400" rtl="0" eaLnBrk="1" latinLnBrk="0" hangingPunct="1">
              <a:lnSpc>
                <a:spcPct val="90000"/>
              </a:lnSpc>
              <a:spcBef>
                <a:spcPts val="1000"/>
              </a:spcBef>
              <a:buFont typeface="Arial" panose="020B0604020202020204" pitchFamily="34" charset="0"/>
              <a:buChar char="•"/>
              <a:defRPr sz="1800" kern="1200">
                <a:solidFill>
                  <a:schemeClr val="tx1"/>
                </a:solidFill>
                <a:latin typeface="+mn-lt"/>
                <a:ea typeface="+mn-ea"/>
                <a:cs typeface="+mn-cs"/>
              </a:defRPr>
            </a:lvl1pPr>
            <a:lvl2pPr marL="457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2pPr>
            <a:lvl3pPr marL="914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371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1828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286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743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200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657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indent="0">
              <a:buNone/>
            </a:pPr>
            <a:r>
              <a:rPr lang="de-DE" sz="3000" b="1" dirty="0"/>
              <a:t>5 Lektionen Angriffe des Feindes zu widerstehen</a:t>
            </a:r>
            <a:r>
              <a:rPr lang="de-DE" sz="3000" dirty="0"/>
              <a:t>				</a:t>
            </a:r>
            <a:endParaRPr lang="de-CH" sz="3000" dirty="0"/>
          </a:p>
        </p:txBody>
      </p:sp>
      <p:sp>
        <p:nvSpPr>
          <p:cNvPr id="5" name="Inhaltsplatzhalter 3">
            <a:extLst>
              <a:ext uri="{FF2B5EF4-FFF2-40B4-BE49-F238E27FC236}">
                <a16:creationId xmlns:a16="http://schemas.microsoft.com/office/drawing/2014/main" id="{5A125C35-51C0-40A3-A322-CA5216042C22}"/>
              </a:ext>
            </a:extLst>
          </p:cNvPr>
          <p:cNvSpPr txBox="1">
            <a:spLocks/>
          </p:cNvSpPr>
          <p:nvPr/>
        </p:nvSpPr>
        <p:spPr>
          <a:xfrm>
            <a:off x="838200" y="2321452"/>
            <a:ext cx="11040611" cy="507831"/>
          </a:xfrm>
          <a:prstGeom prst="rect">
            <a:avLst/>
          </a:prstGeom>
          <a:noFill/>
        </p:spPr>
        <p:txBody>
          <a:bodyPr vert="horz" wrap="square" lIns="91440" tIns="45720" rIns="91440" bIns="45720" rtlCol="0">
            <a:spAutoFit/>
          </a:bodyPr>
          <a:lstStyle>
            <a:defPPr>
              <a:defRPr lang="de-DE"/>
            </a:defPPr>
            <a:lvl1pPr marL="0" indent="-228600" algn="l" defTabSz="914400" rtl="0" eaLnBrk="1" latinLnBrk="0" hangingPunct="1">
              <a:lnSpc>
                <a:spcPct val="90000"/>
              </a:lnSpc>
              <a:spcBef>
                <a:spcPts val="1000"/>
              </a:spcBef>
              <a:buFont typeface="Arial" panose="020B0604020202020204" pitchFamily="34" charset="0"/>
              <a:buChar char="•"/>
              <a:defRPr sz="1800" kern="1200">
                <a:solidFill>
                  <a:schemeClr val="tx1"/>
                </a:solidFill>
                <a:latin typeface="+mn-lt"/>
                <a:ea typeface="+mn-ea"/>
                <a:cs typeface="+mn-cs"/>
              </a:defRPr>
            </a:lvl1pPr>
            <a:lvl2pPr marL="457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2pPr>
            <a:lvl3pPr marL="914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371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1828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286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743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200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657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indent="0">
              <a:buNone/>
            </a:pPr>
            <a:r>
              <a:rPr lang="de-DE" sz="3000" dirty="0"/>
              <a:t>	5. Vertraue auf den Herrn				</a:t>
            </a:r>
            <a:endParaRPr lang="de-CH" sz="3000" dirty="0"/>
          </a:p>
        </p:txBody>
      </p:sp>
      <p:sp>
        <p:nvSpPr>
          <p:cNvPr id="7" name="Rechteck 6">
            <a:extLst>
              <a:ext uri="{FF2B5EF4-FFF2-40B4-BE49-F238E27FC236}">
                <a16:creationId xmlns:a16="http://schemas.microsoft.com/office/drawing/2014/main" id="{46E49D9D-350D-4CD3-9F64-59AC44DC8A80}"/>
              </a:ext>
            </a:extLst>
          </p:cNvPr>
          <p:cNvSpPr/>
          <p:nvPr/>
        </p:nvSpPr>
        <p:spPr>
          <a:xfrm>
            <a:off x="838196" y="4704554"/>
            <a:ext cx="10759289" cy="553998"/>
          </a:xfrm>
          <a:prstGeom prst="rect">
            <a:avLst/>
          </a:prstGeom>
        </p:spPr>
        <p:txBody>
          <a:bodyPr wrap="square">
            <a:spAutoFit/>
          </a:bodyPr>
          <a:lstStyle/>
          <a:p>
            <a:r>
              <a:rPr lang="de-DE" sz="3000" dirty="0"/>
              <a:t>„[…] </a:t>
            </a:r>
            <a:r>
              <a:rPr lang="de-CH" sz="3000" dirty="0"/>
              <a:t>Ist Gott für uns, wer kann gegen uns sein?</a:t>
            </a:r>
            <a:r>
              <a:rPr lang="de-DE" sz="3000" dirty="0"/>
              <a:t>“ </a:t>
            </a:r>
            <a:r>
              <a:rPr lang="de-DE" sz="3000" dirty="0" err="1"/>
              <a:t>Röm</a:t>
            </a:r>
            <a:r>
              <a:rPr lang="de-DE" sz="3000" dirty="0"/>
              <a:t> 8,31</a:t>
            </a:r>
          </a:p>
        </p:txBody>
      </p:sp>
    </p:spTree>
    <p:extLst>
      <p:ext uri="{BB962C8B-B14F-4D97-AF65-F5344CB8AC3E}">
        <p14:creationId xmlns:p14="http://schemas.microsoft.com/office/powerpoint/2010/main" val="10923563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p:cTn id="7" dur="500" fill="hold"/>
                                        <p:tgtEl>
                                          <p:spTgt spid="6">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6">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6">
                                            <p:txEl>
                                              <p:pRg st="0" end="0"/>
                                            </p:txEl>
                                          </p:spTgt>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p:cTn id="12" dur="500" fill="hold"/>
                                        <p:tgtEl>
                                          <p:spTgt spid="5"/>
                                        </p:tgtEl>
                                        <p:attrNameLst>
                                          <p:attrName>ppt_w</p:attrName>
                                        </p:attrNameLst>
                                      </p:cBhvr>
                                      <p:tavLst>
                                        <p:tav tm="0">
                                          <p:val>
                                            <p:fltVal val="0"/>
                                          </p:val>
                                        </p:tav>
                                        <p:tav tm="100000">
                                          <p:val>
                                            <p:strVal val="#ppt_w"/>
                                          </p:val>
                                        </p:tav>
                                      </p:tavLst>
                                    </p:anim>
                                    <p:anim calcmode="lin" valueType="num">
                                      <p:cBhvr>
                                        <p:cTn id="13" dur="500" fill="hold"/>
                                        <p:tgtEl>
                                          <p:spTgt spid="5"/>
                                        </p:tgtEl>
                                        <p:attrNameLst>
                                          <p:attrName>ppt_h</p:attrName>
                                        </p:attrNameLst>
                                      </p:cBhvr>
                                      <p:tavLst>
                                        <p:tav tm="0">
                                          <p:val>
                                            <p:fltVal val="0"/>
                                          </p:val>
                                        </p:tav>
                                        <p:tav tm="100000">
                                          <p:val>
                                            <p:strVal val="#ppt_h"/>
                                          </p:val>
                                        </p:tav>
                                      </p:tavLst>
                                    </p:anim>
                                    <p:animEffect transition="in" filter="fade">
                                      <p:cBhvr>
                                        <p:cTn id="14" dur="500"/>
                                        <p:tgtEl>
                                          <p:spTgt spid="5"/>
                                        </p:tgtEl>
                                      </p:cBhvr>
                                    </p:animEffect>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p:cTn id="19" dur="500" fill="hold"/>
                                        <p:tgtEl>
                                          <p:spTgt spid="7"/>
                                        </p:tgtEl>
                                        <p:attrNameLst>
                                          <p:attrName>ppt_w</p:attrName>
                                        </p:attrNameLst>
                                      </p:cBhvr>
                                      <p:tavLst>
                                        <p:tav tm="0">
                                          <p:val>
                                            <p:fltVal val="0"/>
                                          </p:val>
                                        </p:tav>
                                        <p:tav tm="100000">
                                          <p:val>
                                            <p:strVal val="#ppt_w"/>
                                          </p:val>
                                        </p:tav>
                                      </p:tavLst>
                                    </p:anim>
                                    <p:anim calcmode="lin" valueType="num">
                                      <p:cBhvr>
                                        <p:cTn id="20" dur="500" fill="hold"/>
                                        <p:tgtEl>
                                          <p:spTgt spid="7"/>
                                        </p:tgtEl>
                                        <p:attrNameLst>
                                          <p:attrName>ppt_h</p:attrName>
                                        </p:attrNameLst>
                                      </p:cBhvr>
                                      <p:tavLst>
                                        <p:tav tm="0">
                                          <p:val>
                                            <p:fltVal val="0"/>
                                          </p:val>
                                        </p:tav>
                                        <p:tav tm="100000">
                                          <p:val>
                                            <p:strVal val="#ppt_h"/>
                                          </p:val>
                                        </p:tav>
                                      </p:tavLst>
                                    </p:anim>
                                    <p:animEffect transition="in" filter="fade">
                                      <p:cBhvr>
                                        <p:cTn id="21"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11FC962-2F30-4908-A3AD-D2DA6A8003D7}"/>
              </a:ext>
            </a:extLst>
          </p:cNvPr>
          <p:cNvSpPr>
            <a:spLocks noGrp="1"/>
          </p:cNvSpPr>
          <p:nvPr>
            <p:ph type="title"/>
          </p:nvPr>
        </p:nvSpPr>
        <p:spPr>
          <a:xfrm>
            <a:off x="838200" y="365126"/>
            <a:ext cx="10515600" cy="817130"/>
          </a:xfrm>
        </p:spPr>
        <p:txBody>
          <a:bodyPr/>
          <a:lstStyle/>
          <a:p>
            <a:pPr algn="ctr"/>
            <a:r>
              <a:rPr lang="de-CH" b="1" dirty="0"/>
              <a:t>Kapitel 21</a:t>
            </a:r>
          </a:p>
        </p:txBody>
      </p:sp>
      <p:sp>
        <p:nvSpPr>
          <p:cNvPr id="6" name="Rechteck 5">
            <a:extLst>
              <a:ext uri="{FF2B5EF4-FFF2-40B4-BE49-F238E27FC236}">
                <a16:creationId xmlns:a16="http://schemas.microsoft.com/office/drawing/2014/main" id="{46E49D9D-350D-4CD3-9F64-59AC44DC8A80}"/>
              </a:ext>
            </a:extLst>
          </p:cNvPr>
          <p:cNvSpPr/>
          <p:nvPr/>
        </p:nvSpPr>
        <p:spPr>
          <a:xfrm>
            <a:off x="838200" y="2109445"/>
            <a:ext cx="10008765" cy="1477328"/>
          </a:xfrm>
          <a:prstGeom prst="rect">
            <a:avLst/>
          </a:prstGeom>
        </p:spPr>
        <p:txBody>
          <a:bodyPr wrap="square">
            <a:spAutoFit/>
          </a:bodyPr>
          <a:lstStyle/>
          <a:p>
            <a:r>
              <a:rPr lang="de-DE" sz="3000" dirty="0"/>
              <a:t>„[…] </a:t>
            </a:r>
            <a:r>
              <a:rPr lang="de-CH" sz="3000" dirty="0" err="1"/>
              <a:t>Manasse</a:t>
            </a:r>
            <a:r>
              <a:rPr lang="de-CH" sz="3000" dirty="0"/>
              <a:t> verführte sie, sodass sie Schlimmeres taten als die Heidenvölker, die der HERR vor den Kindern Israels vertilgt hatte.</a:t>
            </a:r>
            <a:r>
              <a:rPr lang="de-DE" sz="3000" dirty="0"/>
              <a:t>“ 2Kö 21,9</a:t>
            </a:r>
          </a:p>
        </p:txBody>
      </p:sp>
      <p:sp>
        <p:nvSpPr>
          <p:cNvPr id="8" name="Inhaltsplatzhalter 3">
            <a:extLst>
              <a:ext uri="{FF2B5EF4-FFF2-40B4-BE49-F238E27FC236}">
                <a16:creationId xmlns:a16="http://schemas.microsoft.com/office/drawing/2014/main" id="{5A125C35-51C0-40A3-A322-CA5216042C22}"/>
              </a:ext>
            </a:extLst>
          </p:cNvPr>
          <p:cNvSpPr txBox="1">
            <a:spLocks/>
          </p:cNvSpPr>
          <p:nvPr/>
        </p:nvSpPr>
        <p:spPr>
          <a:xfrm>
            <a:off x="838200" y="1417147"/>
            <a:ext cx="11040611" cy="507831"/>
          </a:xfrm>
          <a:prstGeom prst="rect">
            <a:avLst/>
          </a:prstGeom>
          <a:noFill/>
        </p:spPr>
        <p:txBody>
          <a:bodyPr vert="horz" wrap="square" lIns="91440" tIns="45720" rIns="91440" bIns="45720" rtlCol="0">
            <a:spAutoFit/>
          </a:bodyPr>
          <a:lstStyle>
            <a:defPPr>
              <a:defRPr lang="de-DE"/>
            </a:defPPr>
            <a:lvl1pPr marL="0" indent="-228600" algn="l" defTabSz="914400" rtl="0" eaLnBrk="1" latinLnBrk="0" hangingPunct="1">
              <a:lnSpc>
                <a:spcPct val="90000"/>
              </a:lnSpc>
              <a:spcBef>
                <a:spcPts val="1000"/>
              </a:spcBef>
              <a:buFont typeface="Arial" panose="020B0604020202020204" pitchFamily="34" charset="0"/>
              <a:buChar char="•"/>
              <a:defRPr sz="1800" kern="1200">
                <a:solidFill>
                  <a:schemeClr val="tx1"/>
                </a:solidFill>
                <a:latin typeface="+mn-lt"/>
                <a:ea typeface="+mn-ea"/>
                <a:cs typeface="+mn-cs"/>
              </a:defRPr>
            </a:lvl1pPr>
            <a:lvl2pPr marL="457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2pPr>
            <a:lvl3pPr marL="914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371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1828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286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743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200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657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indent="-457200"/>
            <a:r>
              <a:rPr lang="de-DE" sz="3000" dirty="0"/>
              <a:t>König </a:t>
            </a:r>
            <a:r>
              <a:rPr lang="de-DE" sz="3000" dirty="0" err="1"/>
              <a:t>Manasse</a:t>
            </a:r>
            <a:r>
              <a:rPr lang="de-DE" sz="3000" dirty="0"/>
              <a:t> und König </a:t>
            </a:r>
            <a:r>
              <a:rPr lang="de-DE" sz="3000" dirty="0" err="1"/>
              <a:t>Amon</a:t>
            </a:r>
            <a:r>
              <a:rPr lang="de-DE" sz="3000" dirty="0"/>
              <a:t>				</a:t>
            </a:r>
            <a:endParaRPr lang="de-CH" sz="3000" dirty="0"/>
          </a:p>
        </p:txBody>
      </p:sp>
      <p:sp>
        <p:nvSpPr>
          <p:cNvPr id="5" name="Rechteck 4">
            <a:extLst>
              <a:ext uri="{FF2B5EF4-FFF2-40B4-BE49-F238E27FC236}">
                <a16:creationId xmlns:a16="http://schemas.microsoft.com/office/drawing/2014/main" id="{46E49D9D-350D-4CD3-9F64-59AC44DC8A80}"/>
              </a:ext>
            </a:extLst>
          </p:cNvPr>
          <p:cNvSpPr/>
          <p:nvPr/>
        </p:nvSpPr>
        <p:spPr>
          <a:xfrm>
            <a:off x="838200" y="4027271"/>
            <a:ext cx="10750236" cy="1938992"/>
          </a:xfrm>
          <a:prstGeom prst="rect">
            <a:avLst/>
          </a:prstGeom>
        </p:spPr>
        <p:txBody>
          <a:bodyPr wrap="square">
            <a:spAutoFit/>
          </a:bodyPr>
          <a:lstStyle/>
          <a:p>
            <a:r>
              <a:rPr lang="de-DE" sz="3000" dirty="0"/>
              <a:t>„</a:t>
            </a:r>
            <a:r>
              <a:rPr lang="de-CH" sz="3000" dirty="0"/>
              <a:t>Und ich will über Jerusalem die Messschnur Samarias ausspannen und das Senkblei des Hauses Ahabs, und ich will Jerusalem auswischen, wie man eine Schüssel auswischt: Wenn man sie ausgewischt hat, dreht man sie um auf ihre Oberseite.</a:t>
            </a:r>
            <a:r>
              <a:rPr lang="de-DE" sz="3000" dirty="0"/>
              <a:t>“ 2Kö 21,13</a:t>
            </a:r>
          </a:p>
        </p:txBody>
      </p:sp>
    </p:spTree>
    <p:extLst>
      <p:ext uri="{BB962C8B-B14F-4D97-AF65-F5344CB8AC3E}">
        <p14:creationId xmlns:p14="http://schemas.microsoft.com/office/powerpoint/2010/main" val="35691011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animEffect transition="in" filter="fade">
                                      <p:cBhvr>
                                        <p:cTn id="9" dur="500"/>
                                        <p:tgtEl>
                                          <p:spTgt spid="8"/>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 calcmode="lin" valueType="num">
                                      <p:cBhvr>
                                        <p:cTn id="14" dur="500" fill="hold"/>
                                        <p:tgtEl>
                                          <p:spTgt spid="6"/>
                                        </p:tgtEl>
                                        <p:attrNameLst>
                                          <p:attrName>ppt_w</p:attrName>
                                        </p:attrNameLst>
                                      </p:cBhvr>
                                      <p:tavLst>
                                        <p:tav tm="0">
                                          <p:val>
                                            <p:fltVal val="0"/>
                                          </p:val>
                                        </p:tav>
                                        <p:tav tm="100000">
                                          <p:val>
                                            <p:strVal val="#ppt_w"/>
                                          </p:val>
                                        </p:tav>
                                      </p:tavLst>
                                    </p:anim>
                                    <p:anim calcmode="lin" valueType="num">
                                      <p:cBhvr>
                                        <p:cTn id="15" dur="500" fill="hold"/>
                                        <p:tgtEl>
                                          <p:spTgt spid="6"/>
                                        </p:tgtEl>
                                        <p:attrNameLst>
                                          <p:attrName>ppt_h</p:attrName>
                                        </p:attrNameLst>
                                      </p:cBhvr>
                                      <p:tavLst>
                                        <p:tav tm="0">
                                          <p:val>
                                            <p:fltVal val="0"/>
                                          </p:val>
                                        </p:tav>
                                        <p:tav tm="100000">
                                          <p:val>
                                            <p:strVal val="#ppt_h"/>
                                          </p:val>
                                        </p:tav>
                                      </p:tavLst>
                                    </p:anim>
                                    <p:animEffect transition="in" filter="fade">
                                      <p:cBhvr>
                                        <p:cTn id="16" dur="500"/>
                                        <p:tgtEl>
                                          <p:spTgt spid="6"/>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5"/>
                                        </p:tgtEl>
                                        <p:attrNameLst>
                                          <p:attrName>style.visibility</p:attrName>
                                        </p:attrNameLst>
                                      </p:cBhvr>
                                      <p:to>
                                        <p:strVal val="visible"/>
                                      </p:to>
                                    </p:set>
                                    <p:anim calcmode="lin" valueType="num">
                                      <p:cBhvr>
                                        <p:cTn id="21" dur="500" fill="hold"/>
                                        <p:tgtEl>
                                          <p:spTgt spid="5"/>
                                        </p:tgtEl>
                                        <p:attrNameLst>
                                          <p:attrName>ppt_w</p:attrName>
                                        </p:attrNameLst>
                                      </p:cBhvr>
                                      <p:tavLst>
                                        <p:tav tm="0">
                                          <p:val>
                                            <p:fltVal val="0"/>
                                          </p:val>
                                        </p:tav>
                                        <p:tav tm="100000">
                                          <p:val>
                                            <p:strVal val="#ppt_w"/>
                                          </p:val>
                                        </p:tav>
                                      </p:tavLst>
                                    </p:anim>
                                    <p:anim calcmode="lin" valueType="num">
                                      <p:cBhvr>
                                        <p:cTn id="22" dur="500" fill="hold"/>
                                        <p:tgtEl>
                                          <p:spTgt spid="5"/>
                                        </p:tgtEl>
                                        <p:attrNameLst>
                                          <p:attrName>ppt_h</p:attrName>
                                        </p:attrNameLst>
                                      </p:cBhvr>
                                      <p:tavLst>
                                        <p:tav tm="0">
                                          <p:val>
                                            <p:fltVal val="0"/>
                                          </p:val>
                                        </p:tav>
                                        <p:tav tm="100000">
                                          <p:val>
                                            <p:strVal val="#ppt_h"/>
                                          </p:val>
                                        </p:tav>
                                      </p:tavLst>
                                    </p:anim>
                                    <p:animEffect transition="in" filter="fade">
                                      <p:cBhvr>
                                        <p:cTn id="23"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p:bldP spid="5"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p:cNvSpPr txBox="1"/>
          <p:nvPr/>
        </p:nvSpPr>
        <p:spPr>
          <a:xfrm>
            <a:off x="553480" y="313038"/>
            <a:ext cx="3448829" cy="861774"/>
          </a:xfrm>
          <a:prstGeom prst="rect">
            <a:avLst/>
          </a:prstGeom>
          <a:noFill/>
        </p:spPr>
        <p:txBody>
          <a:bodyPr wrap="none" rtlCol="0">
            <a:spAutoFit/>
          </a:bodyPr>
          <a:lstStyle/>
          <a:p>
            <a:r>
              <a:rPr lang="de-CH" sz="5000" b="1" dirty="0"/>
              <a:t>1.+2. Könige</a:t>
            </a:r>
            <a:endParaRPr lang="de-CH" sz="5000" dirty="0">
              <a:latin typeface="Trebuchet MS" panose="020B0603020202020204" pitchFamily="34" charset="0"/>
            </a:endParaRPr>
          </a:p>
        </p:txBody>
      </p:sp>
      <p:sp>
        <p:nvSpPr>
          <p:cNvPr id="4" name="Textfeld 3"/>
          <p:cNvSpPr txBox="1"/>
          <p:nvPr/>
        </p:nvSpPr>
        <p:spPr>
          <a:xfrm>
            <a:off x="553480" y="1549904"/>
            <a:ext cx="4522969" cy="615553"/>
          </a:xfrm>
          <a:prstGeom prst="rect">
            <a:avLst/>
          </a:prstGeom>
          <a:noFill/>
        </p:spPr>
        <p:txBody>
          <a:bodyPr wrap="none" rtlCol="0">
            <a:spAutoFit/>
          </a:bodyPr>
          <a:lstStyle/>
          <a:p>
            <a:pPr lvl="0"/>
            <a:r>
              <a:rPr lang="de-CH" sz="3400" dirty="0"/>
              <a:t>Kapitel: 47 | Verse: 1536</a:t>
            </a:r>
          </a:p>
        </p:txBody>
      </p:sp>
    </p:spTree>
    <p:extLst>
      <p:ext uri="{BB962C8B-B14F-4D97-AF65-F5344CB8AC3E}">
        <p14:creationId xmlns:p14="http://schemas.microsoft.com/office/powerpoint/2010/main" val="61118525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11FC962-2F30-4908-A3AD-D2DA6A8003D7}"/>
              </a:ext>
            </a:extLst>
          </p:cNvPr>
          <p:cNvSpPr>
            <a:spLocks noGrp="1"/>
          </p:cNvSpPr>
          <p:nvPr>
            <p:ph type="title"/>
          </p:nvPr>
        </p:nvSpPr>
        <p:spPr>
          <a:xfrm>
            <a:off x="838200" y="365126"/>
            <a:ext cx="10515600" cy="817130"/>
          </a:xfrm>
        </p:spPr>
        <p:txBody>
          <a:bodyPr/>
          <a:lstStyle/>
          <a:p>
            <a:pPr algn="ctr"/>
            <a:r>
              <a:rPr lang="de-CH" b="1" dirty="0"/>
              <a:t>Kapitel 22</a:t>
            </a:r>
          </a:p>
        </p:txBody>
      </p:sp>
      <p:sp>
        <p:nvSpPr>
          <p:cNvPr id="6" name="Rechteck 5">
            <a:extLst>
              <a:ext uri="{FF2B5EF4-FFF2-40B4-BE49-F238E27FC236}">
                <a16:creationId xmlns:a16="http://schemas.microsoft.com/office/drawing/2014/main" id="{46E49D9D-350D-4CD3-9F64-59AC44DC8A80}"/>
              </a:ext>
            </a:extLst>
          </p:cNvPr>
          <p:cNvSpPr/>
          <p:nvPr/>
        </p:nvSpPr>
        <p:spPr>
          <a:xfrm>
            <a:off x="838200" y="2109445"/>
            <a:ext cx="10515600" cy="1477328"/>
          </a:xfrm>
          <a:prstGeom prst="rect">
            <a:avLst/>
          </a:prstGeom>
        </p:spPr>
        <p:txBody>
          <a:bodyPr wrap="square">
            <a:spAutoFit/>
          </a:bodyPr>
          <a:lstStyle/>
          <a:p>
            <a:r>
              <a:rPr lang="de-DE" sz="3000" dirty="0"/>
              <a:t>„</a:t>
            </a:r>
            <a:r>
              <a:rPr lang="de-CH" sz="3000" dirty="0"/>
              <a:t>Und im achtzehnten Jahr [der Regierung] des Königs </a:t>
            </a:r>
            <a:r>
              <a:rPr lang="de-CH" sz="3000" dirty="0" err="1"/>
              <a:t>Josia</a:t>
            </a:r>
            <a:r>
              <a:rPr lang="de-CH" sz="3000" dirty="0"/>
              <a:t> sandte der König den </a:t>
            </a:r>
            <a:r>
              <a:rPr lang="de-CH" sz="3000" dirty="0" err="1"/>
              <a:t>Schaphan</a:t>
            </a:r>
            <a:r>
              <a:rPr lang="de-CH" sz="3000" dirty="0"/>
              <a:t>, den Sohn </a:t>
            </a:r>
            <a:r>
              <a:rPr lang="de-CH" sz="3000" dirty="0" err="1"/>
              <a:t>Azaljas</a:t>
            </a:r>
            <a:r>
              <a:rPr lang="de-CH" sz="3000" dirty="0"/>
              <a:t>, des Sohnes </a:t>
            </a:r>
            <a:r>
              <a:rPr lang="de-CH" sz="3000" dirty="0" err="1"/>
              <a:t>Meschullams</a:t>
            </a:r>
            <a:r>
              <a:rPr lang="de-CH" sz="3000" dirty="0"/>
              <a:t>, den Schreiber, in das Haus des HERRN </a:t>
            </a:r>
            <a:r>
              <a:rPr lang="de-DE" sz="3000" dirty="0"/>
              <a:t>[…]“ 2Kö 22,3</a:t>
            </a:r>
          </a:p>
        </p:txBody>
      </p:sp>
      <p:sp>
        <p:nvSpPr>
          <p:cNvPr id="8" name="Inhaltsplatzhalter 3">
            <a:extLst>
              <a:ext uri="{FF2B5EF4-FFF2-40B4-BE49-F238E27FC236}">
                <a16:creationId xmlns:a16="http://schemas.microsoft.com/office/drawing/2014/main" id="{5A125C35-51C0-40A3-A322-CA5216042C22}"/>
              </a:ext>
            </a:extLst>
          </p:cNvPr>
          <p:cNvSpPr txBox="1">
            <a:spLocks/>
          </p:cNvSpPr>
          <p:nvPr/>
        </p:nvSpPr>
        <p:spPr>
          <a:xfrm>
            <a:off x="838200" y="1417147"/>
            <a:ext cx="11040611" cy="923330"/>
          </a:xfrm>
          <a:prstGeom prst="rect">
            <a:avLst/>
          </a:prstGeom>
          <a:noFill/>
        </p:spPr>
        <p:txBody>
          <a:bodyPr vert="horz" wrap="square" lIns="91440" tIns="45720" rIns="91440" bIns="45720" rtlCol="0">
            <a:spAutoFit/>
          </a:bodyPr>
          <a:lstStyle>
            <a:defPPr>
              <a:defRPr lang="de-DE"/>
            </a:defPPr>
            <a:lvl1pPr marL="0" indent="-228600" algn="l" defTabSz="914400" rtl="0" eaLnBrk="1" latinLnBrk="0" hangingPunct="1">
              <a:lnSpc>
                <a:spcPct val="90000"/>
              </a:lnSpc>
              <a:spcBef>
                <a:spcPts val="1000"/>
              </a:spcBef>
              <a:buFont typeface="Arial" panose="020B0604020202020204" pitchFamily="34" charset="0"/>
              <a:buChar char="•"/>
              <a:defRPr sz="1800" kern="1200">
                <a:solidFill>
                  <a:schemeClr val="tx1"/>
                </a:solidFill>
                <a:latin typeface="+mn-lt"/>
                <a:ea typeface="+mn-ea"/>
                <a:cs typeface="+mn-cs"/>
              </a:defRPr>
            </a:lvl1pPr>
            <a:lvl2pPr marL="457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2pPr>
            <a:lvl3pPr marL="914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371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1828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286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743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200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657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indent="-457200"/>
            <a:r>
              <a:rPr lang="de-DE" sz="3000" dirty="0"/>
              <a:t>König </a:t>
            </a:r>
            <a:r>
              <a:rPr lang="de-DE" sz="3000" dirty="0" err="1"/>
              <a:t>Josia</a:t>
            </a:r>
            <a:r>
              <a:rPr lang="de-DE" sz="3000" dirty="0"/>
              <a:t> und die Entdeckung eines Buches				</a:t>
            </a:r>
            <a:endParaRPr lang="de-CH" sz="3000" dirty="0"/>
          </a:p>
        </p:txBody>
      </p:sp>
      <p:sp>
        <p:nvSpPr>
          <p:cNvPr id="5" name="Rechteck 4">
            <a:extLst>
              <a:ext uri="{FF2B5EF4-FFF2-40B4-BE49-F238E27FC236}">
                <a16:creationId xmlns:a16="http://schemas.microsoft.com/office/drawing/2014/main" id="{46E49D9D-350D-4CD3-9F64-59AC44DC8A80}"/>
              </a:ext>
            </a:extLst>
          </p:cNvPr>
          <p:cNvSpPr/>
          <p:nvPr/>
        </p:nvSpPr>
        <p:spPr>
          <a:xfrm>
            <a:off x="838200" y="4027271"/>
            <a:ext cx="10750236" cy="1938992"/>
          </a:xfrm>
          <a:prstGeom prst="rect">
            <a:avLst/>
          </a:prstGeom>
        </p:spPr>
        <p:txBody>
          <a:bodyPr wrap="square">
            <a:spAutoFit/>
          </a:bodyPr>
          <a:lstStyle/>
          <a:p>
            <a:r>
              <a:rPr lang="de-DE" sz="3000" dirty="0"/>
              <a:t>„</a:t>
            </a:r>
            <a:r>
              <a:rPr lang="de-CH" sz="3000" dirty="0"/>
              <a:t>Dann berichtete </a:t>
            </a:r>
            <a:r>
              <a:rPr lang="de-CH" sz="3000" dirty="0" err="1"/>
              <a:t>Schaphan</a:t>
            </a:r>
            <a:r>
              <a:rPr lang="de-CH" sz="3000" dirty="0"/>
              <a:t>, der Schreiber, dem König und sprach: Der Priester </a:t>
            </a:r>
            <a:r>
              <a:rPr lang="de-CH" sz="3000" dirty="0" err="1"/>
              <a:t>Hilkija</a:t>
            </a:r>
            <a:r>
              <a:rPr lang="de-CH" sz="3000" dirty="0"/>
              <a:t> hat mir ein Buch gegeben! Und </a:t>
            </a:r>
            <a:r>
              <a:rPr lang="de-CH" sz="3000" dirty="0" err="1"/>
              <a:t>Schaphan</a:t>
            </a:r>
            <a:r>
              <a:rPr lang="de-CH" sz="3000" dirty="0"/>
              <a:t> las es vor dem König. Und es geschah, als der König die Worte des Buches des Gesetzes hörte, da zerriss er seine Kleider.</a:t>
            </a:r>
            <a:r>
              <a:rPr lang="de-DE" sz="3000" dirty="0"/>
              <a:t>“ 2Kö 22,10-11</a:t>
            </a:r>
          </a:p>
        </p:txBody>
      </p:sp>
    </p:spTree>
    <p:extLst>
      <p:ext uri="{BB962C8B-B14F-4D97-AF65-F5344CB8AC3E}">
        <p14:creationId xmlns:p14="http://schemas.microsoft.com/office/powerpoint/2010/main" val="30235611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animEffect transition="in" filter="fade">
                                      <p:cBhvr>
                                        <p:cTn id="9" dur="500"/>
                                        <p:tgtEl>
                                          <p:spTgt spid="8"/>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 calcmode="lin" valueType="num">
                                      <p:cBhvr>
                                        <p:cTn id="14" dur="500" fill="hold"/>
                                        <p:tgtEl>
                                          <p:spTgt spid="6"/>
                                        </p:tgtEl>
                                        <p:attrNameLst>
                                          <p:attrName>ppt_w</p:attrName>
                                        </p:attrNameLst>
                                      </p:cBhvr>
                                      <p:tavLst>
                                        <p:tav tm="0">
                                          <p:val>
                                            <p:fltVal val="0"/>
                                          </p:val>
                                        </p:tav>
                                        <p:tav tm="100000">
                                          <p:val>
                                            <p:strVal val="#ppt_w"/>
                                          </p:val>
                                        </p:tav>
                                      </p:tavLst>
                                    </p:anim>
                                    <p:anim calcmode="lin" valueType="num">
                                      <p:cBhvr>
                                        <p:cTn id="15" dur="500" fill="hold"/>
                                        <p:tgtEl>
                                          <p:spTgt spid="6"/>
                                        </p:tgtEl>
                                        <p:attrNameLst>
                                          <p:attrName>ppt_h</p:attrName>
                                        </p:attrNameLst>
                                      </p:cBhvr>
                                      <p:tavLst>
                                        <p:tav tm="0">
                                          <p:val>
                                            <p:fltVal val="0"/>
                                          </p:val>
                                        </p:tav>
                                        <p:tav tm="100000">
                                          <p:val>
                                            <p:strVal val="#ppt_h"/>
                                          </p:val>
                                        </p:tav>
                                      </p:tavLst>
                                    </p:anim>
                                    <p:animEffect transition="in" filter="fade">
                                      <p:cBhvr>
                                        <p:cTn id="16" dur="500"/>
                                        <p:tgtEl>
                                          <p:spTgt spid="6"/>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5"/>
                                        </p:tgtEl>
                                        <p:attrNameLst>
                                          <p:attrName>style.visibility</p:attrName>
                                        </p:attrNameLst>
                                      </p:cBhvr>
                                      <p:to>
                                        <p:strVal val="visible"/>
                                      </p:to>
                                    </p:set>
                                    <p:anim calcmode="lin" valueType="num">
                                      <p:cBhvr>
                                        <p:cTn id="21" dur="500" fill="hold"/>
                                        <p:tgtEl>
                                          <p:spTgt spid="5"/>
                                        </p:tgtEl>
                                        <p:attrNameLst>
                                          <p:attrName>ppt_w</p:attrName>
                                        </p:attrNameLst>
                                      </p:cBhvr>
                                      <p:tavLst>
                                        <p:tav tm="0">
                                          <p:val>
                                            <p:fltVal val="0"/>
                                          </p:val>
                                        </p:tav>
                                        <p:tav tm="100000">
                                          <p:val>
                                            <p:strVal val="#ppt_w"/>
                                          </p:val>
                                        </p:tav>
                                      </p:tavLst>
                                    </p:anim>
                                    <p:anim calcmode="lin" valueType="num">
                                      <p:cBhvr>
                                        <p:cTn id="22" dur="500" fill="hold"/>
                                        <p:tgtEl>
                                          <p:spTgt spid="5"/>
                                        </p:tgtEl>
                                        <p:attrNameLst>
                                          <p:attrName>ppt_h</p:attrName>
                                        </p:attrNameLst>
                                      </p:cBhvr>
                                      <p:tavLst>
                                        <p:tav tm="0">
                                          <p:val>
                                            <p:fltVal val="0"/>
                                          </p:val>
                                        </p:tav>
                                        <p:tav tm="100000">
                                          <p:val>
                                            <p:strVal val="#ppt_h"/>
                                          </p:val>
                                        </p:tav>
                                      </p:tavLst>
                                    </p:anim>
                                    <p:animEffect transition="in" filter="fade">
                                      <p:cBhvr>
                                        <p:cTn id="23"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p:bldP spid="5"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11FC962-2F30-4908-A3AD-D2DA6A8003D7}"/>
              </a:ext>
            </a:extLst>
          </p:cNvPr>
          <p:cNvSpPr>
            <a:spLocks noGrp="1"/>
          </p:cNvSpPr>
          <p:nvPr>
            <p:ph type="title"/>
          </p:nvPr>
        </p:nvSpPr>
        <p:spPr>
          <a:xfrm>
            <a:off x="838200" y="365126"/>
            <a:ext cx="10515600" cy="817130"/>
          </a:xfrm>
        </p:spPr>
        <p:txBody>
          <a:bodyPr/>
          <a:lstStyle/>
          <a:p>
            <a:pPr algn="ctr"/>
            <a:r>
              <a:rPr lang="de-CH" b="1" dirty="0"/>
              <a:t>Kapitel 23</a:t>
            </a:r>
          </a:p>
        </p:txBody>
      </p:sp>
      <p:sp>
        <p:nvSpPr>
          <p:cNvPr id="8" name="Inhaltsplatzhalter 3">
            <a:extLst>
              <a:ext uri="{FF2B5EF4-FFF2-40B4-BE49-F238E27FC236}">
                <a16:creationId xmlns:a16="http://schemas.microsoft.com/office/drawing/2014/main" id="{5A125C35-51C0-40A3-A322-CA5216042C22}"/>
              </a:ext>
            </a:extLst>
          </p:cNvPr>
          <p:cNvSpPr txBox="1">
            <a:spLocks/>
          </p:cNvSpPr>
          <p:nvPr/>
        </p:nvSpPr>
        <p:spPr>
          <a:xfrm>
            <a:off x="838200" y="1417147"/>
            <a:ext cx="11040611" cy="507831"/>
          </a:xfrm>
          <a:prstGeom prst="rect">
            <a:avLst/>
          </a:prstGeom>
          <a:noFill/>
        </p:spPr>
        <p:txBody>
          <a:bodyPr vert="horz" wrap="square" lIns="91440" tIns="45720" rIns="91440" bIns="45720" rtlCol="0">
            <a:spAutoFit/>
          </a:bodyPr>
          <a:lstStyle>
            <a:defPPr>
              <a:defRPr lang="de-DE"/>
            </a:defPPr>
            <a:lvl1pPr marL="0" indent="-228600" algn="l" defTabSz="914400" rtl="0" eaLnBrk="1" latinLnBrk="0" hangingPunct="1">
              <a:lnSpc>
                <a:spcPct val="90000"/>
              </a:lnSpc>
              <a:spcBef>
                <a:spcPts val="1000"/>
              </a:spcBef>
              <a:buFont typeface="Arial" panose="020B0604020202020204" pitchFamily="34" charset="0"/>
              <a:buChar char="•"/>
              <a:defRPr sz="1800" kern="1200">
                <a:solidFill>
                  <a:schemeClr val="tx1"/>
                </a:solidFill>
                <a:latin typeface="+mn-lt"/>
                <a:ea typeface="+mn-ea"/>
                <a:cs typeface="+mn-cs"/>
              </a:defRPr>
            </a:lvl1pPr>
            <a:lvl2pPr marL="457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2pPr>
            <a:lvl3pPr marL="914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371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1828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286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743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200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657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indent="-457200"/>
            <a:r>
              <a:rPr lang="de-DE" sz="3000" dirty="0"/>
              <a:t>Der Tod von </a:t>
            </a:r>
            <a:r>
              <a:rPr lang="de-DE" sz="3000" dirty="0" err="1"/>
              <a:t>Josia</a:t>
            </a:r>
            <a:r>
              <a:rPr lang="de-DE" sz="3000" dirty="0"/>
              <a:t>				</a:t>
            </a:r>
            <a:endParaRPr lang="de-CH" sz="3000" dirty="0"/>
          </a:p>
        </p:txBody>
      </p:sp>
      <p:sp>
        <p:nvSpPr>
          <p:cNvPr id="7" name="Rechteck 6">
            <a:extLst>
              <a:ext uri="{FF2B5EF4-FFF2-40B4-BE49-F238E27FC236}">
                <a16:creationId xmlns:a16="http://schemas.microsoft.com/office/drawing/2014/main" id="{46E49D9D-350D-4CD3-9F64-59AC44DC8A80}"/>
              </a:ext>
            </a:extLst>
          </p:cNvPr>
          <p:cNvSpPr/>
          <p:nvPr/>
        </p:nvSpPr>
        <p:spPr>
          <a:xfrm>
            <a:off x="838200" y="2109445"/>
            <a:ext cx="10515600" cy="1938992"/>
          </a:xfrm>
          <a:prstGeom prst="rect">
            <a:avLst/>
          </a:prstGeom>
        </p:spPr>
        <p:txBody>
          <a:bodyPr wrap="square">
            <a:spAutoFit/>
          </a:bodyPr>
          <a:lstStyle/>
          <a:p>
            <a:r>
              <a:rPr lang="de-DE" sz="3000" dirty="0"/>
              <a:t>„</a:t>
            </a:r>
            <a:r>
              <a:rPr lang="de-CH" sz="3000" dirty="0"/>
              <a:t>In seinen Tagen zog der Pharao </a:t>
            </a:r>
            <a:r>
              <a:rPr lang="de-CH" sz="3000" dirty="0" err="1"/>
              <a:t>Necho</a:t>
            </a:r>
            <a:r>
              <a:rPr lang="de-CH" sz="3000" dirty="0"/>
              <a:t>, der König von Ägypten, herauf gegen den König von Assyrien an den </a:t>
            </a:r>
            <a:r>
              <a:rPr lang="de-CH" sz="3000" dirty="0" err="1"/>
              <a:t>Euphratstrom</a:t>
            </a:r>
            <a:r>
              <a:rPr lang="de-CH" sz="3000" dirty="0"/>
              <a:t>; und der König </a:t>
            </a:r>
            <a:r>
              <a:rPr lang="de-CH" sz="3000" dirty="0" err="1"/>
              <a:t>Josia</a:t>
            </a:r>
            <a:r>
              <a:rPr lang="de-CH" sz="3000" dirty="0"/>
              <a:t> zog ihm entgegen; aber der Pharao tötete ihn bei </a:t>
            </a:r>
            <a:r>
              <a:rPr lang="de-CH" sz="3000" dirty="0" err="1"/>
              <a:t>Megiddo</a:t>
            </a:r>
            <a:r>
              <a:rPr lang="de-CH" sz="3000" dirty="0"/>
              <a:t>, sobald er ihn gesehen hatte.</a:t>
            </a:r>
            <a:r>
              <a:rPr lang="de-DE" sz="3000" dirty="0"/>
              <a:t>“ 2Kö 23,29</a:t>
            </a:r>
          </a:p>
        </p:txBody>
      </p:sp>
    </p:spTree>
    <p:extLst>
      <p:ext uri="{BB962C8B-B14F-4D97-AF65-F5344CB8AC3E}">
        <p14:creationId xmlns:p14="http://schemas.microsoft.com/office/powerpoint/2010/main" val="265822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animEffect transition="in" filter="fade">
                                      <p:cBhvr>
                                        <p:cTn id="9" dur="500"/>
                                        <p:tgtEl>
                                          <p:spTgt spid="8"/>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anim calcmode="lin" valueType="num">
                                      <p:cBhvr>
                                        <p:cTn id="14" dur="500" fill="hold"/>
                                        <p:tgtEl>
                                          <p:spTgt spid="7"/>
                                        </p:tgtEl>
                                        <p:attrNameLst>
                                          <p:attrName>ppt_w</p:attrName>
                                        </p:attrNameLst>
                                      </p:cBhvr>
                                      <p:tavLst>
                                        <p:tav tm="0">
                                          <p:val>
                                            <p:fltVal val="0"/>
                                          </p:val>
                                        </p:tav>
                                        <p:tav tm="100000">
                                          <p:val>
                                            <p:strVal val="#ppt_w"/>
                                          </p:val>
                                        </p:tav>
                                      </p:tavLst>
                                    </p:anim>
                                    <p:anim calcmode="lin" valueType="num">
                                      <p:cBhvr>
                                        <p:cTn id="15" dur="500" fill="hold"/>
                                        <p:tgtEl>
                                          <p:spTgt spid="7"/>
                                        </p:tgtEl>
                                        <p:attrNameLst>
                                          <p:attrName>ppt_h</p:attrName>
                                        </p:attrNameLst>
                                      </p:cBhvr>
                                      <p:tavLst>
                                        <p:tav tm="0">
                                          <p:val>
                                            <p:fltVal val="0"/>
                                          </p:val>
                                        </p:tav>
                                        <p:tav tm="100000">
                                          <p:val>
                                            <p:strVal val="#ppt_h"/>
                                          </p:val>
                                        </p:tav>
                                      </p:tavLst>
                                    </p:anim>
                                    <p:animEffect transition="in" filter="fade">
                                      <p:cBhvr>
                                        <p:cTn id="16"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7"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11FC962-2F30-4908-A3AD-D2DA6A8003D7}"/>
              </a:ext>
            </a:extLst>
          </p:cNvPr>
          <p:cNvSpPr>
            <a:spLocks noGrp="1"/>
          </p:cNvSpPr>
          <p:nvPr>
            <p:ph type="title"/>
          </p:nvPr>
        </p:nvSpPr>
        <p:spPr>
          <a:xfrm>
            <a:off x="838200" y="365126"/>
            <a:ext cx="10515600" cy="817130"/>
          </a:xfrm>
        </p:spPr>
        <p:txBody>
          <a:bodyPr/>
          <a:lstStyle/>
          <a:p>
            <a:pPr algn="ctr"/>
            <a:r>
              <a:rPr lang="de-CH" b="1" dirty="0"/>
              <a:t>Kapitel 23</a:t>
            </a:r>
          </a:p>
        </p:txBody>
      </p:sp>
      <p:sp>
        <p:nvSpPr>
          <p:cNvPr id="8" name="Inhaltsplatzhalter 3">
            <a:extLst>
              <a:ext uri="{FF2B5EF4-FFF2-40B4-BE49-F238E27FC236}">
                <a16:creationId xmlns:a16="http://schemas.microsoft.com/office/drawing/2014/main" id="{5A125C35-51C0-40A3-A322-CA5216042C22}"/>
              </a:ext>
            </a:extLst>
          </p:cNvPr>
          <p:cNvSpPr txBox="1">
            <a:spLocks/>
          </p:cNvSpPr>
          <p:nvPr/>
        </p:nvSpPr>
        <p:spPr>
          <a:xfrm>
            <a:off x="838200" y="1417147"/>
            <a:ext cx="11040611" cy="507831"/>
          </a:xfrm>
          <a:prstGeom prst="rect">
            <a:avLst/>
          </a:prstGeom>
          <a:noFill/>
        </p:spPr>
        <p:txBody>
          <a:bodyPr vert="horz" wrap="square" lIns="91440" tIns="45720" rIns="91440" bIns="45720" rtlCol="0">
            <a:spAutoFit/>
          </a:bodyPr>
          <a:lstStyle>
            <a:defPPr>
              <a:defRPr lang="de-DE"/>
            </a:defPPr>
            <a:lvl1pPr marL="0" indent="-228600" algn="l" defTabSz="914400" rtl="0" eaLnBrk="1" latinLnBrk="0" hangingPunct="1">
              <a:lnSpc>
                <a:spcPct val="90000"/>
              </a:lnSpc>
              <a:spcBef>
                <a:spcPts val="1000"/>
              </a:spcBef>
              <a:buFont typeface="Arial" panose="020B0604020202020204" pitchFamily="34" charset="0"/>
              <a:buChar char="•"/>
              <a:defRPr sz="1800" kern="1200">
                <a:solidFill>
                  <a:schemeClr val="tx1"/>
                </a:solidFill>
                <a:latin typeface="+mn-lt"/>
                <a:ea typeface="+mn-ea"/>
                <a:cs typeface="+mn-cs"/>
              </a:defRPr>
            </a:lvl1pPr>
            <a:lvl2pPr marL="457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2pPr>
            <a:lvl3pPr marL="914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371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1828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286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743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200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657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indent="-457200"/>
            <a:r>
              <a:rPr lang="de-DE" sz="3000" dirty="0"/>
              <a:t>Der Tod von </a:t>
            </a:r>
            <a:r>
              <a:rPr lang="de-DE" sz="3000" dirty="0" err="1"/>
              <a:t>Josia</a:t>
            </a:r>
            <a:r>
              <a:rPr lang="de-DE" sz="3000" dirty="0"/>
              <a:t>				</a:t>
            </a:r>
            <a:endParaRPr lang="de-CH" sz="3000" dirty="0"/>
          </a:p>
        </p:txBody>
      </p:sp>
      <p:sp>
        <p:nvSpPr>
          <p:cNvPr id="7" name="Rechteck 6">
            <a:extLst>
              <a:ext uri="{FF2B5EF4-FFF2-40B4-BE49-F238E27FC236}">
                <a16:creationId xmlns:a16="http://schemas.microsoft.com/office/drawing/2014/main" id="{46E49D9D-350D-4CD3-9F64-59AC44DC8A80}"/>
              </a:ext>
            </a:extLst>
          </p:cNvPr>
          <p:cNvSpPr/>
          <p:nvPr/>
        </p:nvSpPr>
        <p:spPr>
          <a:xfrm>
            <a:off x="838200" y="2109445"/>
            <a:ext cx="10515600" cy="1477328"/>
          </a:xfrm>
          <a:prstGeom prst="rect">
            <a:avLst/>
          </a:prstGeom>
        </p:spPr>
        <p:txBody>
          <a:bodyPr wrap="square">
            <a:spAutoFit/>
          </a:bodyPr>
          <a:lstStyle/>
          <a:p>
            <a:r>
              <a:rPr lang="de-DE" sz="3000" dirty="0"/>
              <a:t>„</a:t>
            </a:r>
            <a:r>
              <a:rPr lang="de-CH" sz="3000" dirty="0"/>
              <a:t>Und er tat, was recht war in den Augen des HERRN, und wandelte in allen Wegen seines Vaters David, und wich nicht davon ab, weder zur Rechten noch zur Linken.</a:t>
            </a:r>
            <a:r>
              <a:rPr lang="de-DE" sz="3000" dirty="0"/>
              <a:t>“ 2Kö 22,2</a:t>
            </a:r>
          </a:p>
        </p:txBody>
      </p:sp>
      <p:sp>
        <p:nvSpPr>
          <p:cNvPr id="6" name="Rechteck 5">
            <a:extLst>
              <a:ext uri="{FF2B5EF4-FFF2-40B4-BE49-F238E27FC236}">
                <a16:creationId xmlns:a16="http://schemas.microsoft.com/office/drawing/2014/main" id="{46E49D9D-350D-4CD3-9F64-59AC44DC8A80}"/>
              </a:ext>
            </a:extLst>
          </p:cNvPr>
          <p:cNvSpPr/>
          <p:nvPr/>
        </p:nvSpPr>
        <p:spPr>
          <a:xfrm>
            <a:off x="838200" y="3927683"/>
            <a:ext cx="10515600" cy="2400657"/>
          </a:xfrm>
          <a:prstGeom prst="rect">
            <a:avLst/>
          </a:prstGeom>
        </p:spPr>
        <p:txBody>
          <a:bodyPr wrap="square">
            <a:spAutoFit/>
          </a:bodyPr>
          <a:lstStyle/>
          <a:p>
            <a:r>
              <a:rPr lang="de-DE" sz="3000" dirty="0"/>
              <a:t>„</a:t>
            </a:r>
            <a:r>
              <a:rPr lang="de-CH" sz="3000" dirty="0"/>
              <a:t>Vor </a:t>
            </a:r>
            <a:r>
              <a:rPr lang="de-CH" sz="3000" dirty="0" err="1"/>
              <a:t>Josia</a:t>
            </a:r>
            <a:r>
              <a:rPr lang="de-CH" sz="3000" dirty="0"/>
              <a:t> gab es keinen König wie ihn, der zu dem HERRN umgekehrt wäre mit seinem ganzen Herzen und mit seiner ganzen Seele und mit seiner ganzen Kraft nach dem ganzen Gesetz des Mose. Und auch nach ihm ist seinesgleichen nicht aufgestanden.</a:t>
            </a:r>
            <a:r>
              <a:rPr lang="de-DE" sz="3000" dirty="0"/>
              <a:t>“ 2Kö 23,25 (ELB)</a:t>
            </a:r>
          </a:p>
        </p:txBody>
      </p:sp>
    </p:spTree>
    <p:extLst>
      <p:ext uri="{BB962C8B-B14F-4D97-AF65-F5344CB8AC3E}">
        <p14:creationId xmlns:p14="http://schemas.microsoft.com/office/powerpoint/2010/main" val="41175709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 calcmode="lin" valueType="num">
                                      <p:cBhvr>
                                        <p:cTn id="7" dur="500" fill="hold"/>
                                        <p:tgtEl>
                                          <p:spTgt spid="7">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7">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7">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6">
                                            <p:txEl>
                                              <p:pRg st="0" end="0"/>
                                            </p:txEl>
                                          </p:spTgt>
                                        </p:tgtEl>
                                        <p:attrNameLst>
                                          <p:attrName>style.visibility</p:attrName>
                                        </p:attrNameLst>
                                      </p:cBhvr>
                                      <p:to>
                                        <p:strVal val="visible"/>
                                      </p:to>
                                    </p:set>
                                    <p:anim calcmode="lin" valueType="num">
                                      <p:cBhvr>
                                        <p:cTn id="14" dur="500" fill="hold"/>
                                        <p:tgtEl>
                                          <p:spTgt spid="6">
                                            <p:txEl>
                                              <p:pRg st="0" end="0"/>
                                            </p:txEl>
                                          </p:spTgt>
                                        </p:tgtEl>
                                        <p:attrNameLst>
                                          <p:attrName>ppt_w</p:attrName>
                                        </p:attrNameLst>
                                      </p:cBhvr>
                                      <p:tavLst>
                                        <p:tav tm="0">
                                          <p:val>
                                            <p:fltVal val="0"/>
                                          </p:val>
                                        </p:tav>
                                        <p:tav tm="100000">
                                          <p:val>
                                            <p:strVal val="#ppt_w"/>
                                          </p:val>
                                        </p:tav>
                                      </p:tavLst>
                                    </p:anim>
                                    <p:anim calcmode="lin" valueType="num">
                                      <p:cBhvr>
                                        <p:cTn id="15" dur="500" fill="hold"/>
                                        <p:tgtEl>
                                          <p:spTgt spid="6">
                                            <p:txEl>
                                              <p:pRg st="0" end="0"/>
                                            </p:txEl>
                                          </p:spTgt>
                                        </p:tgtEl>
                                        <p:attrNameLst>
                                          <p:attrName>ppt_h</p:attrName>
                                        </p:attrNameLst>
                                      </p:cBhvr>
                                      <p:tavLst>
                                        <p:tav tm="0">
                                          <p:val>
                                            <p:fltVal val="0"/>
                                          </p:val>
                                        </p:tav>
                                        <p:tav tm="100000">
                                          <p:val>
                                            <p:strVal val="#ppt_h"/>
                                          </p:val>
                                        </p:tav>
                                      </p:tavLst>
                                    </p:anim>
                                    <p:animEffect transition="in" filter="fade">
                                      <p:cBhvr>
                                        <p:cTn id="16" dur="50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11FC962-2F30-4908-A3AD-D2DA6A8003D7}"/>
              </a:ext>
            </a:extLst>
          </p:cNvPr>
          <p:cNvSpPr>
            <a:spLocks noGrp="1"/>
          </p:cNvSpPr>
          <p:nvPr>
            <p:ph type="title"/>
          </p:nvPr>
        </p:nvSpPr>
        <p:spPr>
          <a:xfrm>
            <a:off x="838200" y="365126"/>
            <a:ext cx="10515600" cy="817130"/>
          </a:xfrm>
        </p:spPr>
        <p:txBody>
          <a:bodyPr/>
          <a:lstStyle/>
          <a:p>
            <a:pPr algn="ctr"/>
            <a:r>
              <a:rPr lang="de-CH" b="1" dirty="0"/>
              <a:t>Kapitel 24</a:t>
            </a:r>
          </a:p>
        </p:txBody>
      </p:sp>
      <p:sp>
        <p:nvSpPr>
          <p:cNvPr id="8" name="Inhaltsplatzhalter 3">
            <a:extLst>
              <a:ext uri="{FF2B5EF4-FFF2-40B4-BE49-F238E27FC236}">
                <a16:creationId xmlns:a16="http://schemas.microsoft.com/office/drawing/2014/main" id="{5A125C35-51C0-40A3-A322-CA5216042C22}"/>
              </a:ext>
            </a:extLst>
          </p:cNvPr>
          <p:cNvSpPr txBox="1">
            <a:spLocks/>
          </p:cNvSpPr>
          <p:nvPr/>
        </p:nvSpPr>
        <p:spPr>
          <a:xfrm>
            <a:off x="838200" y="1417147"/>
            <a:ext cx="11040611" cy="923330"/>
          </a:xfrm>
          <a:prstGeom prst="rect">
            <a:avLst/>
          </a:prstGeom>
          <a:noFill/>
        </p:spPr>
        <p:txBody>
          <a:bodyPr vert="horz" wrap="square" lIns="91440" tIns="45720" rIns="91440" bIns="45720" rtlCol="0">
            <a:spAutoFit/>
          </a:bodyPr>
          <a:lstStyle>
            <a:defPPr>
              <a:defRPr lang="de-DE"/>
            </a:defPPr>
            <a:lvl1pPr marL="0" indent="-228600" algn="l" defTabSz="914400" rtl="0" eaLnBrk="1" latinLnBrk="0" hangingPunct="1">
              <a:lnSpc>
                <a:spcPct val="90000"/>
              </a:lnSpc>
              <a:spcBef>
                <a:spcPts val="1000"/>
              </a:spcBef>
              <a:buFont typeface="Arial" panose="020B0604020202020204" pitchFamily="34" charset="0"/>
              <a:buChar char="•"/>
              <a:defRPr sz="1800" kern="1200">
                <a:solidFill>
                  <a:schemeClr val="tx1"/>
                </a:solidFill>
                <a:latin typeface="+mn-lt"/>
                <a:ea typeface="+mn-ea"/>
                <a:cs typeface="+mn-cs"/>
              </a:defRPr>
            </a:lvl1pPr>
            <a:lvl2pPr marL="457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2pPr>
            <a:lvl3pPr marL="914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371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1828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286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743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200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657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indent="-457200"/>
            <a:r>
              <a:rPr lang="de-DE" sz="3000" dirty="0"/>
              <a:t>König </a:t>
            </a:r>
            <a:r>
              <a:rPr lang="de-DE" sz="3000" dirty="0" err="1"/>
              <a:t>Jojakim</a:t>
            </a:r>
            <a:r>
              <a:rPr lang="de-DE" sz="3000" dirty="0"/>
              <a:t> – 1. Deportation im Jahre 605 v.Chr.				</a:t>
            </a:r>
            <a:endParaRPr lang="de-CH" sz="3000" dirty="0"/>
          </a:p>
        </p:txBody>
      </p:sp>
      <p:sp>
        <p:nvSpPr>
          <p:cNvPr id="7" name="Rechteck 6">
            <a:extLst>
              <a:ext uri="{FF2B5EF4-FFF2-40B4-BE49-F238E27FC236}">
                <a16:creationId xmlns:a16="http://schemas.microsoft.com/office/drawing/2014/main" id="{46E49D9D-350D-4CD3-9F64-59AC44DC8A80}"/>
              </a:ext>
            </a:extLst>
          </p:cNvPr>
          <p:cNvSpPr/>
          <p:nvPr/>
        </p:nvSpPr>
        <p:spPr>
          <a:xfrm>
            <a:off x="838200" y="2340477"/>
            <a:ext cx="10515600" cy="3323987"/>
          </a:xfrm>
          <a:prstGeom prst="rect">
            <a:avLst/>
          </a:prstGeom>
        </p:spPr>
        <p:txBody>
          <a:bodyPr wrap="square">
            <a:spAutoFit/>
          </a:bodyPr>
          <a:lstStyle/>
          <a:p>
            <a:r>
              <a:rPr lang="de-DE" sz="3000" dirty="0"/>
              <a:t>„</a:t>
            </a:r>
            <a:r>
              <a:rPr lang="de-CH" sz="3000" dirty="0"/>
              <a:t>In seinen Tagen zog Nebukadnezar, der König von Babel, herauf, und </a:t>
            </a:r>
            <a:r>
              <a:rPr lang="de-CH" sz="3000" dirty="0" err="1"/>
              <a:t>Jojakim</a:t>
            </a:r>
            <a:r>
              <a:rPr lang="de-CH" sz="3000" dirty="0"/>
              <a:t> wurde ihm drei Jahre lang untertan. Danach fiel er wieder von ihm ab. Da sandte der HERR Truppen gegen ihn aus Chaldäa, aus Aram, aus Moab und von den Ammonitern; die sandte er gegen </a:t>
            </a:r>
            <a:r>
              <a:rPr lang="de-CH" sz="3000" dirty="0" err="1"/>
              <a:t>Juda</a:t>
            </a:r>
            <a:r>
              <a:rPr lang="de-CH" sz="3000" dirty="0"/>
              <a:t>, um es zugrunde zu richten, nach dem Wort des HERRN, das er durch seine Knechte, die Propheten, geredet hatte.</a:t>
            </a:r>
            <a:r>
              <a:rPr lang="de-DE" sz="3000" dirty="0"/>
              <a:t>“ 2Kö 24,1-2</a:t>
            </a:r>
          </a:p>
        </p:txBody>
      </p:sp>
    </p:spTree>
    <p:extLst>
      <p:ext uri="{BB962C8B-B14F-4D97-AF65-F5344CB8AC3E}">
        <p14:creationId xmlns:p14="http://schemas.microsoft.com/office/powerpoint/2010/main" val="17008949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animEffect transition="in" filter="fade">
                                      <p:cBhvr>
                                        <p:cTn id="9" dur="500"/>
                                        <p:tgtEl>
                                          <p:spTgt spid="8"/>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anim calcmode="lin" valueType="num">
                                      <p:cBhvr>
                                        <p:cTn id="14" dur="500" fill="hold"/>
                                        <p:tgtEl>
                                          <p:spTgt spid="7"/>
                                        </p:tgtEl>
                                        <p:attrNameLst>
                                          <p:attrName>ppt_w</p:attrName>
                                        </p:attrNameLst>
                                      </p:cBhvr>
                                      <p:tavLst>
                                        <p:tav tm="0">
                                          <p:val>
                                            <p:fltVal val="0"/>
                                          </p:val>
                                        </p:tav>
                                        <p:tav tm="100000">
                                          <p:val>
                                            <p:strVal val="#ppt_w"/>
                                          </p:val>
                                        </p:tav>
                                      </p:tavLst>
                                    </p:anim>
                                    <p:anim calcmode="lin" valueType="num">
                                      <p:cBhvr>
                                        <p:cTn id="15" dur="500" fill="hold"/>
                                        <p:tgtEl>
                                          <p:spTgt spid="7"/>
                                        </p:tgtEl>
                                        <p:attrNameLst>
                                          <p:attrName>ppt_h</p:attrName>
                                        </p:attrNameLst>
                                      </p:cBhvr>
                                      <p:tavLst>
                                        <p:tav tm="0">
                                          <p:val>
                                            <p:fltVal val="0"/>
                                          </p:val>
                                        </p:tav>
                                        <p:tav tm="100000">
                                          <p:val>
                                            <p:strVal val="#ppt_h"/>
                                          </p:val>
                                        </p:tav>
                                      </p:tavLst>
                                    </p:anim>
                                    <p:animEffect transition="in" filter="fade">
                                      <p:cBhvr>
                                        <p:cTn id="16"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7"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rafik 3">
            <a:extLst>
              <a:ext uri="{FF2B5EF4-FFF2-40B4-BE49-F238E27FC236}">
                <a16:creationId xmlns:a16="http://schemas.microsoft.com/office/drawing/2014/main" id="{A511EF9D-FF38-4296-AC31-7A70F646F82C}"/>
              </a:ext>
            </a:extLst>
          </p:cNvPr>
          <p:cNvPicPr>
            <a:picLocks noChangeAspect="1"/>
          </p:cNvPicPr>
          <p:nvPr/>
        </p:nvPicPr>
        <p:blipFill>
          <a:blip r:embed="rId2"/>
          <a:stretch>
            <a:fillRect/>
          </a:stretch>
        </p:blipFill>
        <p:spPr>
          <a:xfrm>
            <a:off x="3044112" y="0"/>
            <a:ext cx="6103776" cy="6858000"/>
          </a:xfrm>
          <a:prstGeom prst="rect">
            <a:avLst/>
          </a:prstGeom>
        </p:spPr>
      </p:pic>
      <p:sp>
        <p:nvSpPr>
          <p:cNvPr id="6" name="Textfeld 5">
            <a:extLst>
              <a:ext uri="{FF2B5EF4-FFF2-40B4-BE49-F238E27FC236}">
                <a16:creationId xmlns:a16="http://schemas.microsoft.com/office/drawing/2014/main" id="{F9358E23-4717-4E64-A0D3-A96445E7AAD5}"/>
              </a:ext>
            </a:extLst>
          </p:cNvPr>
          <p:cNvSpPr txBox="1"/>
          <p:nvPr/>
        </p:nvSpPr>
        <p:spPr>
          <a:xfrm>
            <a:off x="9679191" y="5994399"/>
            <a:ext cx="1704121" cy="523220"/>
          </a:xfrm>
          <a:prstGeom prst="rect">
            <a:avLst/>
          </a:prstGeom>
          <a:noFill/>
        </p:spPr>
        <p:txBody>
          <a:bodyPr wrap="none" rtlCol="0">
            <a:spAutoFit/>
          </a:bodyPr>
          <a:lstStyle/>
          <a:p>
            <a:r>
              <a:rPr lang="de-CH" sz="1400" dirty="0"/>
              <a:t>Der grosse Atlas zur</a:t>
            </a:r>
          </a:p>
          <a:p>
            <a:r>
              <a:rPr lang="de-CH" sz="1400" dirty="0"/>
              <a:t>Welt der Bibel S. 100</a:t>
            </a:r>
          </a:p>
        </p:txBody>
      </p:sp>
      <p:sp>
        <p:nvSpPr>
          <p:cNvPr id="7" name="Ellipse 6">
            <a:extLst>
              <a:ext uri="{FF2B5EF4-FFF2-40B4-BE49-F238E27FC236}">
                <a16:creationId xmlns:a16="http://schemas.microsoft.com/office/drawing/2014/main" id="{9B028801-F6AE-4577-9EDB-445101D2B71F}"/>
              </a:ext>
            </a:extLst>
          </p:cNvPr>
          <p:cNvSpPr/>
          <p:nvPr/>
        </p:nvSpPr>
        <p:spPr>
          <a:xfrm>
            <a:off x="4454273" y="5001296"/>
            <a:ext cx="177554" cy="186431"/>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sp>
        <p:nvSpPr>
          <p:cNvPr id="8" name="Ellipse 7">
            <a:extLst>
              <a:ext uri="{FF2B5EF4-FFF2-40B4-BE49-F238E27FC236}">
                <a16:creationId xmlns:a16="http://schemas.microsoft.com/office/drawing/2014/main" id="{4BB558D7-16C2-412F-8F26-1568AEC6A9B9}"/>
              </a:ext>
            </a:extLst>
          </p:cNvPr>
          <p:cNvSpPr/>
          <p:nvPr/>
        </p:nvSpPr>
        <p:spPr>
          <a:xfrm>
            <a:off x="5918446" y="2912437"/>
            <a:ext cx="177554" cy="186431"/>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sp>
        <p:nvSpPr>
          <p:cNvPr id="9" name="Ellipse 8">
            <a:extLst>
              <a:ext uri="{FF2B5EF4-FFF2-40B4-BE49-F238E27FC236}">
                <a16:creationId xmlns:a16="http://schemas.microsoft.com/office/drawing/2014/main" id="{2103BA12-2B63-49FE-9A7C-AD680B7B1BAF}"/>
              </a:ext>
            </a:extLst>
          </p:cNvPr>
          <p:cNvSpPr/>
          <p:nvPr/>
        </p:nvSpPr>
        <p:spPr>
          <a:xfrm>
            <a:off x="7509264" y="355193"/>
            <a:ext cx="177554" cy="186431"/>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spTree>
    <p:extLst>
      <p:ext uri="{BB962C8B-B14F-4D97-AF65-F5344CB8AC3E}">
        <p14:creationId xmlns:p14="http://schemas.microsoft.com/office/powerpoint/2010/main" val="36458226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animEffect transition="in" filter="fade">
                                      <p:cBhvr>
                                        <p:cTn id="9" dur="500"/>
                                        <p:tgtEl>
                                          <p:spTgt spid="8"/>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9"/>
                                        </p:tgtEl>
                                        <p:attrNameLst>
                                          <p:attrName>style.visibility</p:attrName>
                                        </p:attrNameLst>
                                      </p:cBhvr>
                                      <p:to>
                                        <p:strVal val="visible"/>
                                      </p:to>
                                    </p:set>
                                    <p:anim calcmode="lin" valueType="num">
                                      <p:cBhvr>
                                        <p:cTn id="14" dur="500" fill="hold"/>
                                        <p:tgtEl>
                                          <p:spTgt spid="9"/>
                                        </p:tgtEl>
                                        <p:attrNameLst>
                                          <p:attrName>ppt_w</p:attrName>
                                        </p:attrNameLst>
                                      </p:cBhvr>
                                      <p:tavLst>
                                        <p:tav tm="0">
                                          <p:val>
                                            <p:fltVal val="0"/>
                                          </p:val>
                                        </p:tav>
                                        <p:tav tm="100000">
                                          <p:val>
                                            <p:strVal val="#ppt_w"/>
                                          </p:val>
                                        </p:tav>
                                      </p:tavLst>
                                    </p:anim>
                                    <p:anim calcmode="lin" valueType="num">
                                      <p:cBhvr>
                                        <p:cTn id="15" dur="500" fill="hold"/>
                                        <p:tgtEl>
                                          <p:spTgt spid="9"/>
                                        </p:tgtEl>
                                        <p:attrNameLst>
                                          <p:attrName>ppt_h</p:attrName>
                                        </p:attrNameLst>
                                      </p:cBhvr>
                                      <p:tavLst>
                                        <p:tav tm="0">
                                          <p:val>
                                            <p:fltVal val="0"/>
                                          </p:val>
                                        </p:tav>
                                        <p:tav tm="100000">
                                          <p:val>
                                            <p:strVal val="#ppt_h"/>
                                          </p:val>
                                        </p:tav>
                                      </p:tavLst>
                                    </p:anim>
                                    <p:animEffect transition="in" filter="fade">
                                      <p:cBhvr>
                                        <p:cTn id="16"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11FC962-2F30-4908-A3AD-D2DA6A8003D7}"/>
              </a:ext>
            </a:extLst>
          </p:cNvPr>
          <p:cNvSpPr>
            <a:spLocks noGrp="1"/>
          </p:cNvSpPr>
          <p:nvPr>
            <p:ph type="title"/>
          </p:nvPr>
        </p:nvSpPr>
        <p:spPr>
          <a:xfrm>
            <a:off x="838200" y="365126"/>
            <a:ext cx="10515600" cy="817130"/>
          </a:xfrm>
        </p:spPr>
        <p:txBody>
          <a:bodyPr/>
          <a:lstStyle/>
          <a:p>
            <a:pPr algn="ctr"/>
            <a:r>
              <a:rPr lang="de-CH" b="1" dirty="0"/>
              <a:t>Kapitel 24</a:t>
            </a:r>
          </a:p>
        </p:txBody>
      </p:sp>
      <p:sp>
        <p:nvSpPr>
          <p:cNvPr id="8" name="Inhaltsplatzhalter 3">
            <a:extLst>
              <a:ext uri="{FF2B5EF4-FFF2-40B4-BE49-F238E27FC236}">
                <a16:creationId xmlns:a16="http://schemas.microsoft.com/office/drawing/2014/main" id="{5A125C35-51C0-40A3-A322-CA5216042C22}"/>
              </a:ext>
            </a:extLst>
          </p:cNvPr>
          <p:cNvSpPr txBox="1">
            <a:spLocks/>
          </p:cNvSpPr>
          <p:nvPr/>
        </p:nvSpPr>
        <p:spPr>
          <a:xfrm>
            <a:off x="838200" y="1417147"/>
            <a:ext cx="11040611" cy="923330"/>
          </a:xfrm>
          <a:prstGeom prst="rect">
            <a:avLst/>
          </a:prstGeom>
          <a:noFill/>
        </p:spPr>
        <p:txBody>
          <a:bodyPr vert="horz" wrap="square" lIns="91440" tIns="45720" rIns="91440" bIns="45720" rtlCol="0">
            <a:spAutoFit/>
          </a:bodyPr>
          <a:lstStyle>
            <a:defPPr>
              <a:defRPr lang="de-DE"/>
            </a:defPPr>
            <a:lvl1pPr marL="0" indent="-228600" algn="l" defTabSz="914400" rtl="0" eaLnBrk="1" latinLnBrk="0" hangingPunct="1">
              <a:lnSpc>
                <a:spcPct val="90000"/>
              </a:lnSpc>
              <a:spcBef>
                <a:spcPts val="1000"/>
              </a:spcBef>
              <a:buFont typeface="Arial" panose="020B0604020202020204" pitchFamily="34" charset="0"/>
              <a:buChar char="•"/>
              <a:defRPr sz="1800" kern="1200">
                <a:solidFill>
                  <a:schemeClr val="tx1"/>
                </a:solidFill>
                <a:latin typeface="+mn-lt"/>
                <a:ea typeface="+mn-ea"/>
                <a:cs typeface="+mn-cs"/>
              </a:defRPr>
            </a:lvl1pPr>
            <a:lvl2pPr marL="457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2pPr>
            <a:lvl3pPr marL="914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371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1828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286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743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200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657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indent="-457200"/>
            <a:r>
              <a:rPr lang="de-DE" sz="3000" dirty="0"/>
              <a:t>König </a:t>
            </a:r>
            <a:r>
              <a:rPr lang="de-DE" sz="3000" dirty="0" err="1"/>
              <a:t>Jojachin</a:t>
            </a:r>
            <a:r>
              <a:rPr lang="de-DE" sz="3000" dirty="0"/>
              <a:t> – 2. Deportation im Jahre 597 v.Chr.				</a:t>
            </a:r>
            <a:endParaRPr lang="de-CH" sz="3000" dirty="0"/>
          </a:p>
        </p:txBody>
      </p:sp>
      <p:sp>
        <p:nvSpPr>
          <p:cNvPr id="7" name="Rechteck 6">
            <a:extLst>
              <a:ext uri="{FF2B5EF4-FFF2-40B4-BE49-F238E27FC236}">
                <a16:creationId xmlns:a16="http://schemas.microsoft.com/office/drawing/2014/main" id="{46E49D9D-350D-4CD3-9F64-59AC44DC8A80}"/>
              </a:ext>
            </a:extLst>
          </p:cNvPr>
          <p:cNvSpPr/>
          <p:nvPr/>
        </p:nvSpPr>
        <p:spPr>
          <a:xfrm>
            <a:off x="838200" y="2340477"/>
            <a:ext cx="10179867" cy="1477328"/>
          </a:xfrm>
          <a:prstGeom prst="rect">
            <a:avLst/>
          </a:prstGeom>
        </p:spPr>
        <p:txBody>
          <a:bodyPr wrap="square">
            <a:spAutoFit/>
          </a:bodyPr>
          <a:lstStyle/>
          <a:p>
            <a:r>
              <a:rPr lang="de-DE" sz="3000" dirty="0"/>
              <a:t>„</a:t>
            </a:r>
            <a:r>
              <a:rPr lang="de-CH" sz="3000" dirty="0"/>
              <a:t>Zu jener Zeit zogen die Knechte Nebukadnezars, des Königs von Babel, nach Jerusalem herauf, und die Stadt wurde belagert.</a:t>
            </a:r>
            <a:r>
              <a:rPr lang="de-DE" sz="3000" dirty="0"/>
              <a:t>“ 2Kö 24,10</a:t>
            </a:r>
          </a:p>
        </p:txBody>
      </p:sp>
    </p:spTree>
    <p:extLst>
      <p:ext uri="{BB962C8B-B14F-4D97-AF65-F5344CB8AC3E}">
        <p14:creationId xmlns:p14="http://schemas.microsoft.com/office/powerpoint/2010/main" val="30037248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animEffect transition="in" filter="fade">
                                      <p:cBhvr>
                                        <p:cTn id="9" dur="500"/>
                                        <p:tgtEl>
                                          <p:spTgt spid="8"/>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anim calcmode="lin" valueType="num">
                                      <p:cBhvr>
                                        <p:cTn id="14" dur="500" fill="hold"/>
                                        <p:tgtEl>
                                          <p:spTgt spid="7"/>
                                        </p:tgtEl>
                                        <p:attrNameLst>
                                          <p:attrName>ppt_w</p:attrName>
                                        </p:attrNameLst>
                                      </p:cBhvr>
                                      <p:tavLst>
                                        <p:tav tm="0">
                                          <p:val>
                                            <p:fltVal val="0"/>
                                          </p:val>
                                        </p:tav>
                                        <p:tav tm="100000">
                                          <p:val>
                                            <p:strVal val="#ppt_w"/>
                                          </p:val>
                                        </p:tav>
                                      </p:tavLst>
                                    </p:anim>
                                    <p:anim calcmode="lin" valueType="num">
                                      <p:cBhvr>
                                        <p:cTn id="15" dur="500" fill="hold"/>
                                        <p:tgtEl>
                                          <p:spTgt spid="7"/>
                                        </p:tgtEl>
                                        <p:attrNameLst>
                                          <p:attrName>ppt_h</p:attrName>
                                        </p:attrNameLst>
                                      </p:cBhvr>
                                      <p:tavLst>
                                        <p:tav tm="0">
                                          <p:val>
                                            <p:fltVal val="0"/>
                                          </p:val>
                                        </p:tav>
                                        <p:tav tm="100000">
                                          <p:val>
                                            <p:strVal val="#ppt_h"/>
                                          </p:val>
                                        </p:tav>
                                      </p:tavLst>
                                    </p:anim>
                                    <p:animEffect transition="in" filter="fade">
                                      <p:cBhvr>
                                        <p:cTn id="16"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7"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11FC962-2F30-4908-A3AD-D2DA6A8003D7}"/>
              </a:ext>
            </a:extLst>
          </p:cNvPr>
          <p:cNvSpPr>
            <a:spLocks noGrp="1"/>
          </p:cNvSpPr>
          <p:nvPr>
            <p:ph type="title"/>
          </p:nvPr>
        </p:nvSpPr>
        <p:spPr>
          <a:xfrm>
            <a:off x="838200" y="365126"/>
            <a:ext cx="10515600" cy="817130"/>
          </a:xfrm>
        </p:spPr>
        <p:txBody>
          <a:bodyPr/>
          <a:lstStyle/>
          <a:p>
            <a:pPr algn="ctr"/>
            <a:r>
              <a:rPr lang="de-CH" b="1" dirty="0"/>
              <a:t>Kapitel 25</a:t>
            </a:r>
          </a:p>
        </p:txBody>
      </p:sp>
      <p:sp>
        <p:nvSpPr>
          <p:cNvPr id="8" name="Inhaltsplatzhalter 3">
            <a:extLst>
              <a:ext uri="{FF2B5EF4-FFF2-40B4-BE49-F238E27FC236}">
                <a16:creationId xmlns:a16="http://schemas.microsoft.com/office/drawing/2014/main" id="{5A125C35-51C0-40A3-A322-CA5216042C22}"/>
              </a:ext>
            </a:extLst>
          </p:cNvPr>
          <p:cNvSpPr txBox="1">
            <a:spLocks/>
          </p:cNvSpPr>
          <p:nvPr/>
        </p:nvSpPr>
        <p:spPr>
          <a:xfrm>
            <a:off x="838200" y="1417147"/>
            <a:ext cx="11040611" cy="923330"/>
          </a:xfrm>
          <a:prstGeom prst="rect">
            <a:avLst/>
          </a:prstGeom>
          <a:noFill/>
        </p:spPr>
        <p:txBody>
          <a:bodyPr vert="horz" wrap="square" lIns="91440" tIns="45720" rIns="91440" bIns="45720" rtlCol="0">
            <a:spAutoFit/>
          </a:bodyPr>
          <a:lstStyle>
            <a:defPPr>
              <a:defRPr lang="de-DE"/>
            </a:defPPr>
            <a:lvl1pPr marL="0" indent="-228600" algn="l" defTabSz="914400" rtl="0" eaLnBrk="1" latinLnBrk="0" hangingPunct="1">
              <a:lnSpc>
                <a:spcPct val="90000"/>
              </a:lnSpc>
              <a:spcBef>
                <a:spcPts val="1000"/>
              </a:spcBef>
              <a:buFont typeface="Arial" panose="020B0604020202020204" pitchFamily="34" charset="0"/>
              <a:buChar char="•"/>
              <a:defRPr sz="1800" kern="1200">
                <a:solidFill>
                  <a:schemeClr val="tx1"/>
                </a:solidFill>
                <a:latin typeface="+mn-lt"/>
                <a:ea typeface="+mn-ea"/>
                <a:cs typeface="+mn-cs"/>
              </a:defRPr>
            </a:lvl1pPr>
            <a:lvl2pPr marL="457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2pPr>
            <a:lvl3pPr marL="914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371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1828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286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743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200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657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indent="-457200"/>
            <a:r>
              <a:rPr lang="de-DE" sz="3000" dirty="0"/>
              <a:t>König </a:t>
            </a:r>
            <a:r>
              <a:rPr lang="de-DE" sz="3000" dirty="0" err="1"/>
              <a:t>Zedekia</a:t>
            </a:r>
            <a:r>
              <a:rPr lang="de-DE" sz="3000" dirty="0"/>
              <a:t> – 3. Deportation im Jahre 586 v.Chr.				</a:t>
            </a:r>
            <a:endParaRPr lang="de-CH" sz="3000" dirty="0"/>
          </a:p>
        </p:txBody>
      </p:sp>
      <p:sp>
        <p:nvSpPr>
          <p:cNvPr id="7" name="Rechteck 6">
            <a:extLst>
              <a:ext uri="{FF2B5EF4-FFF2-40B4-BE49-F238E27FC236}">
                <a16:creationId xmlns:a16="http://schemas.microsoft.com/office/drawing/2014/main" id="{46E49D9D-350D-4CD3-9F64-59AC44DC8A80}"/>
              </a:ext>
            </a:extLst>
          </p:cNvPr>
          <p:cNvSpPr/>
          <p:nvPr/>
        </p:nvSpPr>
        <p:spPr>
          <a:xfrm>
            <a:off x="838200" y="2340477"/>
            <a:ext cx="10179867" cy="1477328"/>
          </a:xfrm>
          <a:prstGeom prst="rect">
            <a:avLst/>
          </a:prstGeom>
        </p:spPr>
        <p:txBody>
          <a:bodyPr wrap="square">
            <a:spAutoFit/>
          </a:bodyPr>
          <a:lstStyle/>
          <a:p>
            <a:r>
              <a:rPr lang="de-DE" sz="3000" dirty="0"/>
              <a:t>„</a:t>
            </a:r>
            <a:r>
              <a:rPr lang="de-CH" sz="3000" dirty="0"/>
              <a:t>Und der König von Babel machte </a:t>
            </a:r>
            <a:r>
              <a:rPr lang="de-CH" sz="3000" dirty="0" err="1"/>
              <a:t>Mattanja</a:t>
            </a:r>
            <a:r>
              <a:rPr lang="de-CH" sz="3000" dirty="0"/>
              <a:t>, </a:t>
            </a:r>
            <a:r>
              <a:rPr lang="de-CH" sz="3000" dirty="0" err="1"/>
              <a:t>Jojachins</a:t>
            </a:r>
            <a:r>
              <a:rPr lang="de-CH" sz="3000" dirty="0"/>
              <a:t> Onkel, zum König an seiner Stelle, und änderte seinen Namen in </a:t>
            </a:r>
            <a:r>
              <a:rPr lang="de-CH" sz="3000" dirty="0" err="1"/>
              <a:t>Zedekia</a:t>
            </a:r>
            <a:r>
              <a:rPr lang="de-CH" sz="3000" dirty="0"/>
              <a:t>.</a:t>
            </a:r>
            <a:r>
              <a:rPr lang="de-DE" sz="3000" dirty="0"/>
              <a:t>“ 2Kö 24,17</a:t>
            </a:r>
          </a:p>
        </p:txBody>
      </p:sp>
      <p:sp>
        <p:nvSpPr>
          <p:cNvPr id="5" name="Rechteck 4">
            <a:extLst>
              <a:ext uri="{FF2B5EF4-FFF2-40B4-BE49-F238E27FC236}">
                <a16:creationId xmlns:a16="http://schemas.microsoft.com/office/drawing/2014/main" id="{46E49D9D-350D-4CD3-9F64-59AC44DC8A80}"/>
              </a:ext>
            </a:extLst>
          </p:cNvPr>
          <p:cNvSpPr/>
          <p:nvPr/>
        </p:nvSpPr>
        <p:spPr>
          <a:xfrm>
            <a:off x="832119" y="4113447"/>
            <a:ext cx="10179867" cy="2400657"/>
          </a:xfrm>
          <a:prstGeom prst="rect">
            <a:avLst/>
          </a:prstGeom>
        </p:spPr>
        <p:txBody>
          <a:bodyPr wrap="square">
            <a:spAutoFit/>
          </a:bodyPr>
          <a:lstStyle/>
          <a:p>
            <a:r>
              <a:rPr lang="de-CH" sz="3000" dirty="0"/>
              <a:t>Erwähnungen im Buch Jeremia:	16x </a:t>
            </a:r>
            <a:r>
              <a:rPr lang="de-CH" sz="3000" dirty="0" err="1"/>
              <a:t>Josia</a:t>
            </a:r>
            <a:endParaRPr lang="de-CH" sz="3000" dirty="0"/>
          </a:p>
          <a:p>
            <a:r>
              <a:rPr lang="de-CH" sz="3000" dirty="0"/>
              <a:t>						  0x </a:t>
            </a:r>
            <a:r>
              <a:rPr lang="de-CH" sz="3000" dirty="0" err="1"/>
              <a:t>Joahas</a:t>
            </a:r>
            <a:endParaRPr lang="de-CH" sz="3000" dirty="0"/>
          </a:p>
          <a:p>
            <a:r>
              <a:rPr lang="de-CH" sz="3000" dirty="0"/>
              <a:t>						23x </a:t>
            </a:r>
            <a:r>
              <a:rPr lang="de-CH" sz="3000" dirty="0" err="1"/>
              <a:t>Jojakim</a:t>
            </a:r>
            <a:endParaRPr lang="de-CH" sz="3000" dirty="0"/>
          </a:p>
          <a:p>
            <a:r>
              <a:rPr lang="de-CH" sz="3000" dirty="0"/>
              <a:t>						  8x </a:t>
            </a:r>
            <a:r>
              <a:rPr lang="de-CH" sz="3000" dirty="0" err="1"/>
              <a:t>Jojachin</a:t>
            </a:r>
            <a:endParaRPr lang="de-CH" sz="3000" dirty="0"/>
          </a:p>
          <a:p>
            <a:r>
              <a:rPr lang="de-CH" sz="3000" dirty="0"/>
              <a:t>						48x </a:t>
            </a:r>
            <a:r>
              <a:rPr lang="de-CH" sz="3000" dirty="0" err="1"/>
              <a:t>Zedekia</a:t>
            </a:r>
            <a:endParaRPr lang="de-DE" sz="3000" dirty="0"/>
          </a:p>
        </p:txBody>
      </p:sp>
    </p:spTree>
    <p:extLst>
      <p:ext uri="{BB962C8B-B14F-4D97-AF65-F5344CB8AC3E}">
        <p14:creationId xmlns:p14="http://schemas.microsoft.com/office/powerpoint/2010/main" val="19225732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animEffect transition="in" filter="fade">
                                      <p:cBhvr>
                                        <p:cTn id="9" dur="500"/>
                                        <p:tgtEl>
                                          <p:spTgt spid="8"/>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p:cTn id="12" dur="500" fill="hold"/>
                                        <p:tgtEl>
                                          <p:spTgt spid="7"/>
                                        </p:tgtEl>
                                        <p:attrNameLst>
                                          <p:attrName>ppt_w</p:attrName>
                                        </p:attrNameLst>
                                      </p:cBhvr>
                                      <p:tavLst>
                                        <p:tav tm="0">
                                          <p:val>
                                            <p:fltVal val="0"/>
                                          </p:val>
                                        </p:tav>
                                        <p:tav tm="100000">
                                          <p:val>
                                            <p:strVal val="#ppt_w"/>
                                          </p:val>
                                        </p:tav>
                                      </p:tavLst>
                                    </p:anim>
                                    <p:anim calcmode="lin" valueType="num">
                                      <p:cBhvr>
                                        <p:cTn id="13" dur="500" fill="hold"/>
                                        <p:tgtEl>
                                          <p:spTgt spid="7"/>
                                        </p:tgtEl>
                                        <p:attrNameLst>
                                          <p:attrName>ppt_h</p:attrName>
                                        </p:attrNameLst>
                                      </p:cBhvr>
                                      <p:tavLst>
                                        <p:tav tm="0">
                                          <p:val>
                                            <p:fltVal val="0"/>
                                          </p:val>
                                        </p:tav>
                                        <p:tav tm="100000">
                                          <p:val>
                                            <p:strVal val="#ppt_h"/>
                                          </p:val>
                                        </p:tav>
                                      </p:tavLst>
                                    </p:anim>
                                    <p:animEffect transition="in" filter="fade">
                                      <p:cBhvr>
                                        <p:cTn id="14" dur="500"/>
                                        <p:tgtEl>
                                          <p:spTgt spid="7"/>
                                        </p:tgtEl>
                                      </p:cBhvr>
                                    </p:animEffect>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p:cTn id="19" dur="500" fill="hold"/>
                                        <p:tgtEl>
                                          <p:spTgt spid="5"/>
                                        </p:tgtEl>
                                        <p:attrNameLst>
                                          <p:attrName>ppt_w</p:attrName>
                                        </p:attrNameLst>
                                      </p:cBhvr>
                                      <p:tavLst>
                                        <p:tav tm="0">
                                          <p:val>
                                            <p:fltVal val="0"/>
                                          </p:val>
                                        </p:tav>
                                        <p:tav tm="100000">
                                          <p:val>
                                            <p:strVal val="#ppt_w"/>
                                          </p:val>
                                        </p:tav>
                                      </p:tavLst>
                                    </p:anim>
                                    <p:anim calcmode="lin" valueType="num">
                                      <p:cBhvr>
                                        <p:cTn id="20" dur="500" fill="hold"/>
                                        <p:tgtEl>
                                          <p:spTgt spid="5"/>
                                        </p:tgtEl>
                                        <p:attrNameLst>
                                          <p:attrName>ppt_h</p:attrName>
                                        </p:attrNameLst>
                                      </p:cBhvr>
                                      <p:tavLst>
                                        <p:tav tm="0">
                                          <p:val>
                                            <p:fltVal val="0"/>
                                          </p:val>
                                        </p:tav>
                                        <p:tav tm="100000">
                                          <p:val>
                                            <p:strVal val="#ppt_h"/>
                                          </p:val>
                                        </p:tav>
                                      </p:tavLst>
                                    </p:anim>
                                    <p:animEffect transition="in" filter="fade">
                                      <p:cBhvr>
                                        <p:cTn id="21"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7" grpId="0"/>
      <p:bldP spid="5"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11FC962-2F30-4908-A3AD-D2DA6A8003D7}"/>
              </a:ext>
            </a:extLst>
          </p:cNvPr>
          <p:cNvSpPr>
            <a:spLocks noGrp="1"/>
          </p:cNvSpPr>
          <p:nvPr>
            <p:ph type="title"/>
          </p:nvPr>
        </p:nvSpPr>
        <p:spPr>
          <a:xfrm>
            <a:off x="838200" y="365126"/>
            <a:ext cx="10515600" cy="817130"/>
          </a:xfrm>
        </p:spPr>
        <p:txBody>
          <a:bodyPr/>
          <a:lstStyle/>
          <a:p>
            <a:pPr algn="ctr"/>
            <a:r>
              <a:rPr lang="de-CH" b="1" dirty="0"/>
              <a:t>Kapitel 25</a:t>
            </a:r>
          </a:p>
        </p:txBody>
      </p:sp>
      <p:sp>
        <p:nvSpPr>
          <p:cNvPr id="8" name="Inhaltsplatzhalter 3">
            <a:extLst>
              <a:ext uri="{FF2B5EF4-FFF2-40B4-BE49-F238E27FC236}">
                <a16:creationId xmlns:a16="http://schemas.microsoft.com/office/drawing/2014/main" id="{5A125C35-51C0-40A3-A322-CA5216042C22}"/>
              </a:ext>
            </a:extLst>
          </p:cNvPr>
          <p:cNvSpPr txBox="1">
            <a:spLocks/>
          </p:cNvSpPr>
          <p:nvPr/>
        </p:nvSpPr>
        <p:spPr>
          <a:xfrm>
            <a:off x="838200" y="1417147"/>
            <a:ext cx="11040611" cy="923330"/>
          </a:xfrm>
          <a:prstGeom prst="rect">
            <a:avLst/>
          </a:prstGeom>
          <a:noFill/>
        </p:spPr>
        <p:txBody>
          <a:bodyPr vert="horz" wrap="square" lIns="91440" tIns="45720" rIns="91440" bIns="45720" rtlCol="0">
            <a:spAutoFit/>
          </a:bodyPr>
          <a:lstStyle>
            <a:defPPr>
              <a:defRPr lang="de-DE"/>
            </a:defPPr>
            <a:lvl1pPr marL="0" indent="-228600" algn="l" defTabSz="914400" rtl="0" eaLnBrk="1" latinLnBrk="0" hangingPunct="1">
              <a:lnSpc>
                <a:spcPct val="90000"/>
              </a:lnSpc>
              <a:spcBef>
                <a:spcPts val="1000"/>
              </a:spcBef>
              <a:buFont typeface="Arial" panose="020B0604020202020204" pitchFamily="34" charset="0"/>
              <a:buChar char="•"/>
              <a:defRPr sz="1800" kern="1200">
                <a:solidFill>
                  <a:schemeClr val="tx1"/>
                </a:solidFill>
                <a:latin typeface="+mn-lt"/>
                <a:ea typeface="+mn-ea"/>
                <a:cs typeface="+mn-cs"/>
              </a:defRPr>
            </a:lvl1pPr>
            <a:lvl2pPr marL="457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2pPr>
            <a:lvl3pPr marL="914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371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1828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286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743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200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657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indent="-457200"/>
            <a:r>
              <a:rPr lang="de-DE" sz="3000" dirty="0"/>
              <a:t>König </a:t>
            </a:r>
            <a:r>
              <a:rPr lang="de-DE" sz="3000" dirty="0" err="1"/>
              <a:t>Zedekia</a:t>
            </a:r>
            <a:r>
              <a:rPr lang="de-DE" sz="3000" dirty="0"/>
              <a:t> – 3. Deportation im Jahre 586 v.Chr.				</a:t>
            </a:r>
            <a:endParaRPr lang="de-CH" sz="3000" dirty="0"/>
          </a:p>
        </p:txBody>
      </p:sp>
      <p:sp>
        <p:nvSpPr>
          <p:cNvPr id="7" name="Rechteck 6">
            <a:extLst>
              <a:ext uri="{FF2B5EF4-FFF2-40B4-BE49-F238E27FC236}">
                <a16:creationId xmlns:a16="http://schemas.microsoft.com/office/drawing/2014/main" id="{46E49D9D-350D-4CD3-9F64-59AC44DC8A80}"/>
              </a:ext>
            </a:extLst>
          </p:cNvPr>
          <p:cNvSpPr/>
          <p:nvPr/>
        </p:nvSpPr>
        <p:spPr>
          <a:xfrm>
            <a:off x="838200" y="2340477"/>
            <a:ext cx="10179867" cy="3785652"/>
          </a:xfrm>
          <a:prstGeom prst="rect">
            <a:avLst/>
          </a:prstGeom>
        </p:spPr>
        <p:txBody>
          <a:bodyPr wrap="square">
            <a:spAutoFit/>
          </a:bodyPr>
          <a:lstStyle/>
          <a:p>
            <a:r>
              <a:rPr lang="de-DE" sz="3000" dirty="0"/>
              <a:t>„</a:t>
            </a:r>
            <a:r>
              <a:rPr lang="de-CH" sz="3000" dirty="0"/>
              <a:t>Und am siebten Tag des fünften Monats — das ist das neunzehnte Jahr Nebukadnezars, des Königs von Babel — kam </a:t>
            </a:r>
            <a:r>
              <a:rPr lang="de-CH" sz="3000" dirty="0" err="1"/>
              <a:t>Nebusaradan</a:t>
            </a:r>
            <a:r>
              <a:rPr lang="de-CH" sz="3000" dirty="0"/>
              <a:t>, der Oberste der Leibwache, der Diener des Königs von Babel, nach Jerusalem, und er verbrannte das Haus des HERRN und das Haus des Königs und alle Häuser von Jerusalem, ja, alle großen Häuser verbrannte er mit Feuer. Und das ganze Heer der Chaldäer, das bei dem Obersten der Leibwache war, riss die Mauern von Jerusalem ringsum nieder. </a:t>
            </a:r>
            <a:r>
              <a:rPr lang="de-DE" sz="3000" dirty="0"/>
              <a:t>“ 2Kö 25,8-10</a:t>
            </a:r>
          </a:p>
        </p:txBody>
      </p:sp>
    </p:spTree>
    <p:extLst>
      <p:ext uri="{BB962C8B-B14F-4D97-AF65-F5344CB8AC3E}">
        <p14:creationId xmlns:p14="http://schemas.microsoft.com/office/powerpoint/2010/main" val="10343387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 calcmode="lin" valueType="num">
                                      <p:cBhvr>
                                        <p:cTn id="7" dur="500" fill="hold"/>
                                        <p:tgtEl>
                                          <p:spTgt spid="7">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7">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11FC962-2F30-4908-A3AD-D2DA6A8003D7}"/>
              </a:ext>
            </a:extLst>
          </p:cNvPr>
          <p:cNvSpPr>
            <a:spLocks noGrp="1"/>
          </p:cNvSpPr>
          <p:nvPr>
            <p:ph type="title"/>
          </p:nvPr>
        </p:nvSpPr>
        <p:spPr>
          <a:xfrm>
            <a:off x="838200" y="365126"/>
            <a:ext cx="10515600" cy="817130"/>
          </a:xfrm>
        </p:spPr>
        <p:txBody>
          <a:bodyPr/>
          <a:lstStyle/>
          <a:p>
            <a:pPr algn="ctr"/>
            <a:r>
              <a:rPr lang="de-CH" b="1" dirty="0"/>
              <a:t>Kapitel 25</a:t>
            </a:r>
          </a:p>
        </p:txBody>
      </p:sp>
      <p:sp>
        <p:nvSpPr>
          <p:cNvPr id="8" name="Inhaltsplatzhalter 3">
            <a:extLst>
              <a:ext uri="{FF2B5EF4-FFF2-40B4-BE49-F238E27FC236}">
                <a16:creationId xmlns:a16="http://schemas.microsoft.com/office/drawing/2014/main" id="{5A125C35-51C0-40A3-A322-CA5216042C22}"/>
              </a:ext>
            </a:extLst>
          </p:cNvPr>
          <p:cNvSpPr txBox="1">
            <a:spLocks/>
          </p:cNvSpPr>
          <p:nvPr/>
        </p:nvSpPr>
        <p:spPr>
          <a:xfrm>
            <a:off x="838200" y="1417147"/>
            <a:ext cx="11040611" cy="507831"/>
          </a:xfrm>
          <a:prstGeom prst="rect">
            <a:avLst/>
          </a:prstGeom>
          <a:noFill/>
        </p:spPr>
        <p:txBody>
          <a:bodyPr vert="horz" wrap="square" lIns="91440" tIns="45720" rIns="91440" bIns="45720" rtlCol="0">
            <a:spAutoFit/>
          </a:bodyPr>
          <a:lstStyle>
            <a:defPPr>
              <a:defRPr lang="de-DE"/>
            </a:defPPr>
            <a:lvl1pPr marL="0" indent="-228600" algn="l" defTabSz="914400" rtl="0" eaLnBrk="1" latinLnBrk="0" hangingPunct="1">
              <a:lnSpc>
                <a:spcPct val="90000"/>
              </a:lnSpc>
              <a:spcBef>
                <a:spcPts val="1000"/>
              </a:spcBef>
              <a:buFont typeface="Arial" panose="020B0604020202020204" pitchFamily="34" charset="0"/>
              <a:buChar char="•"/>
              <a:defRPr sz="1800" kern="1200">
                <a:solidFill>
                  <a:schemeClr val="tx1"/>
                </a:solidFill>
                <a:latin typeface="+mn-lt"/>
                <a:ea typeface="+mn-ea"/>
                <a:cs typeface="+mn-cs"/>
              </a:defRPr>
            </a:lvl1pPr>
            <a:lvl2pPr marL="457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2pPr>
            <a:lvl3pPr marL="914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371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1828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286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743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200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657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indent="-457200"/>
            <a:r>
              <a:rPr lang="de-DE" sz="3000" dirty="0" err="1"/>
              <a:t>Gedalja</a:t>
            </a:r>
            <a:r>
              <a:rPr lang="de-DE" sz="3000" dirty="0"/>
              <a:t> wird Statthalter von </a:t>
            </a:r>
            <a:r>
              <a:rPr lang="de-DE" sz="3000" dirty="0" err="1"/>
              <a:t>Juda</a:t>
            </a:r>
            <a:r>
              <a:rPr lang="de-DE" sz="3000" dirty="0"/>
              <a:t>				</a:t>
            </a:r>
            <a:endParaRPr lang="de-CH" sz="3000" dirty="0"/>
          </a:p>
        </p:txBody>
      </p:sp>
      <p:sp>
        <p:nvSpPr>
          <p:cNvPr id="7" name="Rechteck 6">
            <a:extLst>
              <a:ext uri="{FF2B5EF4-FFF2-40B4-BE49-F238E27FC236}">
                <a16:creationId xmlns:a16="http://schemas.microsoft.com/office/drawing/2014/main" id="{46E49D9D-350D-4CD3-9F64-59AC44DC8A80}"/>
              </a:ext>
            </a:extLst>
          </p:cNvPr>
          <p:cNvSpPr/>
          <p:nvPr/>
        </p:nvSpPr>
        <p:spPr>
          <a:xfrm>
            <a:off x="901574" y="4151170"/>
            <a:ext cx="10632541" cy="1477328"/>
          </a:xfrm>
          <a:prstGeom prst="rect">
            <a:avLst/>
          </a:prstGeom>
        </p:spPr>
        <p:txBody>
          <a:bodyPr wrap="square">
            <a:spAutoFit/>
          </a:bodyPr>
          <a:lstStyle/>
          <a:p>
            <a:r>
              <a:rPr lang="de-DE" sz="3000" dirty="0"/>
              <a:t>„</a:t>
            </a:r>
            <a:r>
              <a:rPr lang="de-CH" sz="3000" dirty="0"/>
              <a:t>Da machte sich das ganze Volk, Klein und Groß, mit den Heerführern auf, und sie zogen nach Ägypten; denn sie fürchteten sich vor den Chaldäern.</a:t>
            </a:r>
            <a:r>
              <a:rPr lang="de-DE" sz="3000" dirty="0"/>
              <a:t>“ 2Kö 25,26</a:t>
            </a:r>
          </a:p>
        </p:txBody>
      </p:sp>
      <p:sp>
        <p:nvSpPr>
          <p:cNvPr id="3" name="Rechteck 2"/>
          <p:cNvSpPr/>
          <p:nvPr/>
        </p:nvSpPr>
        <p:spPr>
          <a:xfrm>
            <a:off x="901573" y="2607894"/>
            <a:ext cx="10125547" cy="1015663"/>
          </a:xfrm>
          <a:prstGeom prst="rect">
            <a:avLst/>
          </a:prstGeom>
        </p:spPr>
        <p:txBody>
          <a:bodyPr wrap="square">
            <a:spAutoFit/>
          </a:bodyPr>
          <a:lstStyle/>
          <a:p>
            <a:r>
              <a:rPr lang="de-DE" sz="3000" dirty="0"/>
              <a:t>„</a:t>
            </a:r>
            <a:r>
              <a:rPr lang="de-CH" sz="3000" dirty="0"/>
              <a:t>Wenn ihr in diesem Land bleibt, so werde ich euch bauen und nicht niederreißen, pflanzen und nicht ausreißen; […]</a:t>
            </a:r>
            <a:r>
              <a:rPr lang="de-DE" sz="3000" dirty="0"/>
              <a:t>“ </a:t>
            </a:r>
            <a:r>
              <a:rPr lang="de-DE" sz="3000" dirty="0" err="1"/>
              <a:t>Jer</a:t>
            </a:r>
            <a:r>
              <a:rPr lang="de-DE" sz="3000" dirty="0"/>
              <a:t> 42,10</a:t>
            </a:r>
            <a:endParaRPr lang="de-CH" sz="3000" dirty="0"/>
          </a:p>
        </p:txBody>
      </p:sp>
    </p:spTree>
    <p:extLst>
      <p:ext uri="{BB962C8B-B14F-4D97-AF65-F5344CB8AC3E}">
        <p14:creationId xmlns:p14="http://schemas.microsoft.com/office/powerpoint/2010/main" val="22759287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animEffect transition="in" filter="fade">
                                      <p:cBhvr>
                                        <p:cTn id="9" dur="500"/>
                                        <p:tgtEl>
                                          <p:spTgt spid="8"/>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 calcmode="lin" valueType="num">
                                      <p:cBhvr>
                                        <p:cTn id="14" dur="500" fill="hold"/>
                                        <p:tgtEl>
                                          <p:spTgt spid="3"/>
                                        </p:tgtEl>
                                        <p:attrNameLst>
                                          <p:attrName>ppt_w</p:attrName>
                                        </p:attrNameLst>
                                      </p:cBhvr>
                                      <p:tavLst>
                                        <p:tav tm="0">
                                          <p:val>
                                            <p:fltVal val="0"/>
                                          </p:val>
                                        </p:tav>
                                        <p:tav tm="100000">
                                          <p:val>
                                            <p:strVal val="#ppt_w"/>
                                          </p:val>
                                        </p:tav>
                                      </p:tavLst>
                                    </p:anim>
                                    <p:anim calcmode="lin" valueType="num">
                                      <p:cBhvr>
                                        <p:cTn id="15" dur="500" fill="hold"/>
                                        <p:tgtEl>
                                          <p:spTgt spid="3"/>
                                        </p:tgtEl>
                                        <p:attrNameLst>
                                          <p:attrName>ppt_h</p:attrName>
                                        </p:attrNameLst>
                                      </p:cBhvr>
                                      <p:tavLst>
                                        <p:tav tm="0">
                                          <p:val>
                                            <p:fltVal val="0"/>
                                          </p:val>
                                        </p:tav>
                                        <p:tav tm="100000">
                                          <p:val>
                                            <p:strVal val="#ppt_h"/>
                                          </p:val>
                                        </p:tav>
                                      </p:tavLst>
                                    </p:anim>
                                    <p:animEffect transition="in" filter="fade">
                                      <p:cBhvr>
                                        <p:cTn id="16" dur="500"/>
                                        <p:tgtEl>
                                          <p:spTgt spid="3"/>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7"/>
                                        </p:tgtEl>
                                        <p:attrNameLst>
                                          <p:attrName>style.visibility</p:attrName>
                                        </p:attrNameLst>
                                      </p:cBhvr>
                                      <p:to>
                                        <p:strVal val="visible"/>
                                      </p:to>
                                    </p:set>
                                    <p:anim calcmode="lin" valueType="num">
                                      <p:cBhvr>
                                        <p:cTn id="21" dur="500" fill="hold"/>
                                        <p:tgtEl>
                                          <p:spTgt spid="7"/>
                                        </p:tgtEl>
                                        <p:attrNameLst>
                                          <p:attrName>ppt_w</p:attrName>
                                        </p:attrNameLst>
                                      </p:cBhvr>
                                      <p:tavLst>
                                        <p:tav tm="0">
                                          <p:val>
                                            <p:fltVal val="0"/>
                                          </p:val>
                                        </p:tav>
                                        <p:tav tm="100000">
                                          <p:val>
                                            <p:strVal val="#ppt_w"/>
                                          </p:val>
                                        </p:tav>
                                      </p:tavLst>
                                    </p:anim>
                                    <p:anim calcmode="lin" valueType="num">
                                      <p:cBhvr>
                                        <p:cTn id="22" dur="500" fill="hold"/>
                                        <p:tgtEl>
                                          <p:spTgt spid="7"/>
                                        </p:tgtEl>
                                        <p:attrNameLst>
                                          <p:attrName>ppt_h</p:attrName>
                                        </p:attrNameLst>
                                      </p:cBhvr>
                                      <p:tavLst>
                                        <p:tav tm="0">
                                          <p:val>
                                            <p:fltVal val="0"/>
                                          </p:val>
                                        </p:tav>
                                        <p:tav tm="100000">
                                          <p:val>
                                            <p:strVal val="#ppt_h"/>
                                          </p:val>
                                        </p:tav>
                                      </p:tavLst>
                                    </p:anim>
                                    <p:animEffect transition="in" filter="fade">
                                      <p:cBhvr>
                                        <p:cTn id="23"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7" grpId="0"/>
      <p:bldP spid="3"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11FC962-2F30-4908-A3AD-D2DA6A8003D7}"/>
              </a:ext>
            </a:extLst>
          </p:cNvPr>
          <p:cNvSpPr>
            <a:spLocks noGrp="1"/>
          </p:cNvSpPr>
          <p:nvPr>
            <p:ph type="title"/>
          </p:nvPr>
        </p:nvSpPr>
        <p:spPr>
          <a:xfrm>
            <a:off x="838200" y="365126"/>
            <a:ext cx="10515600" cy="817130"/>
          </a:xfrm>
        </p:spPr>
        <p:txBody>
          <a:bodyPr/>
          <a:lstStyle/>
          <a:p>
            <a:pPr algn="ctr"/>
            <a:r>
              <a:rPr lang="de-CH" b="1" dirty="0"/>
              <a:t>Kapitel 25</a:t>
            </a:r>
          </a:p>
        </p:txBody>
      </p:sp>
      <p:sp>
        <p:nvSpPr>
          <p:cNvPr id="8" name="Inhaltsplatzhalter 3">
            <a:extLst>
              <a:ext uri="{FF2B5EF4-FFF2-40B4-BE49-F238E27FC236}">
                <a16:creationId xmlns:a16="http://schemas.microsoft.com/office/drawing/2014/main" id="{5A125C35-51C0-40A3-A322-CA5216042C22}"/>
              </a:ext>
            </a:extLst>
          </p:cNvPr>
          <p:cNvSpPr txBox="1">
            <a:spLocks/>
          </p:cNvSpPr>
          <p:nvPr/>
        </p:nvSpPr>
        <p:spPr>
          <a:xfrm>
            <a:off x="838200" y="1417147"/>
            <a:ext cx="11040611" cy="507831"/>
          </a:xfrm>
          <a:prstGeom prst="rect">
            <a:avLst/>
          </a:prstGeom>
          <a:noFill/>
        </p:spPr>
        <p:txBody>
          <a:bodyPr vert="horz" wrap="square" lIns="91440" tIns="45720" rIns="91440" bIns="45720" rtlCol="0">
            <a:spAutoFit/>
          </a:bodyPr>
          <a:lstStyle>
            <a:defPPr>
              <a:defRPr lang="de-DE"/>
            </a:defPPr>
            <a:lvl1pPr marL="0" indent="-228600" algn="l" defTabSz="914400" rtl="0" eaLnBrk="1" latinLnBrk="0" hangingPunct="1">
              <a:lnSpc>
                <a:spcPct val="90000"/>
              </a:lnSpc>
              <a:spcBef>
                <a:spcPts val="1000"/>
              </a:spcBef>
              <a:buFont typeface="Arial" panose="020B0604020202020204" pitchFamily="34" charset="0"/>
              <a:buChar char="•"/>
              <a:defRPr sz="1800" kern="1200">
                <a:solidFill>
                  <a:schemeClr val="tx1"/>
                </a:solidFill>
                <a:latin typeface="+mn-lt"/>
                <a:ea typeface="+mn-ea"/>
                <a:cs typeface="+mn-cs"/>
              </a:defRPr>
            </a:lvl1pPr>
            <a:lvl2pPr marL="457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2pPr>
            <a:lvl3pPr marL="914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371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1828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286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743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200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657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indent="-457200"/>
            <a:r>
              <a:rPr lang="de-DE" sz="3000" dirty="0" err="1"/>
              <a:t>Jojachin</a:t>
            </a:r>
            <a:r>
              <a:rPr lang="de-DE" sz="3000" dirty="0"/>
              <a:t> wird begnadigt				</a:t>
            </a:r>
            <a:endParaRPr lang="de-CH" sz="3000" dirty="0"/>
          </a:p>
        </p:txBody>
      </p:sp>
      <p:sp>
        <p:nvSpPr>
          <p:cNvPr id="7" name="Rechteck 6">
            <a:extLst>
              <a:ext uri="{FF2B5EF4-FFF2-40B4-BE49-F238E27FC236}">
                <a16:creationId xmlns:a16="http://schemas.microsoft.com/office/drawing/2014/main" id="{46E49D9D-350D-4CD3-9F64-59AC44DC8A80}"/>
              </a:ext>
            </a:extLst>
          </p:cNvPr>
          <p:cNvSpPr/>
          <p:nvPr/>
        </p:nvSpPr>
        <p:spPr>
          <a:xfrm>
            <a:off x="838200" y="2241350"/>
            <a:ext cx="10179867" cy="1477328"/>
          </a:xfrm>
          <a:prstGeom prst="rect">
            <a:avLst/>
          </a:prstGeom>
        </p:spPr>
        <p:txBody>
          <a:bodyPr wrap="square">
            <a:spAutoFit/>
          </a:bodyPr>
          <a:lstStyle/>
          <a:p>
            <a:r>
              <a:rPr lang="de-DE" sz="3000" dirty="0"/>
              <a:t>„[…] </a:t>
            </a:r>
            <a:r>
              <a:rPr lang="de-CH" sz="3000" dirty="0"/>
              <a:t>da erhob </a:t>
            </a:r>
            <a:r>
              <a:rPr lang="de-CH" sz="3000" dirty="0" err="1"/>
              <a:t>Ewil-Merodach</a:t>
            </a:r>
            <a:r>
              <a:rPr lang="de-CH" sz="3000" dirty="0"/>
              <a:t>, der König von Babel, im ersten Jahr seiner Regierung das Haupt </a:t>
            </a:r>
            <a:r>
              <a:rPr lang="de-CH" sz="3000" dirty="0" err="1"/>
              <a:t>Jehojachins</a:t>
            </a:r>
            <a:r>
              <a:rPr lang="de-CH" sz="3000" dirty="0"/>
              <a:t>, des Königs von </a:t>
            </a:r>
            <a:r>
              <a:rPr lang="de-CH" sz="3000" dirty="0" err="1"/>
              <a:t>Juda</a:t>
            </a:r>
            <a:r>
              <a:rPr lang="de-CH" sz="3000" dirty="0"/>
              <a:t>, und entließ ihn aus dem Kerker;</a:t>
            </a:r>
            <a:r>
              <a:rPr lang="de-DE" sz="3000" dirty="0"/>
              <a:t>“ 2Kö 25,27</a:t>
            </a:r>
          </a:p>
        </p:txBody>
      </p:sp>
    </p:spTree>
    <p:extLst>
      <p:ext uri="{BB962C8B-B14F-4D97-AF65-F5344CB8AC3E}">
        <p14:creationId xmlns:p14="http://schemas.microsoft.com/office/powerpoint/2010/main" val="10107193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animEffect transition="in" filter="fade">
                                      <p:cBhvr>
                                        <p:cTn id="9" dur="500"/>
                                        <p:tgtEl>
                                          <p:spTgt spid="8"/>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anim calcmode="lin" valueType="num">
                                      <p:cBhvr>
                                        <p:cTn id="14" dur="500" fill="hold"/>
                                        <p:tgtEl>
                                          <p:spTgt spid="7"/>
                                        </p:tgtEl>
                                        <p:attrNameLst>
                                          <p:attrName>ppt_w</p:attrName>
                                        </p:attrNameLst>
                                      </p:cBhvr>
                                      <p:tavLst>
                                        <p:tav tm="0">
                                          <p:val>
                                            <p:fltVal val="0"/>
                                          </p:val>
                                        </p:tav>
                                        <p:tav tm="100000">
                                          <p:val>
                                            <p:strVal val="#ppt_w"/>
                                          </p:val>
                                        </p:tav>
                                      </p:tavLst>
                                    </p:anim>
                                    <p:anim calcmode="lin" valueType="num">
                                      <p:cBhvr>
                                        <p:cTn id="15" dur="500" fill="hold"/>
                                        <p:tgtEl>
                                          <p:spTgt spid="7"/>
                                        </p:tgtEl>
                                        <p:attrNameLst>
                                          <p:attrName>ppt_h</p:attrName>
                                        </p:attrNameLst>
                                      </p:cBhvr>
                                      <p:tavLst>
                                        <p:tav tm="0">
                                          <p:val>
                                            <p:fltVal val="0"/>
                                          </p:val>
                                        </p:tav>
                                        <p:tav tm="100000">
                                          <p:val>
                                            <p:strVal val="#ppt_h"/>
                                          </p:val>
                                        </p:tav>
                                      </p:tavLst>
                                    </p:anim>
                                    <p:animEffect transition="in" filter="fade">
                                      <p:cBhvr>
                                        <p:cTn id="16"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7"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11FC962-2F30-4908-A3AD-D2DA6A8003D7}"/>
              </a:ext>
            </a:extLst>
          </p:cNvPr>
          <p:cNvSpPr>
            <a:spLocks noGrp="1"/>
          </p:cNvSpPr>
          <p:nvPr>
            <p:ph type="title"/>
          </p:nvPr>
        </p:nvSpPr>
        <p:spPr>
          <a:xfrm>
            <a:off x="838200" y="365126"/>
            <a:ext cx="10515600" cy="817130"/>
          </a:xfrm>
        </p:spPr>
        <p:txBody>
          <a:bodyPr/>
          <a:lstStyle/>
          <a:p>
            <a:pPr algn="ctr"/>
            <a:r>
              <a:rPr lang="de-CH" b="1" dirty="0"/>
              <a:t>Einleitung</a:t>
            </a:r>
          </a:p>
        </p:txBody>
      </p:sp>
      <p:graphicFrame>
        <p:nvGraphicFramePr>
          <p:cNvPr id="4" name="Tabelle 3">
            <a:extLst>
              <a:ext uri="{FF2B5EF4-FFF2-40B4-BE49-F238E27FC236}">
                <a16:creationId xmlns:a16="http://schemas.microsoft.com/office/drawing/2014/main" id="{112AEFF4-4DB1-4D99-9D4D-7ACCD0A627D5}"/>
              </a:ext>
            </a:extLst>
          </p:cNvPr>
          <p:cNvGraphicFramePr>
            <a:graphicFrameLocks noGrp="1"/>
          </p:cNvGraphicFramePr>
          <p:nvPr>
            <p:extLst>
              <p:ext uri="{D42A27DB-BD31-4B8C-83A1-F6EECF244321}">
                <p14:modId xmlns:p14="http://schemas.microsoft.com/office/powerpoint/2010/main" val="2555147822"/>
              </p:ext>
            </p:extLst>
          </p:nvPr>
        </p:nvGraphicFramePr>
        <p:xfrm>
          <a:off x="1129716" y="2108614"/>
          <a:ext cx="10008066" cy="2513720"/>
        </p:xfrm>
        <a:graphic>
          <a:graphicData uri="http://schemas.openxmlformats.org/drawingml/2006/table">
            <a:tbl>
              <a:tblPr firstRow="1" firstCol="1" bandRow="1">
                <a:tableStyleId>{5C22544A-7EE6-4342-B048-85BDC9FD1C3A}</a:tableStyleId>
              </a:tblPr>
              <a:tblGrid>
                <a:gridCol w="1760567">
                  <a:extLst>
                    <a:ext uri="{9D8B030D-6E8A-4147-A177-3AD203B41FA5}">
                      <a16:colId xmlns:a16="http://schemas.microsoft.com/office/drawing/2014/main" val="20000"/>
                    </a:ext>
                  </a:extLst>
                </a:gridCol>
                <a:gridCol w="2251073">
                  <a:extLst>
                    <a:ext uri="{9D8B030D-6E8A-4147-A177-3AD203B41FA5}">
                      <a16:colId xmlns:a16="http://schemas.microsoft.com/office/drawing/2014/main" val="20002"/>
                    </a:ext>
                  </a:extLst>
                </a:gridCol>
                <a:gridCol w="1875965">
                  <a:extLst>
                    <a:ext uri="{9D8B030D-6E8A-4147-A177-3AD203B41FA5}">
                      <a16:colId xmlns:a16="http://schemas.microsoft.com/office/drawing/2014/main" val="2433284406"/>
                    </a:ext>
                  </a:extLst>
                </a:gridCol>
                <a:gridCol w="2189533">
                  <a:extLst>
                    <a:ext uri="{9D8B030D-6E8A-4147-A177-3AD203B41FA5}">
                      <a16:colId xmlns:a16="http://schemas.microsoft.com/office/drawing/2014/main" val="3712694191"/>
                    </a:ext>
                  </a:extLst>
                </a:gridCol>
                <a:gridCol w="1930928">
                  <a:extLst>
                    <a:ext uri="{9D8B030D-6E8A-4147-A177-3AD203B41FA5}">
                      <a16:colId xmlns:a16="http://schemas.microsoft.com/office/drawing/2014/main" val="494476577"/>
                    </a:ext>
                  </a:extLst>
                </a:gridCol>
              </a:tblGrid>
              <a:tr h="1256860">
                <a:tc>
                  <a:txBody>
                    <a:bodyPr/>
                    <a:lstStyle/>
                    <a:p>
                      <a:pPr algn="ctr">
                        <a:spcAft>
                          <a:spcPts val="0"/>
                        </a:spcAft>
                      </a:pPr>
                      <a:r>
                        <a:rPr lang="de-CH" sz="3000" b="1" dirty="0">
                          <a:effectLst/>
                        </a:rPr>
                        <a:t>Salomo</a:t>
                      </a:r>
                      <a:endParaRPr lang="de-CH" sz="3000" b="1" dirty="0">
                        <a:effectLst/>
                        <a:latin typeface="Calibri" panose="020F0502020204030204" pitchFamily="34" charset="0"/>
                        <a:ea typeface="Calibri" panose="020F0502020204030204" pitchFamily="34" charset="0"/>
                        <a:cs typeface="Times New Roman" panose="02020603050405020304" pitchFamily="18" charset="0"/>
                      </a:endParaRPr>
                    </a:p>
                  </a:txBody>
                  <a:tcPr marL="126140" marR="126140" marT="0" marB="0" anchor="ctr">
                    <a:solidFill>
                      <a:srgbClr val="0070C0"/>
                    </a:solidFill>
                  </a:tcPr>
                </a:tc>
                <a:tc>
                  <a:txBody>
                    <a:bodyPr/>
                    <a:lstStyle/>
                    <a:p>
                      <a:pPr algn="ctr">
                        <a:spcAft>
                          <a:spcPts val="0"/>
                        </a:spcAft>
                      </a:pPr>
                      <a:r>
                        <a:rPr lang="de-CH" sz="3000" b="1" dirty="0">
                          <a:effectLst/>
                          <a:latin typeface="Calibri" panose="020F0502020204030204" pitchFamily="34" charset="0"/>
                          <a:ea typeface="Calibri" panose="020F0502020204030204" pitchFamily="34" charset="0"/>
                          <a:cs typeface="Times New Roman" panose="02020603050405020304" pitchFamily="18" charset="0"/>
                        </a:rPr>
                        <a:t>Teilung</a:t>
                      </a:r>
                    </a:p>
                    <a:p>
                      <a:pPr algn="ctr">
                        <a:spcAft>
                          <a:spcPts val="0"/>
                        </a:spcAft>
                      </a:pPr>
                      <a:r>
                        <a:rPr lang="de-CH" sz="3000" b="1" dirty="0">
                          <a:effectLst/>
                          <a:latin typeface="Calibri" panose="020F0502020204030204" pitchFamily="34" charset="0"/>
                          <a:ea typeface="Calibri" panose="020F0502020204030204" pitchFamily="34" charset="0"/>
                          <a:cs typeface="Times New Roman" panose="02020603050405020304" pitchFamily="18" charset="0"/>
                        </a:rPr>
                        <a:t>des Reiches</a:t>
                      </a:r>
                    </a:p>
                  </a:txBody>
                  <a:tcPr marL="126140" marR="126140" marT="0" marB="0" anchor="ctr">
                    <a:solidFill>
                      <a:srgbClr val="0070C0"/>
                    </a:solidFill>
                  </a:tcPr>
                </a:tc>
                <a:tc>
                  <a:txBody>
                    <a:bodyPr/>
                    <a:lstStyle/>
                    <a:p>
                      <a:pPr algn="ctr">
                        <a:spcAft>
                          <a:spcPts val="0"/>
                        </a:spcAft>
                      </a:pPr>
                      <a:r>
                        <a:rPr lang="de-CH" sz="3000" b="1" dirty="0">
                          <a:effectLst/>
                          <a:latin typeface="Calibri" panose="020F0502020204030204" pitchFamily="34" charset="0"/>
                          <a:ea typeface="Calibri" panose="020F0502020204030204" pitchFamily="34" charset="0"/>
                          <a:cs typeface="Times New Roman" panose="02020603050405020304" pitchFamily="18" charset="0"/>
                        </a:rPr>
                        <a:t>Elia</a:t>
                      </a:r>
                    </a:p>
                    <a:p>
                      <a:pPr algn="ctr">
                        <a:spcAft>
                          <a:spcPts val="0"/>
                        </a:spcAft>
                      </a:pPr>
                      <a:r>
                        <a:rPr lang="de-CH" sz="3000" b="1" dirty="0">
                          <a:effectLst/>
                          <a:latin typeface="Calibri" panose="020F0502020204030204" pitchFamily="34" charset="0"/>
                          <a:ea typeface="Calibri" panose="020F0502020204030204" pitchFamily="34" charset="0"/>
                          <a:cs typeface="Times New Roman" panose="02020603050405020304" pitchFamily="18" charset="0"/>
                        </a:rPr>
                        <a:t>Elisa</a:t>
                      </a:r>
                    </a:p>
                  </a:txBody>
                  <a:tcPr marL="126140" marR="126140" marT="0" marB="0" anchor="ctr">
                    <a:solidFill>
                      <a:srgbClr val="0070C0"/>
                    </a:solidFill>
                  </a:tcPr>
                </a:tc>
                <a:tc>
                  <a:txBody>
                    <a:bodyPr/>
                    <a:lstStyle/>
                    <a:p>
                      <a:pPr algn="ctr">
                        <a:spcAft>
                          <a:spcPts val="0"/>
                        </a:spcAft>
                      </a:pPr>
                      <a:r>
                        <a:rPr lang="de-CH" sz="3000" b="1" dirty="0">
                          <a:effectLst/>
                          <a:latin typeface="Calibri" panose="020F0502020204030204" pitchFamily="34" charset="0"/>
                          <a:ea typeface="Calibri" panose="020F0502020204030204" pitchFamily="34" charset="0"/>
                          <a:cs typeface="Times New Roman" panose="02020603050405020304" pitchFamily="18" charset="0"/>
                        </a:rPr>
                        <a:t>Untergang</a:t>
                      </a:r>
                    </a:p>
                    <a:p>
                      <a:pPr algn="ctr">
                        <a:spcAft>
                          <a:spcPts val="0"/>
                        </a:spcAft>
                      </a:pPr>
                      <a:r>
                        <a:rPr lang="de-CH" sz="3000" b="1" dirty="0">
                          <a:effectLst/>
                          <a:latin typeface="Calibri" panose="020F0502020204030204" pitchFamily="34" charset="0"/>
                          <a:ea typeface="Calibri" panose="020F0502020204030204" pitchFamily="34" charset="0"/>
                          <a:cs typeface="Times New Roman" panose="02020603050405020304" pitchFamily="18" charset="0"/>
                        </a:rPr>
                        <a:t>Israels</a:t>
                      </a:r>
                    </a:p>
                  </a:txBody>
                  <a:tcPr marL="126140" marR="126140" marT="0" marB="0" anchor="ctr">
                    <a:solidFill>
                      <a:srgbClr val="0070C0"/>
                    </a:solidFill>
                  </a:tcPr>
                </a:tc>
                <a:tc>
                  <a:txBody>
                    <a:bodyPr/>
                    <a:lstStyle/>
                    <a:p>
                      <a:pPr algn="ctr">
                        <a:spcAft>
                          <a:spcPts val="0"/>
                        </a:spcAft>
                      </a:pPr>
                      <a:r>
                        <a:rPr lang="de-CH" sz="3000" b="1" dirty="0">
                          <a:effectLst/>
                          <a:latin typeface="Calibri" panose="020F0502020204030204" pitchFamily="34" charset="0"/>
                          <a:ea typeface="Calibri" panose="020F0502020204030204" pitchFamily="34" charset="0"/>
                          <a:cs typeface="Times New Roman" panose="02020603050405020304" pitchFamily="18" charset="0"/>
                        </a:rPr>
                        <a:t>Untergang</a:t>
                      </a:r>
                    </a:p>
                    <a:p>
                      <a:pPr algn="ctr">
                        <a:spcAft>
                          <a:spcPts val="0"/>
                        </a:spcAft>
                      </a:pPr>
                      <a:r>
                        <a:rPr lang="de-CH" sz="3000" b="1" dirty="0">
                          <a:effectLst/>
                          <a:latin typeface="Calibri" panose="020F0502020204030204" pitchFamily="34" charset="0"/>
                          <a:ea typeface="Calibri" panose="020F0502020204030204" pitchFamily="34" charset="0"/>
                          <a:cs typeface="Times New Roman" panose="02020603050405020304" pitchFamily="18" charset="0"/>
                        </a:rPr>
                        <a:t>Judas</a:t>
                      </a:r>
                    </a:p>
                  </a:txBody>
                  <a:tcPr marL="126140" marR="126140" marT="0" marB="0" anchor="ctr">
                    <a:solidFill>
                      <a:srgbClr val="0070C0"/>
                    </a:solidFill>
                  </a:tcPr>
                </a:tc>
                <a:extLst>
                  <a:ext uri="{0D108BD9-81ED-4DB2-BD59-A6C34878D82A}">
                    <a16:rowId xmlns:a16="http://schemas.microsoft.com/office/drawing/2014/main" val="10000"/>
                  </a:ext>
                </a:extLst>
              </a:tr>
              <a:tr h="1256860">
                <a:tc>
                  <a:txBody>
                    <a:bodyPr/>
                    <a:lstStyle/>
                    <a:p>
                      <a:pPr algn="ctr">
                        <a:spcAft>
                          <a:spcPts val="0"/>
                        </a:spcAft>
                      </a:pPr>
                      <a:r>
                        <a:rPr lang="de-CH" sz="30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1Kö 1-11</a:t>
                      </a:r>
                    </a:p>
                  </a:txBody>
                  <a:tcPr marL="126140" marR="126140" marT="0" marB="0" anchor="ctr">
                    <a:solidFill>
                      <a:schemeClr val="bg1">
                        <a:lumMod val="85000"/>
                      </a:schemeClr>
                    </a:solidFill>
                  </a:tcPr>
                </a:tc>
                <a:tc>
                  <a:txBody>
                    <a:bodyPr/>
                    <a:lstStyle/>
                    <a:p>
                      <a:pPr algn="ctr">
                        <a:spcAft>
                          <a:spcPts val="0"/>
                        </a:spcAft>
                      </a:pPr>
                      <a:r>
                        <a:rPr lang="de-CH" sz="3000" b="0" kern="1200" dirty="0">
                          <a:solidFill>
                            <a:schemeClr val="tx1"/>
                          </a:solidFill>
                          <a:effectLst/>
                          <a:latin typeface="+mn-lt"/>
                          <a:ea typeface="+mn-ea"/>
                          <a:cs typeface="+mn-cs"/>
                        </a:rPr>
                        <a:t>1Kö 12-16</a:t>
                      </a:r>
                    </a:p>
                  </a:txBody>
                  <a:tcPr marL="126140" marR="126140" marT="0" marB="0" anchor="ctr">
                    <a:solidFill>
                      <a:schemeClr val="bg1">
                        <a:lumMod val="85000"/>
                      </a:schemeClr>
                    </a:solidFill>
                  </a:tcPr>
                </a:tc>
                <a:tc>
                  <a:txBody>
                    <a:bodyPr/>
                    <a:lstStyle/>
                    <a:p>
                      <a:pPr algn="ctr">
                        <a:spcAft>
                          <a:spcPts val="0"/>
                        </a:spcAft>
                      </a:pPr>
                      <a:r>
                        <a:rPr lang="de-CH" sz="3000" b="0" kern="1200" dirty="0">
                          <a:solidFill>
                            <a:schemeClr val="tx1"/>
                          </a:solidFill>
                          <a:effectLst/>
                          <a:latin typeface="+mn-lt"/>
                          <a:ea typeface="+mn-ea"/>
                          <a:cs typeface="+mn-cs"/>
                        </a:rPr>
                        <a:t>1Kö 17 –</a:t>
                      </a:r>
                    </a:p>
                    <a:p>
                      <a:pPr>
                        <a:spcAft>
                          <a:spcPts val="0"/>
                        </a:spcAft>
                      </a:pPr>
                      <a:r>
                        <a:rPr lang="de-CH" sz="3000" b="0" kern="1200" dirty="0">
                          <a:solidFill>
                            <a:schemeClr val="tx1"/>
                          </a:solidFill>
                          <a:effectLst/>
                          <a:latin typeface="+mn-lt"/>
                          <a:ea typeface="+mn-ea"/>
                          <a:cs typeface="+mn-cs"/>
                        </a:rPr>
                        <a:t> 2Kö 8,15</a:t>
                      </a:r>
                    </a:p>
                  </a:txBody>
                  <a:tcPr marL="126140" marR="126140" marT="0" marB="0" anchor="ctr">
                    <a:solidFill>
                      <a:schemeClr val="bg1">
                        <a:lumMod val="85000"/>
                      </a:schemeClr>
                    </a:solidFill>
                  </a:tcPr>
                </a:tc>
                <a:tc>
                  <a:txBody>
                    <a:bodyPr/>
                    <a:lstStyle/>
                    <a:p>
                      <a:pPr algn="ctr">
                        <a:spcAft>
                          <a:spcPts val="0"/>
                        </a:spcAft>
                      </a:pPr>
                      <a:r>
                        <a:rPr lang="de-CH" sz="3000" b="0" kern="1200" dirty="0">
                          <a:solidFill>
                            <a:schemeClr val="tx1"/>
                          </a:solidFill>
                          <a:effectLst/>
                          <a:latin typeface="+mn-lt"/>
                          <a:ea typeface="+mn-ea"/>
                          <a:cs typeface="+mn-cs"/>
                        </a:rPr>
                        <a:t>2Kö 8,16-17</a:t>
                      </a:r>
                    </a:p>
                  </a:txBody>
                  <a:tcPr marL="126140" marR="126140" marT="0" marB="0" anchor="ctr">
                    <a:solidFill>
                      <a:schemeClr val="bg1">
                        <a:lumMod val="85000"/>
                      </a:schemeClr>
                    </a:solidFill>
                  </a:tcPr>
                </a:tc>
                <a:tc>
                  <a:txBody>
                    <a:bodyPr/>
                    <a:lstStyle/>
                    <a:p>
                      <a:pPr algn="ctr">
                        <a:spcAft>
                          <a:spcPts val="0"/>
                        </a:spcAft>
                      </a:pPr>
                      <a:r>
                        <a:rPr lang="de-CH" sz="3000" b="0" kern="1200" dirty="0">
                          <a:solidFill>
                            <a:schemeClr val="tx1"/>
                          </a:solidFill>
                          <a:effectLst/>
                          <a:latin typeface="+mn-lt"/>
                          <a:ea typeface="+mn-ea"/>
                          <a:cs typeface="+mn-cs"/>
                        </a:rPr>
                        <a:t>2Kö 18-25</a:t>
                      </a:r>
                    </a:p>
                  </a:txBody>
                  <a:tcPr marL="126140" marR="126140" marT="0" marB="0" anchor="ctr">
                    <a:solidFill>
                      <a:schemeClr val="bg1">
                        <a:lumMod val="85000"/>
                      </a:schemeClr>
                    </a:solidFill>
                  </a:tcPr>
                </a:tc>
                <a:extLst>
                  <a:ext uri="{0D108BD9-81ED-4DB2-BD59-A6C34878D82A}">
                    <a16:rowId xmlns:a16="http://schemas.microsoft.com/office/drawing/2014/main" val="10001"/>
                  </a:ext>
                </a:extLst>
              </a:tr>
            </a:tbl>
          </a:graphicData>
        </a:graphic>
      </p:graphicFrame>
      <p:sp>
        <p:nvSpPr>
          <p:cNvPr id="3" name="Textfeld 2">
            <a:extLst>
              <a:ext uri="{FF2B5EF4-FFF2-40B4-BE49-F238E27FC236}">
                <a16:creationId xmlns:a16="http://schemas.microsoft.com/office/drawing/2014/main" id="{E559C06D-503F-439A-8C31-69C2AC0DB716}"/>
              </a:ext>
            </a:extLst>
          </p:cNvPr>
          <p:cNvSpPr txBox="1"/>
          <p:nvPr/>
        </p:nvSpPr>
        <p:spPr>
          <a:xfrm>
            <a:off x="1054216" y="4622334"/>
            <a:ext cx="2627964" cy="369332"/>
          </a:xfrm>
          <a:prstGeom prst="rect">
            <a:avLst/>
          </a:prstGeom>
          <a:noFill/>
        </p:spPr>
        <p:txBody>
          <a:bodyPr wrap="none" rtlCol="0">
            <a:spAutoFit/>
          </a:bodyPr>
          <a:lstStyle/>
          <a:p>
            <a:r>
              <a:rPr lang="de-CH" i="1" dirty="0"/>
              <a:t>Aufbau des Könige Buches</a:t>
            </a:r>
          </a:p>
        </p:txBody>
      </p:sp>
      <p:sp>
        <p:nvSpPr>
          <p:cNvPr id="5" name="Rectangle 2">
            <a:extLst>
              <a:ext uri="{FF2B5EF4-FFF2-40B4-BE49-F238E27FC236}">
                <a16:creationId xmlns:a16="http://schemas.microsoft.com/office/drawing/2014/main" id="{ED318DE4-A6FB-4D2F-8518-308075A627E1}"/>
              </a:ext>
            </a:extLst>
          </p:cNvPr>
          <p:cNvSpPr>
            <a:spLocks noChangeArrowheads="1"/>
          </p:cNvSpPr>
          <p:nvPr/>
        </p:nvSpPr>
        <p:spPr bwMode="auto">
          <a:xfrm>
            <a:off x="838200" y="1624345"/>
            <a:ext cx="11230069"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de-CH" altLang="de-DE" sz="2400" b="1"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1016	           976	                 918	                  858  	                        722	       586 (561)</a:t>
            </a:r>
            <a:endParaRPr kumimoji="0" lang="de-CH" altLang="de-DE" sz="9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de-CH" altLang="de-DE" sz="12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t>
            </a:r>
            <a:endParaRPr kumimoji="0" lang="de-CH" altLang="de-DE"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256511503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11FC962-2F30-4908-A3AD-D2DA6A8003D7}"/>
              </a:ext>
            </a:extLst>
          </p:cNvPr>
          <p:cNvSpPr>
            <a:spLocks noGrp="1"/>
          </p:cNvSpPr>
          <p:nvPr>
            <p:ph type="title"/>
          </p:nvPr>
        </p:nvSpPr>
        <p:spPr>
          <a:xfrm>
            <a:off x="838200" y="365126"/>
            <a:ext cx="10515600" cy="817130"/>
          </a:xfrm>
        </p:spPr>
        <p:txBody>
          <a:bodyPr/>
          <a:lstStyle/>
          <a:p>
            <a:pPr algn="ctr"/>
            <a:r>
              <a:rPr lang="de-CH" b="1" dirty="0"/>
              <a:t>Kapitel 25</a:t>
            </a:r>
          </a:p>
        </p:txBody>
      </p:sp>
      <p:sp>
        <p:nvSpPr>
          <p:cNvPr id="8" name="Inhaltsplatzhalter 3">
            <a:extLst>
              <a:ext uri="{FF2B5EF4-FFF2-40B4-BE49-F238E27FC236}">
                <a16:creationId xmlns:a16="http://schemas.microsoft.com/office/drawing/2014/main" id="{5A125C35-51C0-40A3-A322-CA5216042C22}"/>
              </a:ext>
            </a:extLst>
          </p:cNvPr>
          <p:cNvSpPr txBox="1">
            <a:spLocks/>
          </p:cNvSpPr>
          <p:nvPr/>
        </p:nvSpPr>
        <p:spPr>
          <a:xfrm>
            <a:off x="838200" y="1417147"/>
            <a:ext cx="11040611" cy="507831"/>
          </a:xfrm>
          <a:prstGeom prst="rect">
            <a:avLst/>
          </a:prstGeom>
          <a:noFill/>
        </p:spPr>
        <p:txBody>
          <a:bodyPr vert="horz" wrap="square" lIns="91440" tIns="45720" rIns="91440" bIns="45720" rtlCol="0">
            <a:spAutoFit/>
          </a:bodyPr>
          <a:lstStyle>
            <a:defPPr>
              <a:defRPr lang="de-DE"/>
            </a:defPPr>
            <a:lvl1pPr marL="0" indent="-228600" algn="l" defTabSz="914400" rtl="0" eaLnBrk="1" latinLnBrk="0" hangingPunct="1">
              <a:lnSpc>
                <a:spcPct val="90000"/>
              </a:lnSpc>
              <a:spcBef>
                <a:spcPts val="1000"/>
              </a:spcBef>
              <a:buFont typeface="Arial" panose="020B0604020202020204" pitchFamily="34" charset="0"/>
              <a:buChar char="•"/>
              <a:defRPr sz="1800" kern="1200">
                <a:solidFill>
                  <a:schemeClr val="tx1"/>
                </a:solidFill>
                <a:latin typeface="+mn-lt"/>
                <a:ea typeface="+mn-ea"/>
                <a:cs typeface="+mn-cs"/>
              </a:defRPr>
            </a:lvl1pPr>
            <a:lvl2pPr marL="457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2pPr>
            <a:lvl3pPr marL="914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371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1828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286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743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200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657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indent="-457200"/>
            <a:r>
              <a:rPr lang="de-DE" sz="3000" dirty="0" err="1"/>
              <a:t>Jojachin</a:t>
            </a:r>
            <a:r>
              <a:rPr lang="de-DE" sz="3000" dirty="0"/>
              <a:t> wird begnadigt				</a:t>
            </a:r>
            <a:endParaRPr lang="de-CH" sz="3000" dirty="0"/>
          </a:p>
        </p:txBody>
      </p:sp>
      <p:sp>
        <p:nvSpPr>
          <p:cNvPr id="7" name="Rechteck 6">
            <a:extLst>
              <a:ext uri="{FF2B5EF4-FFF2-40B4-BE49-F238E27FC236}">
                <a16:creationId xmlns:a16="http://schemas.microsoft.com/office/drawing/2014/main" id="{46E49D9D-350D-4CD3-9F64-59AC44DC8A80}"/>
              </a:ext>
            </a:extLst>
          </p:cNvPr>
          <p:cNvSpPr/>
          <p:nvPr/>
        </p:nvSpPr>
        <p:spPr>
          <a:xfrm>
            <a:off x="838200" y="4143476"/>
            <a:ext cx="10179867" cy="1477328"/>
          </a:xfrm>
          <a:prstGeom prst="rect">
            <a:avLst/>
          </a:prstGeom>
        </p:spPr>
        <p:txBody>
          <a:bodyPr wrap="square">
            <a:spAutoFit/>
          </a:bodyPr>
          <a:lstStyle/>
          <a:p>
            <a:r>
              <a:rPr lang="de-DE" sz="3000" dirty="0"/>
              <a:t>„[…] </a:t>
            </a:r>
            <a:r>
              <a:rPr lang="de-CH" sz="3000" dirty="0"/>
              <a:t>Denn von seinen Nachkommen wird es nicht einem gelingen, auf dem Thron Davids zu sitzen und weiterhin über </a:t>
            </a:r>
            <a:r>
              <a:rPr lang="de-CH" sz="3000" dirty="0" err="1"/>
              <a:t>Juda</a:t>
            </a:r>
            <a:r>
              <a:rPr lang="de-CH" sz="3000" dirty="0"/>
              <a:t> zu herrschen.</a:t>
            </a:r>
            <a:r>
              <a:rPr lang="de-DE" sz="3000" dirty="0"/>
              <a:t>“ </a:t>
            </a:r>
            <a:r>
              <a:rPr lang="de-DE" sz="3000" dirty="0" err="1"/>
              <a:t>Jer</a:t>
            </a:r>
            <a:r>
              <a:rPr lang="de-DE" sz="3000" dirty="0"/>
              <a:t> 22,30</a:t>
            </a:r>
          </a:p>
        </p:txBody>
      </p:sp>
      <p:sp>
        <p:nvSpPr>
          <p:cNvPr id="5" name="Rechteck 4">
            <a:extLst>
              <a:ext uri="{FF2B5EF4-FFF2-40B4-BE49-F238E27FC236}">
                <a16:creationId xmlns:a16="http://schemas.microsoft.com/office/drawing/2014/main" id="{46E49D9D-350D-4CD3-9F64-59AC44DC8A80}"/>
              </a:ext>
            </a:extLst>
          </p:cNvPr>
          <p:cNvSpPr/>
          <p:nvPr/>
        </p:nvSpPr>
        <p:spPr>
          <a:xfrm>
            <a:off x="838200" y="2295563"/>
            <a:ext cx="10179867" cy="1477328"/>
          </a:xfrm>
          <a:prstGeom prst="rect">
            <a:avLst/>
          </a:prstGeom>
        </p:spPr>
        <p:txBody>
          <a:bodyPr wrap="square">
            <a:spAutoFit/>
          </a:bodyPr>
          <a:lstStyle/>
          <a:p>
            <a:r>
              <a:rPr lang="de-DE" sz="3000" dirty="0"/>
              <a:t>„</a:t>
            </a:r>
            <a:r>
              <a:rPr lang="de-CH" sz="3000" dirty="0"/>
              <a:t>Der HERR hat David in Wahrheit geschworen, davon wird er nicht abgehen: »Einen von der Frucht deines Leibes will ich auf deinen Thron setzen!</a:t>
            </a:r>
            <a:r>
              <a:rPr lang="de-DE" sz="3000" dirty="0"/>
              <a:t>“ Psalm 132,11</a:t>
            </a:r>
          </a:p>
        </p:txBody>
      </p:sp>
    </p:spTree>
    <p:extLst>
      <p:ext uri="{BB962C8B-B14F-4D97-AF65-F5344CB8AC3E}">
        <p14:creationId xmlns:p14="http://schemas.microsoft.com/office/powerpoint/2010/main" val="19217278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p:cTn id="7" dur="500" fill="hold"/>
                                        <p:tgtEl>
                                          <p:spTgt spid="5">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5">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5">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anim calcmode="lin" valueType="num">
                                      <p:cBhvr>
                                        <p:cTn id="14" dur="500" fill="hold"/>
                                        <p:tgtEl>
                                          <p:spTgt spid="7"/>
                                        </p:tgtEl>
                                        <p:attrNameLst>
                                          <p:attrName>ppt_w</p:attrName>
                                        </p:attrNameLst>
                                      </p:cBhvr>
                                      <p:tavLst>
                                        <p:tav tm="0">
                                          <p:val>
                                            <p:fltVal val="0"/>
                                          </p:val>
                                        </p:tav>
                                        <p:tav tm="100000">
                                          <p:val>
                                            <p:strVal val="#ppt_w"/>
                                          </p:val>
                                        </p:tav>
                                      </p:tavLst>
                                    </p:anim>
                                    <p:anim calcmode="lin" valueType="num">
                                      <p:cBhvr>
                                        <p:cTn id="15" dur="500" fill="hold"/>
                                        <p:tgtEl>
                                          <p:spTgt spid="7"/>
                                        </p:tgtEl>
                                        <p:attrNameLst>
                                          <p:attrName>ppt_h</p:attrName>
                                        </p:attrNameLst>
                                      </p:cBhvr>
                                      <p:tavLst>
                                        <p:tav tm="0">
                                          <p:val>
                                            <p:fltVal val="0"/>
                                          </p:val>
                                        </p:tav>
                                        <p:tav tm="100000">
                                          <p:val>
                                            <p:strVal val="#ppt_h"/>
                                          </p:val>
                                        </p:tav>
                                      </p:tavLst>
                                    </p:anim>
                                    <p:animEffect transition="in" filter="fade">
                                      <p:cBhvr>
                                        <p:cTn id="16"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feld 4">
            <a:extLst>
              <a:ext uri="{FF2B5EF4-FFF2-40B4-BE49-F238E27FC236}">
                <a16:creationId xmlns:a16="http://schemas.microsoft.com/office/drawing/2014/main" id="{7F68FAFD-8CA7-4127-96EC-74E2FFF63FF2}"/>
              </a:ext>
            </a:extLst>
          </p:cNvPr>
          <p:cNvSpPr txBox="1"/>
          <p:nvPr/>
        </p:nvSpPr>
        <p:spPr>
          <a:xfrm>
            <a:off x="563103" y="977891"/>
            <a:ext cx="11417612" cy="3724096"/>
          </a:xfrm>
          <a:prstGeom prst="rect">
            <a:avLst/>
          </a:prstGeom>
          <a:noFill/>
        </p:spPr>
        <p:txBody>
          <a:bodyPr wrap="square" rtlCol="0">
            <a:spAutoFit/>
          </a:bodyPr>
          <a:lstStyle/>
          <a:p>
            <a:pPr lvl="0"/>
            <a:r>
              <a:rPr lang="de-CH" sz="3400" dirty="0"/>
              <a:t>Botschaft des Buches</a:t>
            </a:r>
          </a:p>
          <a:p>
            <a:pPr lvl="0"/>
            <a:endParaRPr lang="de-CH" sz="3400" dirty="0"/>
          </a:p>
          <a:p>
            <a:r>
              <a:rPr lang="de-CH" sz="2800" dirty="0"/>
              <a:t>Die Botschaft der Königsbücher lautet: Der HERR regiert! Der HERR ist gnädig!</a:t>
            </a:r>
          </a:p>
          <a:p>
            <a:r>
              <a:rPr lang="de-CH" sz="2800" dirty="0"/>
              <a:t>Er leitet die Geschichte. Immer wieder sehen wir wie Gott eingreift und die Richtung angibt. </a:t>
            </a:r>
          </a:p>
          <a:p>
            <a:r>
              <a:rPr lang="de-CH" sz="2800" dirty="0"/>
              <a:t>Er segnet die, welche ihn von ganzem Herzen suchen und ihm folgen und dem Gesetz gehorsam sind. Im Gegenzug richtet er die, welche von ihm abfallen und anderen Göttern dienen. </a:t>
            </a:r>
          </a:p>
        </p:txBody>
      </p:sp>
    </p:spTree>
    <p:extLst>
      <p:ext uri="{BB962C8B-B14F-4D97-AF65-F5344CB8AC3E}">
        <p14:creationId xmlns:p14="http://schemas.microsoft.com/office/powerpoint/2010/main" val="414980029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Grafik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55591" y="-1034427"/>
            <a:ext cx="10527956" cy="6359405"/>
          </a:xfrm>
          <a:prstGeom prst="rect">
            <a:avLst/>
          </a:prstGeom>
        </p:spPr>
      </p:pic>
      <p:sp>
        <p:nvSpPr>
          <p:cNvPr id="2" name="Textfeld 1"/>
          <p:cNvSpPr txBox="1"/>
          <p:nvPr/>
        </p:nvSpPr>
        <p:spPr>
          <a:xfrm>
            <a:off x="3374614" y="4855618"/>
            <a:ext cx="5442772" cy="938719"/>
          </a:xfrm>
          <a:prstGeom prst="rect">
            <a:avLst/>
          </a:prstGeom>
          <a:noFill/>
        </p:spPr>
        <p:txBody>
          <a:bodyPr wrap="none" rtlCol="0">
            <a:spAutoFit/>
          </a:bodyPr>
          <a:lstStyle/>
          <a:p>
            <a:pPr algn="ctr"/>
            <a:r>
              <a:rPr lang="de-CH" sz="5500" b="1" dirty="0"/>
              <a:t>1.+2. Könige Teil 6</a:t>
            </a:r>
          </a:p>
        </p:txBody>
      </p:sp>
    </p:spTree>
    <p:extLst>
      <p:ext uri="{BB962C8B-B14F-4D97-AF65-F5344CB8AC3E}">
        <p14:creationId xmlns:p14="http://schemas.microsoft.com/office/powerpoint/2010/main" val="30149232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11FC962-2F30-4908-A3AD-D2DA6A8003D7}"/>
              </a:ext>
            </a:extLst>
          </p:cNvPr>
          <p:cNvSpPr>
            <a:spLocks noGrp="1"/>
          </p:cNvSpPr>
          <p:nvPr>
            <p:ph type="title"/>
          </p:nvPr>
        </p:nvSpPr>
        <p:spPr>
          <a:xfrm>
            <a:off x="838200" y="365126"/>
            <a:ext cx="10515600" cy="817130"/>
          </a:xfrm>
        </p:spPr>
        <p:txBody>
          <a:bodyPr/>
          <a:lstStyle/>
          <a:p>
            <a:pPr algn="ctr"/>
            <a:r>
              <a:rPr lang="de-CH" b="1" dirty="0"/>
              <a:t>Kapitel 18-20</a:t>
            </a:r>
          </a:p>
        </p:txBody>
      </p:sp>
      <p:sp>
        <p:nvSpPr>
          <p:cNvPr id="6" name="Rechteck 5">
            <a:extLst>
              <a:ext uri="{FF2B5EF4-FFF2-40B4-BE49-F238E27FC236}">
                <a16:creationId xmlns:a16="http://schemas.microsoft.com/office/drawing/2014/main" id="{46E49D9D-350D-4CD3-9F64-59AC44DC8A80}"/>
              </a:ext>
            </a:extLst>
          </p:cNvPr>
          <p:cNvSpPr/>
          <p:nvPr/>
        </p:nvSpPr>
        <p:spPr>
          <a:xfrm>
            <a:off x="838200" y="2358114"/>
            <a:ext cx="10008765" cy="2862322"/>
          </a:xfrm>
          <a:prstGeom prst="rect">
            <a:avLst/>
          </a:prstGeom>
        </p:spPr>
        <p:txBody>
          <a:bodyPr wrap="square">
            <a:spAutoFit/>
          </a:bodyPr>
          <a:lstStyle/>
          <a:p>
            <a:pPr indent="0">
              <a:buNone/>
            </a:pPr>
            <a:r>
              <a:rPr lang="de-DE" sz="3000" dirty="0"/>
              <a:t>„Im dritten Jahr </a:t>
            </a:r>
            <a:r>
              <a:rPr lang="de-DE" sz="3000" dirty="0" err="1"/>
              <a:t>Hoseas</a:t>
            </a:r>
            <a:r>
              <a:rPr lang="de-DE" sz="3000" dirty="0"/>
              <a:t>, des Sohnes Elas, des Königs von Israel, wurde Hiskia König, der Sohn des </a:t>
            </a:r>
            <a:r>
              <a:rPr lang="de-DE" sz="3000" dirty="0" err="1"/>
              <a:t>Ahas</a:t>
            </a:r>
            <a:r>
              <a:rPr lang="de-DE" sz="3000" dirty="0"/>
              <a:t>, des Königs von </a:t>
            </a:r>
            <a:r>
              <a:rPr lang="de-DE" sz="3000" dirty="0" err="1"/>
              <a:t>Juda</a:t>
            </a:r>
            <a:r>
              <a:rPr lang="de-DE" sz="3000" dirty="0"/>
              <a:t>. Mit 25 Jahren wurde er König, und er regierte 29 Jahre lang in Jerusalem. </a:t>
            </a:r>
            <a:r>
              <a:rPr lang="de-CH" sz="3000" dirty="0"/>
              <a:t>Und der Name seiner Mutter war </a:t>
            </a:r>
            <a:r>
              <a:rPr lang="de-CH" sz="3000" dirty="0" err="1"/>
              <a:t>Abija</a:t>
            </a:r>
            <a:r>
              <a:rPr lang="de-CH" sz="3000" dirty="0"/>
              <a:t>, eine Tochter Sacharjas. </a:t>
            </a:r>
            <a:r>
              <a:rPr lang="de-DE" sz="3000" dirty="0"/>
              <a:t>Und er tat, was recht war in den Augen des HERRN, ganz wie es sein Vater David getan hatte.“ 2Kö 18,1-3</a:t>
            </a:r>
          </a:p>
        </p:txBody>
      </p:sp>
      <p:sp>
        <p:nvSpPr>
          <p:cNvPr id="8" name="Inhaltsplatzhalter 3">
            <a:extLst>
              <a:ext uri="{FF2B5EF4-FFF2-40B4-BE49-F238E27FC236}">
                <a16:creationId xmlns:a16="http://schemas.microsoft.com/office/drawing/2014/main" id="{5A125C35-51C0-40A3-A322-CA5216042C22}"/>
              </a:ext>
            </a:extLst>
          </p:cNvPr>
          <p:cNvSpPr txBox="1">
            <a:spLocks/>
          </p:cNvSpPr>
          <p:nvPr/>
        </p:nvSpPr>
        <p:spPr>
          <a:xfrm>
            <a:off x="838200" y="1417147"/>
            <a:ext cx="11040611" cy="1051570"/>
          </a:xfrm>
          <a:prstGeom prst="rect">
            <a:avLst/>
          </a:prstGeom>
          <a:noFill/>
        </p:spPr>
        <p:txBody>
          <a:bodyPr vert="horz" wrap="square" lIns="91440" tIns="45720" rIns="91440" bIns="45720" rtlCol="0">
            <a:spAutoFit/>
          </a:bodyPr>
          <a:lstStyle>
            <a:defPPr>
              <a:defRPr lang="de-DE"/>
            </a:defPPr>
            <a:lvl1pPr marL="0" indent="-228600" algn="l" defTabSz="914400" rtl="0" eaLnBrk="1" latinLnBrk="0" hangingPunct="1">
              <a:lnSpc>
                <a:spcPct val="90000"/>
              </a:lnSpc>
              <a:spcBef>
                <a:spcPts val="1000"/>
              </a:spcBef>
              <a:buFont typeface="Arial" panose="020B0604020202020204" pitchFamily="34" charset="0"/>
              <a:buChar char="•"/>
              <a:defRPr sz="1800" kern="1200">
                <a:solidFill>
                  <a:schemeClr val="tx1"/>
                </a:solidFill>
                <a:latin typeface="+mn-lt"/>
                <a:ea typeface="+mn-ea"/>
                <a:cs typeface="+mn-cs"/>
              </a:defRPr>
            </a:lvl1pPr>
            <a:lvl2pPr marL="457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2pPr>
            <a:lvl3pPr marL="914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371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1828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286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743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200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657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indent="-457200"/>
            <a:r>
              <a:rPr lang="de-DE" sz="3000" dirty="0"/>
              <a:t>Hiskia wird König von </a:t>
            </a:r>
            <a:r>
              <a:rPr lang="de-DE" sz="3000" dirty="0" err="1"/>
              <a:t>Juda</a:t>
            </a:r>
            <a:endParaRPr lang="de-DE" sz="3000" dirty="0"/>
          </a:p>
          <a:p>
            <a:pPr indent="0">
              <a:buNone/>
            </a:pPr>
            <a:r>
              <a:rPr lang="de-DE" sz="3000" dirty="0"/>
              <a:t>			</a:t>
            </a:r>
            <a:endParaRPr lang="de-CH" sz="3000" dirty="0"/>
          </a:p>
        </p:txBody>
      </p:sp>
    </p:spTree>
    <p:extLst>
      <p:ext uri="{BB962C8B-B14F-4D97-AF65-F5344CB8AC3E}">
        <p14:creationId xmlns:p14="http://schemas.microsoft.com/office/powerpoint/2010/main" val="38223741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animEffect transition="in" filter="fade">
                                      <p:cBhvr>
                                        <p:cTn id="9" dur="500"/>
                                        <p:tgtEl>
                                          <p:spTgt spid="8"/>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p:cTn id="12" dur="500" fill="hold"/>
                                        <p:tgtEl>
                                          <p:spTgt spid="6"/>
                                        </p:tgtEl>
                                        <p:attrNameLst>
                                          <p:attrName>ppt_w</p:attrName>
                                        </p:attrNameLst>
                                      </p:cBhvr>
                                      <p:tavLst>
                                        <p:tav tm="0">
                                          <p:val>
                                            <p:fltVal val="0"/>
                                          </p:val>
                                        </p:tav>
                                        <p:tav tm="100000">
                                          <p:val>
                                            <p:strVal val="#ppt_w"/>
                                          </p:val>
                                        </p:tav>
                                      </p:tavLst>
                                    </p:anim>
                                    <p:anim calcmode="lin" valueType="num">
                                      <p:cBhvr>
                                        <p:cTn id="13" dur="500" fill="hold"/>
                                        <p:tgtEl>
                                          <p:spTgt spid="6"/>
                                        </p:tgtEl>
                                        <p:attrNameLst>
                                          <p:attrName>ppt_h</p:attrName>
                                        </p:attrNameLst>
                                      </p:cBhvr>
                                      <p:tavLst>
                                        <p:tav tm="0">
                                          <p:val>
                                            <p:fltVal val="0"/>
                                          </p:val>
                                        </p:tav>
                                        <p:tav tm="100000">
                                          <p:val>
                                            <p:strVal val="#ppt_h"/>
                                          </p:val>
                                        </p:tav>
                                      </p:tavLst>
                                    </p:anim>
                                    <p:animEffect transition="in" filter="fade">
                                      <p:cBhvr>
                                        <p:cTn id="14"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Grafik 2"/>
          <p:cNvPicPr>
            <a:picLocks noChangeAspect="1"/>
          </p:cNvPicPr>
          <p:nvPr/>
        </p:nvPicPr>
        <p:blipFill>
          <a:blip r:embed="rId2"/>
          <a:stretch>
            <a:fillRect/>
          </a:stretch>
        </p:blipFill>
        <p:spPr>
          <a:xfrm>
            <a:off x="181070" y="1077360"/>
            <a:ext cx="11743948" cy="4682228"/>
          </a:xfrm>
          <a:prstGeom prst="rect">
            <a:avLst/>
          </a:prstGeom>
        </p:spPr>
      </p:pic>
    </p:spTree>
    <p:extLst>
      <p:ext uri="{BB962C8B-B14F-4D97-AF65-F5344CB8AC3E}">
        <p14:creationId xmlns:p14="http://schemas.microsoft.com/office/powerpoint/2010/main" val="127191443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11FC962-2F30-4908-A3AD-D2DA6A8003D7}"/>
              </a:ext>
            </a:extLst>
          </p:cNvPr>
          <p:cNvSpPr>
            <a:spLocks noGrp="1"/>
          </p:cNvSpPr>
          <p:nvPr>
            <p:ph type="title"/>
          </p:nvPr>
        </p:nvSpPr>
        <p:spPr>
          <a:xfrm>
            <a:off x="838200" y="365126"/>
            <a:ext cx="10515600" cy="817130"/>
          </a:xfrm>
        </p:spPr>
        <p:txBody>
          <a:bodyPr/>
          <a:lstStyle/>
          <a:p>
            <a:pPr algn="ctr"/>
            <a:r>
              <a:rPr lang="de-CH" b="1" dirty="0"/>
              <a:t>Kapitel 18-20</a:t>
            </a:r>
          </a:p>
        </p:txBody>
      </p:sp>
      <p:sp>
        <p:nvSpPr>
          <p:cNvPr id="6" name="Rechteck 5">
            <a:extLst>
              <a:ext uri="{FF2B5EF4-FFF2-40B4-BE49-F238E27FC236}">
                <a16:creationId xmlns:a16="http://schemas.microsoft.com/office/drawing/2014/main" id="{46E49D9D-350D-4CD3-9F64-59AC44DC8A80}"/>
              </a:ext>
            </a:extLst>
          </p:cNvPr>
          <p:cNvSpPr/>
          <p:nvPr/>
        </p:nvSpPr>
        <p:spPr>
          <a:xfrm>
            <a:off x="1693877" y="1942932"/>
            <a:ext cx="10008765" cy="2400657"/>
          </a:xfrm>
          <a:prstGeom prst="rect">
            <a:avLst/>
          </a:prstGeom>
        </p:spPr>
        <p:txBody>
          <a:bodyPr wrap="square">
            <a:spAutoFit/>
          </a:bodyPr>
          <a:lstStyle/>
          <a:p>
            <a:pPr marL="514350" indent="-514350">
              <a:buAutoNum type="arabicPeriod"/>
            </a:pPr>
            <a:r>
              <a:rPr lang="de-DE" sz="3000" dirty="0"/>
              <a:t>Gottvertrauen</a:t>
            </a:r>
          </a:p>
          <a:p>
            <a:pPr indent="0">
              <a:buNone/>
            </a:pPr>
            <a:endParaRPr lang="de-DE" sz="3000" dirty="0"/>
          </a:p>
          <a:p>
            <a:pPr indent="0">
              <a:buNone/>
            </a:pPr>
            <a:r>
              <a:rPr lang="de-DE" sz="3000" dirty="0"/>
              <a:t>„Er vertraute dem HERRN, dem Gott Israels, sodass unter allen Königen von </a:t>
            </a:r>
            <a:r>
              <a:rPr lang="de-DE" sz="3000" dirty="0" err="1"/>
              <a:t>Juda</a:t>
            </a:r>
            <a:r>
              <a:rPr lang="de-DE" sz="3000" dirty="0"/>
              <a:t> keiner seinesgleichen war, weder nach ihm noch vor ihm.“ 2Kö 18,5</a:t>
            </a:r>
          </a:p>
        </p:txBody>
      </p:sp>
      <p:sp>
        <p:nvSpPr>
          <p:cNvPr id="8" name="Inhaltsplatzhalter 3">
            <a:extLst>
              <a:ext uri="{FF2B5EF4-FFF2-40B4-BE49-F238E27FC236}">
                <a16:creationId xmlns:a16="http://schemas.microsoft.com/office/drawing/2014/main" id="{5A125C35-51C0-40A3-A322-CA5216042C22}"/>
              </a:ext>
            </a:extLst>
          </p:cNvPr>
          <p:cNvSpPr txBox="1">
            <a:spLocks/>
          </p:cNvSpPr>
          <p:nvPr/>
        </p:nvSpPr>
        <p:spPr>
          <a:xfrm>
            <a:off x="838200" y="1417147"/>
            <a:ext cx="11040611" cy="1051570"/>
          </a:xfrm>
          <a:prstGeom prst="rect">
            <a:avLst/>
          </a:prstGeom>
          <a:noFill/>
        </p:spPr>
        <p:txBody>
          <a:bodyPr vert="horz" wrap="square" lIns="91440" tIns="45720" rIns="91440" bIns="45720" rtlCol="0">
            <a:spAutoFit/>
          </a:bodyPr>
          <a:lstStyle>
            <a:defPPr>
              <a:defRPr lang="de-DE"/>
            </a:defPPr>
            <a:lvl1pPr marL="0" indent="-228600" algn="l" defTabSz="914400" rtl="0" eaLnBrk="1" latinLnBrk="0" hangingPunct="1">
              <a:lnSpc>
                <a:spcPct val="90000"/>
              </a:lnSpc>
              <a:spcBef>
                <a:spcPts val="1000"/>
              </a:spcBef>
              <a:buFont typeface="Arial" panose="020B0604020202020204" pitchFamily="34" charset="0"/>
              <a:buChar char="•"/>
              <a:defRPr sz="1800" kern="1200">
                <a:solidFill>
                  <a:schemeClr val="tx1"/>
                </a:solidFill>
                <a:latin typeface="+mn-lt"/>
                <a:ea typeface="+mn-ea"/>
                <a:cs typeface="+mn-cs"/>
              </a:defRPr>
            </a:lvl1pPr>
            <a:lvl2pPr marL="457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2pPr>
            <a:lvl3pPr marL="914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371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1828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286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743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200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657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indent="-457200"/>
            <a:r>
              <a:rPr lang="de-DE" sz="3000" dirty="0"/>
              <a:t>Hiskia wird König von </a:t>
            </a:r>
            <a:r>
              <a:rPr lang="de-DE" sz="3000" dirty="0" err="1"/>
              <a:t>Juda</a:t>
            </a:r>
            <a:endParaRPr lang="de-DE" sz="3000" dirty="0"/>
          </a:p>
          <a:p>
            <a:pPr indent="0">
              <a:buNone/>
            </a:pPr>
            <a:r>
              <a:rPr lang="de-DE" sz="3000" dirty="0"/>
              <a:t>			</a:t>
            </a:r>
            <a:endParaRPr lang="de-CH" sz="3000" dirty="0"/>
          </a:p>
        </p:txBody>
      </p:sp>
      <p:sp>
        <p:nvSpPr>
          <p:cNvPr id="5" name="Rechteck 4">
            <a:extLst>
              <a:ext uri="{FF2B5EF4-FFF2-40B4-BE49-F238E27FC236}">
                <a16:creationId xmlns:a16="http://schemas.microsoft.com/office/drawing/2014/main" id="{986711C9-1355-4475-B76E-3FC53897A271}"/>
              </a:ext>
            </a:extLst>
          </p:cNvPr>
          <p:cNvSpPr/>
          <p:nvPr/>
        </p:nvSpPr>
        <p:spPr>
          <a:xfrm>
            <a:off x="1693876" y="4519758"/>
            <a:ext cx="10008765" cy="1477328"/>
          </a:xfrm>
          <a:prstGeom prst="rect">
            <a:avLst/>
          </a:prstGeom>
        </p:spPr>
        <p:txBody>
          <a:bodyPr wrap="square">
            <a:spAutoFit/>
          </a:bodyPr>
          <a:lstStyle/>
          <a:p>
            <a:pPr indent="0">
              <a:buNone/>
            </a:pPr>
            <a:r>
              <a:rPr lang="de-DE" sz="3000" dirty="0"/>
              <a:t>„Glauben </a:t>
            </a:r>
            <a:r>
              <a:rPr lang="de-DE" sz="3000" dirty="0" err="1"/>
              <a:t>heisst</a:t>
            </a:r>
            <a:r>
              <a:rPr lang="de-DE" sz="3000" dirty="0"/>
              <a:t>, Gott zum </a:t>
            </a:r>
            <a:r>
              <a:rPr lang="de-DE" sz="3000" dirty="0" err="1"/>
              <a:t>grössten</a:t>
            </a:r>
            <a:r>
              <a:rPr lang="de-DE" sz="3000" dirty="0"/>
              <a:t> Faktor in unseren Berechnungen zu machen und dann nach der gesündesten Logik zu rechnen.“ C.H. </a:t>
            </a:r>
            <a:r>
              <a:rPr lang="de-DE" sz="3000" dirty="0" err="1"/>
              <a:t>Spurgeon</a:t>
            </a:r>
            <a:endParaRPr lang="de-DE" sz="3000" dirty="0"/>
          </a:p>
        </p:txBody>
      </p:sp>
    </p:spTree>
    <p:extLst>
      <p:ext uri="{BB962C8B-B14F-4D97-AF65-F5344CB8AC3E}">
        <p14:creationId xmlns:p14="http://schemas.microsoft.com/office/powerpoint/2010/main" val="40270708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p:cTn id="7" dur="500" fill="hold"/>
                                        <p:tgtEl>
                                          <p:spTgt spid="6">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6">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6">
                                            <p:txEl>
                                              <p:pRg st="0" end="0"/>
                                            </p:txEl>
                                          </p:spTgt>
                                        </p:tgtEl>
                                      </p:cBhvr>
                                    </p:animEffect>
                                  </p:childTnLst>
                                </p:cTn>
                              </p:par>
                              <p:par>
                                <p:cTn id="10" presetID="53" presetClass="entr" presetSubtype="16" fill="hold" nodeType="withEffect">
                                  <p:stCondLst>
                                    <p:cond delay="0"/>
                                  </p:stCondLst>
                                  <p:childTnLst>
                                    <p:set>
                                      <p:cBhvr>
                                        <p:cTn id="11" dur="1" fill="hold">
                                          <p:stCondLst>
                                            <p:cond delay="0"/>
                                          </p:stCondLst>
                                        </p:cTn>
                                        <p:tgtEl>
                                          <p:spTgt spid="6">
                                            <p:txEl>
                                              <p:pRg st="2" end="2"/>
                                            </p:txEl>
                                          </p:spTgt>
                                        </p:tgtEl>
                                        <p:attrNameLst>
                                          <p:attrName>style.visibility</p:attrName>
                                        </p:attrNameLst>
                                      </p:cBhvr>
                                      <p:to>
                                        <p:strVal val="visible"/>
                                      </p:to>
                                    </p:set>
                                    <p:anim calcmode="lin" valueType="num">
                                      <p:cBhvr>
                                        <p:cTn id="12" dur="500" fill="hold"/>
                                        <p:tgtEl>
                                          <p:spTgt spid="6">
                                            <p:txEl>
                                              <p:pRg st="2" end="2"/>
                                            </p:txEl>
                                          </p:spTgt>
                                        </p:tgtEl>
                                        <p:attrNameLst>
                                          <p:attrName>ppt_w</p:attrName>
                                        </p:attrNameLst>
                                      </p:cBhvr>
                                      <p:tavLst>
                                        <p:tav tm="0">
                                          <p:val>
                                            <p:fltVal val="0"/>
                                          </p:val>
                                        </p:tav>
                                        <p:tav tm="100000">
                                          <p:val>
                                            <p:strVal val="#ppt_w"/>
                                          </p:val>
                                        </p:tav>
                                      </p:tavLst>
                                    </p:anim>
                                    <p:anim calcmode="lin" valueType="num">
                                      <p:cBhvr>
                                        <p:cTn id="13" dur="500" fill="hold"/>
                                        <p:tgtEl>
                                          <p:spTgt spid="6">
                                            <p:txEl>
                                              <p:pRg st="2" end="2"/>
                                            </p:txEl>
                                          </p:spTgt>
                                        </p:tgtEl>
                                        <p:attrNameLst>
                                          <p:attrName>ppt_h</p:attrName>
                                        </p:attrNameLst>
                                      </p:cBhvr>
                                      <p:tavLst>
                                        <p:tav tm="0">
                                          <p:val>
                                            <p:fltVal val="0"/>
                                          </p:val>
                                        </p:tav>
                                        <p:tav tm="100000">
                                          <p:val>
                                            <p:strVal val="#ppt_h"/>
                                          </p:val>
                                        </p:tav>
                                      </p:tavLst>
                                    </p:anim>
                                    <p:animEffect transition="in" filter="fade">
                                      <p:cBhvr>
                                        <p:cTn id="14" dur="500"/>
                                        <p:tgtEl>
                                          <p:spTgt spid="6">
                                            <p:txEl>
                                              <p:pRg st="2" end="2"/>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p:cTn id="19" dur="500" fill="hold"/>
                                        <p:tgtEl>
                                          <p:spTgt spid="5"/>
                                        </p:tgtEl>
                                        <p:attrNameLst>
                                          <p:attrName>ppt_w</p:attrName>
                                        </p:attrNameLst>
                                      </p:cBhvr>
                                      <p:tavLst>
                                        <p:tav tm="0">
                                          <p:val>
                                            <p:fltVal val="0"/>
                                          </p:val>
                                        </p:tav>
                                        <p:tav tm="100000">
                                          <p:val>
                                            <p:strVal val="#ppt_w"/>
                                          </p:val>
                                        </p:tav>
                                      </p:tavLst>
                                    </p:anim>
                                    <p:anim calcmode="lin" valueType="num">
                                      <p:cBhvr>
                                        <p:cTn id="20" dur="500" fill="hold"/>
                                        <p:tgtEl>
                                          <p:spTgt spid="5"/>
                                        </p:tgtEl>
                                        <p:attrNameLst>
                                          <p:attrName>ppt_h</p:attrName>
                                        </p:attrNameLst>
                                      </p:cBhvr>
                                      <p:tavLst>
                                        <p:tav tm="0">
                                          <p:val>
                                            <p:fltVal val="0"/>
                                          </p:val>
                                        </p:tav>
                                        <p:tav tm="100000">
                                          <p:val>
                                            <p:strVal val="#ppt_h"/>
                                          </p:val>
                                        </p:tav>
                                      </p:tavLst>
                                    </p:anim>
                                    <p:animEffect transition="in" filter="fade">
                                      <p:cBhvr>
                                        <p:cTn id="21"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11FC962-2F30-4908-A3AD-D2DA6A8003D7}"/>
              </a:ext>
            </a:extLst>
          </p:cNvPr>
          <p:cNvSpPr>
            <a:spLocks noGrp="1"/>
          </p:cNvSpPr>
          <p:nvPr>
            <p:ph type="title"/>
          </p:nvPr>
        </p:nvSpPr>
        <p:spPr>
          <a:xfrm>
            <a:off x="838200" y="365126"/>
            <a:ext cx="10515600" cy="817130"/>
          </a:xfrm>
        </p:spPr>
        <p:txBody>
          <a:bodyPr/>
          <a:lstStyle/>
          <a:p>
            <a:pPr algn="ctr"/>
            <a:r>
              <a:rPr lang="de-CH" b="1" dirty="0"/>
              <a:t>Kapitel 18-20</a:t>
            </a:r>
          </a:p>
        </p:txBody>
      </p:sp>
      <p:sp>
        <p:nvSpPr>
          <p:cNvPr id="6" name="Rechteck 5">
            <a:extLst>
              <a:ext uri="{FF2B5EF4-FFF2-40B4-BE49-F238E27FC236}">
                <a16:creationId xmlns:a16="http://schemas.microsoft.com/office/drawing/2014/main" id="{46E49D9D-350D-4CD3-9F64-59AC44DC8A80}"/>
              </a:ext>
            </a:extLst>
          </p:cNvPr>
          <p:cNvSpPr/>
          <p:nvPr/>
        </p:nvSpPr>
        <p:spPr>
          <a:xfrm>
            <a:off x="1693877" y="1942932"/>
            <a:ext cx="10008765" cy="1938992"/>
          </a:xfrm>
          <a:prstGeom prst="rect">
            <a:avLst/>
          </a:prstGeom>
        </p:spPr>
        <p:txBody>
          <a:bodyPr wrap="square">
            <a:spAutoFit/>
          </a:bodyPr>
          <a:lstStyle/>
          <a:p>
            <a:pPr marL="514350" indent="-514350">
              <a:buAutoNum type="arabicPeriod"/>
            </a:pPr>
            <a:r>
              <a:rPr lang="de-DE" sz="3000" dirty="0"/>
              <a:t>Gottvertrauen</a:t>
            </a:r>
          </a:p>
          <a:p>
            <a:pPr marL="514350" indent="-514350">
              <a:buAutoNum type="arabicPeriod"/>
            </a:pPr>
            <a:r>
              <a:rPr lang="de-DE" sz="3000" dirty="0"/>
              <a:t>Hingabe</a:t>
            </a:r>
          </a:p>
          <a:p>
            <a:pPr indent="0">
              <a:buNone/>
            </a:pPr>
            <a:endParaRPr lang="de-DE" sz="3000" dirty="0"/>
          </a:p>
          <a:p>
            <a:pPr indent="0">
              <a:buNone/>
            </a:pPr>
            <a:r>
              <a:rPr lang="de-DE" sz="3000" dirty="0"/>
              <a:t>„Er hing dem HERRN an, wich nicht von ihm ab […]“ 2Kö 18,6</a:t>
            </a:r>
          </a:p>
        </p:txBody>
      </p:sp>
      <p:sp>
        <p:nvSpPr>
          <p:cNvPr id="8" name="Inhaltsplatzhalter 3">
            <a:extLst>
              <a:ext uri="{FF2B5EF4-FFF2-40B4-BE49-F238E27FC236}">
                <a16:creationId xmlns:a16="http://schemas.microsoft.com/office/drawing/2014/main" id="{5A125C35-51C0-40A3-A322-CA5216042C22}"/>
              </a:ext>
            </a:extLst>
          </p:cNvPr>
          <p:cNvSpPr txBox="1">
            <a:spLocks/>
          </p:cNvSpPr>
          <p:nvPr/>
        </p:nvSpPr>
        <p:spPr>
          <a:xfrm>
            <a:off x="838200" y="1417147"/>
            <a:ext cx="11040611" cy="1051570"/>
          </a:xfrm>
          <a:prstGeom prst="rect">
            <a:avLst/>
          </a:prstGeom>
          <a:noFill/>
        </p:spPr>
        <p:txBody>
          <a:bodyPr vert="horz" wrap="square" lIns="91440" tIns="45720" rIns="91440" bIns="45720" rtlCol="0">
            <a:spAutoFit/>
          </a:bodyPr>
          <a:lstStyle>
            <a:defPPr>
              <a:defRPr lang="de-DE"/>
            </a:defPPr>
            <a:lvl1pPr marL="0" indent="-228600" algn="l" defTabSz="914400" rtl="0" eaLnBrk="1" latinLnBrk="0" hangingPunct="1">
              <a:lnSpc>
                <a:spcPct val="90000"/>
              </a:lnSpc>
              <a:spcBef>
                <a:spcPts val="1000"/>
              </a:spcBef>
              <a:buFont typeface="Arial" panose="020B0604020202020204" pitchFamily="34" charset="0"/>
              <a:buChar char="•"/>
              <a:defRPr sz="1800" kern="1200">
                <a:solidFill>
                  <a:schemeClr val="tx1"/>
                </a:solidFill>
                <a:latin typeface="+mn-lt"/>
                <a:ea typeface="+mn-ea"/>
                <a:cs typeface="+mn-cs"/>
              </a:defRPr>
            </a:lvl1pPr>
            <a:lvl2pPr marL="457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2pPr>
            <a:lvl3pPr marL="914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371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1828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286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743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200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657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indent="-457200"/>
            <a:r>
              <a:rPr lang="de-DE" sz="3000" dirty="0"/>
              <a:t>Hiskia wird König von </a:t>
            </a:r>
            <a:r>
              <a:rPr lang="de-DE" sz="3000" dirty="0" err="1"/>
              <a:t>Juda</a:t>
            </a:r>
            <a:endParaRPr lang="de-DE" sz="3000" dirty="0"/>
          </a:p>
          <a:p>
            <a:pPr indent="0">
              <a:buNone/>
            </a:pPr>
            <a:r>
              <a:rPr lang="de-DE" sz="3000" dirty="0"/>
              <a:t>				</a:t>
            </a:r>
            <a:endParaRPr lang="de-CH" sz="3000" dirty="0"/>
          </a:p>
        </p:txBody>
      </p:sp>
      <p:sp>
        <p:nvSpPr>
          <p:cNvPr id="5" name="Rechteck 4">
            <a:extLst>
              <a:ext uri="{FF2B5EF4-FFF2-40B4-BE49-F238E27FC236}">
                <a16:creationId xmlns:a16="http://schemas.microsoft.com/office/drawing/2014/main" id="{986711C9-1355-4475-B76E-3FC53897A271}"/>
              </a:ext>
            </a:extLst>
          </p:cNvPr>
          <p:cNvSpPr/>
          <p:nvPr/>
        </p:nvSpPr>
        <p:spPr>
          <a:xfrm>
            <a:off x="1693877" y="4189595"/>
            <a:ext cx="10008765" cy="1938992"/>
          </a:xfrm>
          <a:prstGeom prst="rect">
            <a:avLst/>
          </a:prstGeom>
        </p:spPr>
        <p:txBody>
          <a:bodyPr wrap="square">
            <a:spAutoFit/>
          </a:bodyPr>
          <a:lstStyle/>
          <a:p>
            <a:pPr indent="0">
              <a:buNone/>
            </a:pPr>
            <a:r>
              <a:rPr lang="de-DE" sz="3000" dirty="0"/>
              <a:t>„Ich ermahne euch nun, ihr Brüder, angesichts der Barmherzigkeit Gottes, dass ihr eure Leiber darbringt als ein lebendiges, heiliges, Gott wohlgefälliges Opfer: Das sei euer vernünftiger Gottesdienst!“ </a:t>
            </a:r>
            <a:r>
              <a:rPr lang="de-DE" sz="3000" dirty="0" err="1"/>
              <a:t>Röm</a:t>
            </a:r>
            <a:r>
              <a:rPr lang="de-DE" sz="3000" dirty="0"/>
              <a:t> 12,1</a:t>
            </a:r>
          </a:p>
        </p:txBody>
      </p:sp>
    </p:spTree>
    <p:extLst>
      <p:ext uri="{BB962C8B-B14F-4D97-AF65-F5344CB8AC3E}">
        <p14:creationId xmlns:p14="http://schemas.microsoft.com/office/powerpoint/2010/main" val="2277754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anim calcmode="lin" valueType="num">
                                      <p:cBhvr>
                                        <p:cTn id="7" dur="500" fill="hold"/>
                                        <p:tgtEl>
                                          <p:spTgt spid="6">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6">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6">
                                            <p:txEl>
                                              <p:pRg st="1" end="1"/>
                                            </p:txEl>
                                          </p:spTgt>
                                        </p:tgtEl>
                                      </p:cBhvr>
                                    </p:animEffect>
                                  </p:childTnLst>
                                </p:cTn>
                              </p:par>
                              <p:par>
                                <p:cTn id="10" presetID="53" presetClass="entr" presetSubtype="16" fill="hold" nodeType="withEffect">
                                  <p:stCondLst>
                                    <p:cond delay="0"/>
                                  </p:stCondLst>
                                  <p:childTnLst>
                                    <p:set>
                                      <p:cBhvr>
                                        <p:cTn id="11" dur="1" fill="hold">
                                          <p:stCondLst>
                                            <p:cond delay="0"/>
                                          </p:stCondLst>
                                        </p:cTn>
                                        <p:tgtEl>
                                          <p:spTgt spid="6">
                                            <p:txEl>
                                              <p:pRg st="3" end="3"/>
                                            </p:txEl>
                                          </p:spTgt>
                                        </p:tgtEl>
                                        <p:attrNameLst>
                                          <p:attrName>style.visibility</p:attrName>
                                        </p:attrNameLst>
                                      </p:cBhvr>
                                      <p:to>
                                        <p:strVal val="visible"/>
                                      </p:to>
                                    </p:set>
                                    <p:anim calcmode="lin" valueType="num">
                                      <p:cBhvr>
                                        <p:cTn id="12" dur="500" fill="hold"/>
                                        <p:tgtEl>
                                          <p:spTgt spid="6">
                                            <p:txEl>
                                              <p:pRg st="3" end="3"/>
                                            </p:txEl>
                                          </p:spTgt>
                                        </p:tgtEl>
                                        <p:attrNameLst>
                                          <p:attrName>ppt_w</p:attrName>
                                        </p:attrNameLst>
                                      </p:cBhvr>
                                      <p:tavLst>
                                        <p:tav tm="0">
                                          <p:val>
                                            <p:fltVal val="0"/>
                                          </p:val>
                                        </p:tav>
                                        <p:tav tm="100000">
                                          <p:val>
                                            <p:strVal val="#ppt_w"/>
                                          </p:val>
                                        </p:tav>
                                      </p:tavLst>
                                    </p:anim>
                                    <p:anim calcmode="lin" valueType="num">
                                      <p:cBhvr>
                                        <p:cTn id="13" dur="500" fill="hold"/>
                                        <p:tgtEl>
                                          <p:spTgt spid="6">
                                            <p:txEl>
                                              <p:pRg st="3" end="3"/>
                                            </p:txEl>
                                          </p:spTgt>
                                        </p:tgtEl>
                                        <p:attrNameLst>
                                          <p:attrName>ppt_h</p:attrName>
                                        </p:attrNameLst>
                                      </p:cBhvr>
                                      <p:tavLst>
                                        <p:tav tm="0">
                                          <p:val>
                                            <p:fltVal val="0"/>
                                          </p:val>
                                        </p:tav>
                                        <p:tav tm="100000">
                                          <p:val>
                                            <p:strVal val="#ppt_h"/>
                                          </p:val>
                                        </p:tav>
                                      </p:tavLst>
                                    </p:anim>
                                    <p:animEffect transition="in" filter="fade">
                                      <p:cBhvr>
                                        <p:cTn id="14" dur="500"/>
                                        <p:tgtEl>
                                          <p:spTgt spid="6">
                                            <p:txEl>
                                              <p:pRg st="3" end="3"/>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p:cTn id="19" dur="500" fill="hold"/>
                                        <p:tgtEl>
                                          <p:spTgt spid="5"/>
                                        </p:tgtEl>
                                        <p:attrNameLst>
                                          <p:attrName>ppt_w</p:attrName>
                                        </p:attrNameLst>
                                      </p:cBhvr>
                                      <p:tavLst>
                                        <p:tav tm="0">
                                          <p:val>
                                            <p:fltVal val="0"/>
                                          </p:val>
                                        </p:tav>
                                        <p:tav tm="100000">
                                          <p:val>
                                            <p:strVal val="#ppt_w"/>
                                          </p:val>
                                        </p:tav>
                                      </p:tavLst>
                                    </p:anim>
                                    <p:anim calcmode="lin" valueType="num">
                                      <p:cBhvr>
                                        <p:cTn id="20" dur="500" fill="hold"/>
                                        <p:tgtEl>
                                          <p:spTgt spid="5"/>
                                        </p:tgtEl>
                                        <p:attrNameLst>
                                          <p:attrName>ppt_h</p:attrName>
                                        </p:attrNameLst>
                                      </p:cBhvr>
                                      <p:tavLst>
                                        <p:tav tm="0">
                                          <p:val>
                                            <p:fltVal val="0"/>
                                          </p:val>
                                        </p:tav>
                                        <p:tav tm="100000">
                                          <p:val>
                                            <p:strVal val="#ppt_h"/>
                                          </p:val>
                                        </p:tav>
                                      </p:tavLst>
                                    </p:anim>
                                    <p:animEffect transition="in" filter="fade">
                                      <p:cBhvr>
                                        <p:cTn id="21"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11FC962-2F30-4908-A3AD-D2DA6A8003D7}"/>
              </a:ext>
            </a:extLst>
          </p:cNvPr>
          <p:cNvSpPr>
            <a:spLocks noGrp="1"/>
          </p:cNvSpPr>
          <p:nvPr>
            <p:ph type="title"/>
          </p:nvPr>
        </p:nvSpPr>
        <p:spPr>
          <a:xfrm>
            <a:off x="838200" y="365126"/>
            <a:ext cx="10515600" cy="817130"/>
          </a:xfrm>
        </p:spPr>
        <p:txBody>
          <a:bodyPr/>
          <a:lstStyle/>
          <a:p>
            <a:pPr algn="ctr"/>
            <a:r>
              <a:rPr lang="de-CH" b="1" dirty="0"/>
              <a:t>Kapitel 18-20</a:t>
            </a:r>
          </a:p>
        </p:txBody>
      </p:sp>
      <p:sp>
        <p:nvSpPr>
          <p:cNvPr id="6" name="Rechteck 5">
            <a:extLst>
              <a:ext uri="{FF2B5EF4-FFF2-40B4-BE49-F238E27FC236}">
                <a16:creationId xmlns:a16="http://schemas.microsoft.com/office/drawing/2014/main" id="{46E49D9D-350D-4CD3-9F64-59AC44DC8A80}"/>
              </a:ext>
            </a:extLst>
          </p:cNvPr>
          <p:cNvSpPr/>
          <p:nvPr/>
        </p:nvSpPr>
        <p:spPr>
          <a:xfrm>
            <a:off x="1693877" y="1942932"/>
            <a:ext cx="10008765" cy="2862322"/>
          </a:xfrm>
          <a:prstGeom prst="rect">
            <a:avLst/>
          </a:prstGeom>
        </p:spPr>
        <p:txBody>
          <a:bodyPr wrap="square">
            <a:spAutoFit/>
          </a:bodyPr>
          <a:lstStyle/>
          <a:p>
            <a:pPr marL="514350" indent="-514350">
              <a:buAutoNum type="arabicPeriod"/>
            </a:pPr>
            <a:r>
              <a:rPr lang="de-DE" sz="3000" dirty="0"/>
              <a:t>Gottvertrauen</a:t>
            </a:r>
          </a:p>
          <a:p>
            <a:pPr marL="514350" indent="-514350">
              <a:buAutoNum type="arabicPeriod"/>
            </a:pPr>
            <a:r>
              <a:rPr lang="de-DE" sz="3000" dirty="0"/>
              <a:t>Hingabe</a:t>
            </a:r>
          </a:p>
          <a:p>
            <a:pPr marL="514350" indent="-514350">
              <a:buAutoNum type="arabicPeriod"/>
            </a:pPr>
            <a:r>
              <a:rPr lang="de-DE" sz="3000" dirty="0"/>
              <a:t>Gehorsam</a:t>
            </a:r>
          </a:p>
          <a:p>
            <a:pPr indent="0">
              <a:buNone/>
            </a:pPr>
            <a:endParaRPr lang="de-DE" sz="3000" dirty="0"/>
          </a:p>
          <a:p>
            <a:pPr indent="0">
              <a:buNone/>
            </a:pPr>
            <a:r>
              <a:rPr lang="de-DE" sz="3000" dirty="0"/>
              <a:t>„[…] und befolgte die Gebote, die der HERR dem Mose geboten hatte.“ 2Kö 18,6</a:t>
            </a:r>
          </a:p>
        </p:txBody>
      </p:sp>
      <p:sp>
        <p:nvSpPr>
          <p:cNvPr id="8" name="Inhaltsplatzhalter 3">
            <a:extLst>
              <a:ext uri="{FF2B5EF4-FFF2-40B4-BE49-F238E27FC236}">
                <a16:creationId xmlns:a16="http://schemas.microsoft.com/office/drawing/2014/main" id="{5A125C35-51C0-40A3-A322-CA5216042C22}"/>
              </a:ext>
            </a:extLst>
          </p:cNvPr>
          <p:cNvSpPr txBox="1">
            <a:spLocks/>
          </p:cNvSpPr>
          <p:nvPr/>
        </p:nvSpPr>
        <p:spPr>
          <a:xfrm>
            <a:off x="838200" y="1417147"/>
            <a:ext cx="11040611" cy="1051570"/>
          </a:xfrm>
          <a:prstGeom prst="rect">
            <a:avLst/>
          </a:prstGeom>
          <a:noFill/>
        </p:spPr>
        <p:txBody>
          <a:bodyPr vert="horz" wrap="square" lIns="91440" tIns="45720" rIns="91440" bIns="45720" rtlCol="0">
            <a:spAutoFit/>
          </a:bodyPr>
          <a:lstStyle>
            <a:defPPr>
              <a:defRPr lang="de-DE"/>
            </a:defPPr>
            <a:lvl1pPr marL="0" indent="-228600" algn="l" defTabSz="914400" rtl="0" eaLnBrk="1" latinLnBrk="0" hangingPunct="1">
              <a:lnSpc>
                <a:spcPct val="90000"/>
              </a:lnSpc>
              <a:spcBef>
                <a:spcPts val="1000"/>
              </a:spcBef>
              <a:buFont typeface="Arial" panose="020B0604020202020204" pitchFamily="34" charset="0"/>
              <a:buChar char="•"/>
              <a:defRPr sz="1800" kern="1200">
                <a:solidFill>
                  <a:schemeClr val="tx1"/>
                </a:solidFill>
                <a:latin typeface="+mn-lt"/>
                <a:ea typeface="+mn-ea"/>
                <a:cs typeface="+mn-cs"/>
              </a:defRPr>
            </a:lvl1pPr>
            <a:lvl2pPr marL="457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2pPr>
            <a:lvl3pPr marL="914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371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1828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286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743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200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657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indent="-457200"/>
            <a:r>
              <a:rPr lang="de-DE" sz="3000" dirty="0"/>
              <a:t>Hiskia wird König von </a:t>
            </a:r>
            <a:r>
              <a:rPr lang="de-DE" sz="3000" dirty="0" err="1"/>
              <a:t>Juda</a:t>
            </a:r>
            <a:endParaRPr lang="de-DE" sz="3000" dirty="0"/>
          </a:p>
          <a:p>
            <a:pPr indent="0">
              <a:buNone/>
            </a:pPr>
            <a:r>
              <a:rPr lang="de-DE" sz="3000" dirty="0"/>
              <a:t>				</a:t>
            </a:r>
            <a:endParaRPr lang="de-CH" sz="3000" dirty="0"/>
          </a:p>
        </p:txBody>
      </p:sp>
      <p:sp>
        <p:nvSpPr>
          <p:cNvPr id="5" name="Rechteck 4">
            <a:extLst>
              <a:ext uri="{FF2B5EF4-FFF2-40B4-BE49-F238E27FC236}">
                <a16:creationId xmlns:a16="http://schemas.microsoft.com/office/drawing/2014/main" id="{986711C9-1355-4475-B76E-3FC53897A271}"/>
              </a:ext>
            </a:extLst>
          </p:cNvPr>
          <p:cNvSpPr/>
          <p:nvPr/>
        </p:nvSpPr>
        <p:spPr>
          <a:xfrm>
            <a:off x="1693876" y="4864275"/>
            <a:ext cx="10008765" cy="1477328"/>
          </a:xfrm>
          <a:prstGeom prst="rect">
            <a:avLst/>
          </a:prstGeom>
        </p:spPr>
        <p:txBody>
          <a:bodyPr wrap="square">
            <a:spAutoFit/>
          </a:bodyPr>
          <a:lstStyle/>
          <a:p>
            <a:pPr indent="0">
              <a:buNone/>
            </a:pPr>
            <a:r>
              <a:rPr lang="de-DE" sz="3000" dirty="0"/>
              <a:t>„[…] Wenn jemand mich liebt, so wird er mein Wort befolgen, und mein Vater wird ihn lieben, und wir werden zu ihm kommen und Wohnung bei ihm machen.“ </a:t>
            </a:r>
            <a:r>
              <a:rPr lang="de-DE" sz="3000" dirty="0" err="1"/>
              <a:t>Joh</a:t>
            </a:r>
            <a:r>
              <a:rPr lang="de-DE" sz="3000" dirty="0"/>
              <a:t> 14,23</a:t>
            </a:r>
          </a:p>
        </p:txBody>
      </p:sp>
    </p:spTree>
    <p:extLst>
      <p:ext uri="{BB962C8B-B14F-4D97-AF65-F5344CB8AC3E}">
        <p14:creationId xmlns:p14="http://schemas.microsoft.com/office/powerpoint/2010/main" val="22172610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6">
                                            <p:txEl>
                                              <p:pRg st="2" end="2"/>
                                            </p:txEl>
                                          </p:spTgt>
                                        </p:tgtEl>
                                        <p:attrNameLst>
                                          <p:attrName>style.visibility</p:attrName>
                                        </p:attrNameLst>
                                      </p:cBhvr>
                                      <p:to>
                                        <p:strVal val="visible"/>
                                      </p:to>
                                    </p:set>
                                    <p:anim calcmode="lin" valueType="num">
                                      <p:cBhvr>
                                        <p:cTn id="7" dur="500" fill="hold"/>
                                        <p:tgtEl>
                                          <p:spTgt spid="6">
                                            <p:txEl>
                                              <p:pRg st="2" end="2"/>
                                            </p:txEl>
                                          </p:spTgt>
                                        </p:tgtEl>
                                        <p:attrNameLst>
                                          <p:attrName>ppt_w</p:attrName>
                                        </p:attrNameLst>
                                      </p:cBhvr>
                                      <p:tavLst>
                                        <p:tav tm="0">
                                          <p:val>
                                            <p:fltVal val="0"/>
                                          </p:val>
                                        </p:tav>
                                        <p:tav tm="100000">
                                          <p:val>
                                            <p:strVal val="#ppt_w"/>
                                          </p:val>
                                        </p:tav>
                                      </p:tavLst>
                                    </p:anim>
                                    <p:anim calcmode="lin" valueType="num">
                                      <p:cBhvr>
                                        <p:cTn id="8" dur="500" fill="hold"/>
                                        <p:tgtEl>
                                          <p:spTgt spid="6">
                                            <p:txEl>
                                              <p:pRg st="2" end="2"/>
                                            </p:txEl>
                                          </p:spTgt>
                                        </p:tgtEl>
                                        <p:attrNameLst>
                                          <p:attrName>ppt_h</p:attrName>
                                        </p:attrNameLst>
                                      </p:cBhvr>
                                      <p:tavLst>
                                        <p:tav tm="0">
                                          <p:val>
                                            <p:fltVal val="0"/>
                                          </p:val>
                                        </p:tav>
                                        <p:tav tm="100000">
                                          <p:val>
                                            <p:strVal val="#ppt_h"/>
                                          </p:val>
                                        </p:tav>
                                      </p:tavLst>
                                    </p:anim>
                                    <p:animEffect transition="in" filter="fade">
                                      <p:cBhvr>
                                        <p:cTn id="9" dur="500"/>
                                        <p:tgtEl>
                                          <p:spTgt spid="6">
                                            <p:txEl>
                                              <p:pRg st="2" end="2"/>
                                            </p:txEl>
                                          </p:spTgt>
                                        </p:tgtEl>
                                      </p:cBhvr>
                                    </p:animEffect>
                                  </p:childTnLst>
                                </p:cTn>
                              </p:par>
                              <p:par>
                                <p:cTn id="10" presetID="53" presetClass="entr" presetSubtype="16" fill="hold" nodeType="withEffect">
                                  <p:stCondLst>
                                    <p:cond delay="0"/>
                                  </p:stCondLst>
                                  <p:childTnLst>
                                    <p:set>
                                      <p:cBhvr>
                                        <p:cTn id="11" dur="1" fill="hold">
                                          <p:stCondLst>
                                            <p:cond delay="0"/>
                                          </p:stCondLst>
                                        </p:cTn>
                                        <p:tgtEl>
                                          <p:spTgt spid="6">
                                            <p:txEl>
                                              <p:pRg st="4" end="4"/>
                                            </p:txEl>
                                          </p:spTgt>
                                        </p:tgtEl>
                                        <p:attrNameLst>
                                          <p:attrName>style.visibility</p:attrName>
                                        </p:attrNameLst>
                                      </p:cBhvr>
                                      <p:to>
                                        <p:strVal val="visible"/>
                                      </p:to>
                                    </p:set>
                                    <p:anim calcmode="lin" valueType="num">
                                      <p:cBhvr>
                                        <p:cTn id="12" dur="500" fill="hold"/>
                                        <p:tgtEl>
                                          <p:spTgt spid="6">
                                            <p:txEl>
                                              <p:pRg st="4" end="4"/>
                                            </p:txEl>
                                          </p:spTgt>
                                        </p:tgtEl>
                                        <p:attrNameLst>
                                          <p:attrName>ppt_w</p:attrName>
                                        </p:attrNameLst>
                                      </p:cBhvr>
                                      <p:tavLst>
                                        <p:tav tm="0">
                                          <p:val>
                                            <p:fltVal val="0"/>
                                          </p:val>
                                        </p:tav>
                                        <p:tav tm="100000">
                                          <p:val>
                                            <p:strVal val="#ppt_w"/>
                                          </p:val>
                                        </p:tav>
                                      </p:tavLst>
                                    </p:anim>
                                    <p:anim calcmode="lin" valueType="num">
                                      <p:cBhvr>
                                        <p:cTn id="13" dur="500" fill="hold"/>
                                        <p:tgtEl>
                                          <p:spTgt spid="6">
                                            <p:txEl>
                                              <p:pRg st="4" end="4"/>
                                            </p:txEl>
                                          </p:spTgt>
                                        </p:tgtEl>
                                        <p:attrNameLst>
                                          <p:attrName>ppt_h</p:attrName>
                                        </p:attrNameLst>
                                      </p:cBhvr>
                                      <p:tavLst>
                                        <p:tav tm="0">
                                          <p:val>
                                            <p:fltVal val="0"/>
                                          </p:val>
                                        </p:tav>
                                        <p:tav tm="100000">
                                          <p:val>
                                            <p:strVal val="#ppt_h"/>
                                          </p:val>
                                        </p:tav>
                                      </p:tavLst>
                                    </p:anim>
                                    <p:animEffect transition="in" filter="fade">
                                      <p:cBhvr>
                                        <p:cTn id="14" dur="500"/>
                                        <p:tgtEl>
                                          <p:spTgt spid="6">
                                            <p:txEl>
                                              <p:pRg st="4" end="4"/>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p:cTn id="19" dur="500" fill="hold"/>
                                        <p:tgtEl>
                                          <p:spTgt spid="5"/>
                                        </p:tgtEl>
                                        <p:attrNameLst>
                                          <p:attrName>ppt_w</p:attrName>
                                        </p:attrNameLst>
                                      </p:cBhvr>
                                      <p:tavLst>
                                        <p:tav tm="0">
                                          <p:val>
                                            <p:fltVal val="0"/>
                                          </p:val>
                                        </p:tav>
                                        <p:tav tm="100000">
                                          <p:val>
                                            <p:strVal val="#ppt_w"/>
                                          </p:val>
                                        </p:tav>
                                      </p:tavLst>
                                    </p:anim>
                                    <p:anim calcmode="lin" valueType="num">
                                      <p:cBhvr>
                                        <p:cTn id="20" dur="500" fill="hold"/>
                                        <p:tgtEl>
                                          <p:spTgt spid="5"/>
                                        </p:tgtEl>
                                        <p:attrNameLst>
                                          <p:attrName>ppt_h</p:attrName>
                                        </p:attrNameLst>
                                      </p:cBhvr>
                                      <p:tavLst>
                                        <p:tav tm="0">
                                          <p:val>
                                            <p:fltVal val="0"/>
                                          </p:val>
                                        </p:tav>
                                        <p:tav tm="100000">
                                          <p:val>
                                            <p:strVal val="#ppt_h"/>
                                          </p:val>
                                        </p:tav>
                                      </p:tavLst>
                                    </p:anim>
                                    <p:animEffect transition="in" filter="fade">
                                      <p:cBhvr>
                                        <p:cTn id="21"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11FC962-2F30-4908-A3AD-D2DA6A8003D7}"/>
              </a:ext>
            </a:extLst>
          </p:cNvPr>
          <p:cNvSpPr>
            <a:spLocks noGrp="1"/>
          </p:cNvSpPr>
          <p:nvPr>
            <p:ph type="title"/>
          </p:nvPr>
        </p:nvSpPr>
        <p:spPr>
          <a:xfrm>
            <a:off x="838200" y="365126"/>
            <a:ext cx="10515600" cy="817130"/>
          </a:xfrm>
        </p:spPr>
        <p:txBody>
          <a:bodyPr/>
          <a:lstStyle/>
          <a:p>
            <a:pPr algn="ctr"/>
            <a:r>
              <a:rPr lang="de-CH" b="1" dirty="0"/>
              <a:t>Kapitel 18-20</a:t>
            </a:r>
          </a:p>
        </p:txBody>
      </p:sp>
      <p:sp>
        <p:nvSpPr>
          <p:cNvPr id="6" name="Rechteck 5">
            <a:extLst>
              <a:ext uri="{FF2B5EF4-FFF2-40B4-BE49-F238E27FC236}">
                <a16:creationId xmlns:a16="http://schemas.microsoft.com/office/drawing/2014/main" id="{46E49D9D-350D-4CD3-9F64-59AC44DC8A80}"/>
              </a:ext>
            </a:extLst>
          </p:cNvPr>
          <p:cNvSpPr/>
          <p:nvPr/>
        </p:nvSpPr>
        <p:spPr>
          <a:xfrm>
            <a:off x="838200" y="2637951"/>
            <a:ext cx="10650648" cy="1015663"/>
          </a:xfrm>
          <a:prstGeom prst="rect">
            <a:avLst/>
          </a:prstGeom>
        </p:spPr>
        <p:txBody>
          <a:bodyPr wrap="square">
            <a:spAutoFit/>
          </a:bodyPr>
          <a:lstStyle/>
          <a:p>
            <a:r>
              <a:rPr lang="de-DE" sz="3000" dirty="0"/>
              <a:t>„[…] Und er empörte sich gegen den König von </a:t>
            </a:r>
            <a:r>
              <a:rPr lang="de-DE" sz="3000" dirty="0" err="1"/>
              <a:t>Assur</a:t>
            </a:r>
            <a:r>
              <a:rPr lang="de-DE" sz="3000" dirty="0"/>
              <a:t> und diente ihm nicht mehr.“ 2Kö 18,7 (ELB)</a:t>
            </a:r>
          </a:p>
        </p:txBody>
      </p:sp>
      <p:sp>
        <p:nvSpPr>
          <p:cNvPr id="8" name="Inhaltsplatzhalter 3">
            <a:extLst>
              <a:ext uri="{FF2B5EF4-FFF2-40B4-BE49-F238E27FC236}">
                <a16:creationId xmlns:a16="http://schemas.microsoft.com/office/drawing/2014/main" id="{5A125C35-51C0-40A3-A322-CA5216042C22}"/>
              </a:ext>
            </a:extLst>
          </p:cNvPr>
          <p:cNvSpPr txBox="1">
            <a:spLocks/>
          </p:cNvSpPr>
          <p:nvPr/>
        </p:nvSpPr>
        <p:spPr>
          <a:xfrm>
            <a:off x="838200" y="1417147"/>
            <a:ext cx="11040611" cy="1051570"/>
          </a:xfrm>
          <a:prstGeom prst="rect">
            <a:avLst/>
          </a:prstGeom>
          <a:noFill/>
        </p:spPr>
        <p:txBody>
          <a:bodyPr vert="horz" wrap="square" lIns="91440" tIns="45720" rIns="91440" bIns="45720" rtlCol="0">
            <a:spAutoFit/>
          </a:bodyPr>
          <a:lstStyle>
            <a:defPPr>
              <a:defRPr lang="de-DE"/>
            </a:defPPr>
            <a:lvl1pPr marL="0" indent="-228600" algn="l" defTabSz="914400" rtl="0" eaLnBrk="1" latinLnBrk="0" hangingPunct="1">
              <a:lnSpc>
                <a:spcPct val="90000"/>
              </a:lnSpc>
              <a:spcBef>
                <a:spcPts val="1000"/>
              </a:spcBef>
              <a:buFont typeface="Arial" panose="020B0604020202020204" pitchFamily="34" charset="0"/>
              <a:buChar char="•"/>
              <a:defRPr sz="1800" kern="1200">
                <a:solidFill>
                  <a:schemeClr val="tx1"/>
                </a:solidFill>
                <a:latin typeface="+mn-lt"/>
                <a:ea typeface="+mn-ea"/>
                <a:cs typeface="+mn-cs"/>
              </a:defRPr>
            </a:lvl1pPr>
            <a:lvl2pPr marL="457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2pPr>
            <a:lvl3pPr marL="914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371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1828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286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743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200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657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indent="-457200"/>
            <a:r>
              <a:rPr lang="de-DE" sz="3000" dirty="0"/>
              <a:t>Hiskia wird König von </a:t>
            </a:r>
            <a:r>
              <a:rPr lang="de-DE" sz="3000" dirty="0" err="1"/>
              <a:t>Juda</a:t>
            </a:r>
            <a:endParaRPr lang="de-DE" sz="3000" dirty="0"/>
          </a:p>
          <a:p>
            <a:pPr indent="0">
              <a:buNone/>
            </a:pPr>
            <a:r>
              <a:rPr lang="de-DE" sz="3000" dirty="0"/>
              <a:t>				</a:t>
            </a:r>
            <a:endParaRPr lang="de-CH" sz="3000" dirty="0"/>
          </a:p>
        </p:txBody>
      </p:sp>
      <p:sp>
        <p:nvSpPr>
          <p:cNvPr id="5" name="Rechteck 4">
            <a:extLst>
              <a:ext uri="{FF2B5EF4-FFF2-40B4-BE49-F238E27FC236}">
                <a16:creationId xmlns:a16="http://schemas.microsoft.com/office/drawing/2014/main" id="{986711C9-1355-4475-B76E-3FC53897A271}"/>
              </a:ext>
            </a:extLst>
          </p:cNvPr>
          <p:cNvSpPr/>
          <p:nvPr/>
        </p:nvSpPr>
        <p:spPr>
          <a:xfrm>
            <a:off x="838200" y="4362690"/>
            <a:ext cx="10008765" cy="1015663"/>
          </a:xfrm>
          <a:prstGeom prst="rect">
            <a:avLst/>
          </a:prstGeom>
        </p:spPr>
        <p:txBody>
          <a:bodyPr wrap="square">
            <a:spAutoFit/>
          </a:bodyPr>
          <a:lstStyle/>
          <a:p>
            <a:pPr indent="0">
              <a:buNone/>
            </a:pPr>
            <a:r>
              <a:rPr lang="de-DE" sz="3000" dirty="0"/>
              <a:t>„[…] Wer also ein Freund der Welt sein will, der macht sich zum Feind Gottes!“ Jak 4,4</a:t>
            </a:r>
          </a:p>
        </p:txBody>
      </p:sp>
    </p:spTree>
    <p:extLst>
      <p:ext uri="{BB962C8B-B14F-4D97-AF65-F5344CB8AC3E}">
        <p14:creationId xmlns:p14="http://schemas.microsoft.com/office/powerpoint/2010/main" val="35046252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p:cTn id="7" dur="500" fill="hold"/>
                                        <p:tgtEl>
                                          <p:spTgt spid="6">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6">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6">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5">
                                            <p:txEl>
                                              <p:pRg st="0" end="0"/>
                                            </p:txEl>
                                          </p:spTgt>
                                        </p:tgtEl>
                                        <p:attrNameLst>
                                          <p:attrName>style.visibility</p:attrName>
                                        </p:attrNameLst>
                                      </p:cBhvr>
                                      <p:to>
                                        <p:strVal val="visible"/>
                                      </p:to>
                                    </p:set>
                                    <p:anim calcmode="lin" valueType="num">
                                      <p:cBhvr>
                                        <p:cTn id="14" dur="500" fill="hold"/>
                                        <p:tgtEl>
                                          <p:spTgt spid="5">
                                            <p:txEl>
                                              <p:pRg st="0" end="0"/>
                                            </p:txEl>
                                          </p:spTgt>
                                        </p:tgtEl>
                                        <p:attrNameLst>
                                          <p:attrName>ppt_w</p:attrName>
                                        </p:attrNameLst>
                                      </p:cBhvr>
                                      <p:tavLst>
                                        <p:tav tm="0">
                                          <p:val>
                                            <p:fltVal val="0"/>
                                          </p:val>
                                        </p:tav>
                                        <p:tav tm="100000">
                                          <p:val>
                                            <p:strVal val="#ppt_w"/>
                                          </p:val>
                                        </p:tav>
                                      </p:tavLst>
                                    </p:anim>
                                    <p:anim calcmode="lin" valueType="num">
                                      <p:cBhvr>
                                        <p:cTn id="15" dur="500" fill="hold"/>
                                        <p:tgtEl>
                                          <p:spTgt spid="5">
                                            <p:txEl>
                                              <p:pRg st="0" end="0"/>
                                            </p:txEl>
                                          </p:spTgt>
                                        </p:tgtEl>
                                        <p:attrNameLst>
                                          <p:attrName>ppt_h</p:attrName>
                                        </p:attrNameLst>
                                      </p:cBhvr>
                                      <p:tavLst>
                                        <p:tav tm="0">
                                          <p:val>
                                            <p:fltVal val="0"/>
                                          </p:val>
                                        </p:tav>
                                        <p:tav tm="100000">
                                          <p:val>
                                            <p:strVal val="#ppt_h"/>
                                          </p:val>
                                        </p:tav>
                                      </p:tavLst>
                                    </p:anim>
                                    <p:animEffect transition="in" filter="fade">
                                      <p:cBhvr>
                                        <p:cTn id="16" dur="5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1886</Words>
  <Application>Microsoft Office PowerPoint</Application>
  <PresentationFormat>Breitbild</PresentationFormat>
  <Paragraphs>142</Paragraphs>
  <Slides>32</Slides>
  <Notes>0</Notes>
  <HiddenSlides>0</HiddenSlides>
  <MMClips>0</MMClips>
  <ScaleCrop>false</ScaleCrop>
  <HeadingPairs>
    <vt:vector size="6" baseType="variant">
      <vt:variant>
        <vt:lpstr>Verwendete Schriftarten</vt:lpstr>
      </vt:variant>
      <vt:variant>
        <vt:i4>5</vt:i4>
      </vt:variant>
      <vt:variant>
        <vt:lpstr>Design</vt:lpstr>
      </vt:variant>
      <vt:variant>
        <vt:i4>1</vt:i4>
      </vt:variant>
      <vt:variant>
        <vt:lpstr>Folientitel</vt:lpstr>
      </vt:variant>
      <vt:variant>
        <vt:i4>32</vt:i4>
      </vt:variant>
    </vt:vector>
  </HeadingPairs>
  <TitlesOfParts>
    <vt:vector size="38" baseType="lpstr">
      <vt:lpstr>Arial</vt:lpstr>
      <vt:lpstr>Calibri</vt:lpstr>
      <vt:lpstr>Calibri Light</vt:lpstr>
      <vt:lpstr>Times New Roman</vt:lpstr>
      <vt:lpstr>Trebuchet MS</vt:lpstr>
      <vt:lpstr>Office</vt:lpstr>
      <vt:lpstr>PowerPoint-Präsentation</vt:lpstr>
      <vt:lpstr>PowerPoint-Präsentation</vt:lpstr>
      <vt:lpstr>Einleitung</vt:lpstr>
      <vt:lpstr>Kapitel 18-20</vt:lpstr>
      <vt:lpstr>PowerPoint-Präsentation</vt:lpstr>
      <vt:lpstr>Kapitel 18-20</vt:lpstr>
      <vt:lpstr>Kapitel 18-20</vt:lpstr>
      <vt:lpstr>Kapitel 18-20</vt:lpstr>
      <vt:lpstr>Kapitel 18-20</vt:lpstr>
      <vt:lpstr>Kapitel 18-20</vt:lpstr>
      <vt:lpstr>Kapitel 18-20</vt:lpstr>
      <vt:lpstr>Kapitel 18-20</vt:lpstr>
      <vt:lpstr>Kapitel 18-20</vt:lpstr>
      <vt:lpstr>PowerPoint-Präsentation</vt:lpstr>
      <vt:lpstr>PowerPoint-Präsentation</vt:lpstr>
      <vt:lpstr>Kapitel 18-20</vt:lpstr>
      <vt:lpstr>Kapitel 18-20</vt:lpstr>
      <vt:lpstr>Kapitel 18-20</vt:lpstr>
      <vt:lpstr>Kapitel 21</vt:lpstr>
      <vt:lpstr>Kapitel 22</vt:lpstr>
      <vt:lpstr>Kapitel 23</vt:lpstr>
      <vt:lpstr>Kapitel 23</vt:lpstr>
      <vt:lpstr>Kapitel 24</vt:lpstr>
      <vt:lpstr>PowerPoint-Präsentation</vt:lpstr>
      <vt:lpstr>Kapitel 24</vt:lpstr>
      <vt:lpstr>Kapitel 25</vt:lpstr>
      <vt:lpstr>Kapitel 25</vt:lpstr>
      <vt:lpstr>Kapitel 25</vt:lpstr>
      <vt:lpstr>Kapitel 25</vt:lpstr>
      <vt:lpstr>Kapitel 25</vt:lpstr>
      <vt:lpstr>PowerPoint-Präsentation</vt:lpstr>
      <vt:lpstr>PowerPoint-Präsentation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Mike</dc:creator>
  <cp:lastModifiedBy>Mike</cp:lastModifiedBy>
  <cp:revision>656</cp:revision>
  <cp:lastPrinted>2019-08-13T14:18:40Z</cp:lastPrinted>
  <dcterms:created xsi:type="dcterms:W3CDTF">2018-08-12T05:46:28Z</dcterms:created>
  <dcterms:modified xsi:type="dcterms:W3CDTF">2020-03-13T10:37:27Z</dcterms:modified>
</cp:coreProperties>
</file>