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391" r:id="rId3"/>
    <p:sldId id="409" r:id="rId4"/>
    <p:sldId id="410" r:id="rId5"/>
    <p:sldId id="411" r:id="rId6"/>
    <p:sldId id="412" r:id="rId7"/>
    <p:sldId id="413" r:id="rId8"/>
    <p:sldId id="414" r:id="rId9"/>
    <p:sldId id="408" r:id="rId10"/>
    <p:sldId id="415" r:id="rId11"/>
    <p:sldId id="417" r:id="rId12"/>
    <p:sldId id="418" r:id="rId13"/>
    <p:sldId id="419" r:id="rId14"/>
    <p:sldId id="420" r:id="rId15"/>
    <p:sldId id="421" r:id="rId16"/>
    <p:sldId id="423" r:id="rId17"/>
    <p:sldId id="422" r:id="rId18"/>
    <p:sldId id="424" r:id="rId19"/>
    <p:sldId id="416" r:id="rId20"/>
    <p:sldId id="427" r:id="rId21"/>
    <p:sldId id="426" r:id="rId22"/>
    <p:sldId id="428" r:id="rId23"/>
    <p:sldId id="429" r:id="rId24"/>
    <p:sldId id="389" r:id="rId2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A268"/>
    <a:srgbClr val="DEEBF7"/>
    <a:srgbClr val="FF4B00"/>
    <a:srgbClr val="D4B3FF"/>
    <a:srgbClr val="E2F0D9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8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29.08.2020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29.08.2020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297302" y="4855618"/>
            <a:ext cx="359739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/>
              <a:t>Jesaja Teil 7</a:t>
            </a:r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468571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"Und der Rabschake sprach zu ihnen: Sagt doch dem Hiskia: </a:t>
            </a:r>
          </a:p>
          <a:p>
            <a:r>
              <a:rPr lang="de-CH" sz="3000" dirty="0"/>
              <a:t>So spricht der große König, der König von Assyrien: Was ist das </a:t>
            </a:r>
          </a:p>
          <a:p>
            <a:r>
              <a:rPr lang="de-CH" sz="3000" dirty="0"/>
              <a:t>für eine Stütze, auf die du </a:t>
            </a:r>
            <a:r>
              <a:rPr lang="de-CH" sz="3000" u="sng" dirty="0"/>
              <a:t>vertraust</a:t>
            </a:r>
            <a:r>
              <a:rPr lang="de-CH" sz="3000" dirty="0"/>
              <a:t>? 5 Ich erkläre es für leeres </a:t>
            </a:r>
          </a:p>
          <a:p>
            <a:r>
              <a:rPr lang="de-CH" sz="3000" dirty="0"/>
              <a:t>Geschwätz, wenn du sagst, du hättest Rat und Macht zum Krieg! </a:t>
            </a:r>
          </a:p>
          <a:p>
            <a:r>
              <a:rPr lang="de-CH" sz="3000" dirty="0"/>
              <a:t>Auf wen </a:t>
            </a:r>
            <a:r>
              <a:rPr lang="de-CH" sz="3000" u="sng" dirty="0"/>
              <a:t>vertraust </a:t>
            </a:r>
            <a:r>
              <a:rPr lang="de-CH" sz="3000" dirty="0"/>
              <a:t>du denn, dass du dich gegen mich aufgelehnt </a:t>
            </a:r>
          </a:p>
          <a:p>
            <a:r>
              <a:rPr lang="de-CH" sz="3000" dirty="0"/>
              <a:t>hast? 6 Siehe, du </a:t>
            </a:r>
            <a:r>
              <a:rPr lang="de-CH" sz="3000" u="sng" dirty="0"/>
              <a:t>vertraust </a:t>
            </a:r>
            <a:r>
              <a:rPr lang="de-CH" sz="3000" dirty="0"/>
              <a:t>auf jenen geknickten </a:t>
            </a:r>
            <a:r>
              <a:rPr lang="de-CH" sz="3000" dirty="0" err="1"/>
              <a:t>Rohrstab</a:t>
            </a:r>
            <a:r>
              <a:rPr lang="de-CH" sz="3000" dirty="0"/>
              <a:t>, auf </a:t>
            </a:r>
          </a:p>
          <a:p>
            <a:r>
              <a:rPr lang="de-CH" sz="3000" dirty="0"/>
              <a:t>Ägypten, der jedem, der sich darauf stützt, in die Hand fährt und </a:t>
            </a:r>
          </a:p>
          <a:p>
            <a:r>
              <a:rPr lang="de-CH" sz="3000" dirty="0"/>
              <a:t>sie durchbohrt! So ist der Pharao, der König von Ägypten, für alle, </a:t>
            </a:r>
          </a:p>
          <a:p>
            <a:r>
              <a:rPr lang="de-CH" sz="3000" dirty="0"/>
              <a:t>die auf ihn </a:t>
            </a:r>
            <a:r>
              <a:rPr lang="de-CH" sz="3000" u="sng" dirty="0"/>
              <a:t>vertrauen</a:t>
            </a:r>
            <a:r>
              <a:rPr lang="de-CH" sz="3000" dirty="0"/>
              <a:t>. " </a:t>
            </a:r>
            <a:r>
              <a:rPr lang="de-CH" sz="3000" b="1" dirty="0"/>
              <a:t>(36,4-6)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183142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43856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"Wenn du aber zu mir sagen wolltest: »Wir vertrauen auf den </a:t>
            </a:r>
          </a:p>
          <a:p>
            <a:r>
              <a:rPr lang="de-CH" sz="3000" dirty="0"/>
              <a:t>HERRN, unseren Gott« — ist das nicht der, dessen Höhen und </a:t>
            </a:r>
          </a:p>
          <a:p>
            <a:r>
              <a:rPr lang="de-CH" sz="3000" dirty="0"/>
              <a:t>Altäre Hiskia beseitigt hat, indem er zu Juda und Jerusalem sagte: </a:t>
            </a:r>
          </a:p>
          <a:p>
            <a:r>
              <a:rPr lang="de-CH" sz="3000" dirty="0"/>
              <a:t>[Nur] vor diesem Altar sollt ihr anbeten?" </a:t>
            </a:r>
            <a:r>
              <a:rPr lang="de-CH" sz="3000" b="1" dirty="0"/>
              <a:t>(36,7)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805149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46645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"Lass dich doch jetzt einmal ein mit meinem Herrn, dem König </a:t>
            </a:r>
          </a:p>
          <a:p>
            <a:r>
              <a:rPr lang="de-CH" sz="3000" dirty="0"/>
              <a:t>von Assyrien: Ich will dir 2000 Pferde geben, wenn du die Reiter </a:t>
            </a:r>
          </a:p>
          <a:p>
            <a:r>
              <a:rPr lang="de-CH" sz="3000" dirty="0"/>
              <a:t>dazu stellen kannst! 9 Wie wolltest du denn einem der geringsten </a:t>
            </a:r>
          </a:p>
          <a:p>
            <a:r>
              <a:rPr lang="de-CH" sz="3000" dirty="0"/>
              <a:t>Statthalter von den Knechten meines Herrn widerstehen? Doch </a:t>
            </a:r>
          </a:p>
          <a:p>
            <a:r>
              <a:rPr lang="de-CH" sz="3000" dirty="0"/>
              <a:t>du vertraust ja auf Ägypten, wegen der Streitwagen und Reiter!" </a:t>
            </a:r>
          </a:p>
          <a:p>
            <a:r>
              <a:rPr lang="de-CH" sz="3000" b="1" dirty="0"/>
              <a:t>								(36,8+9)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12771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981371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"Nun aber — bin ich etwa ohne den Befehl des HERRN gegen </a:t>
            </a:r>
          </a:p>
          <a:p>
            <a:r>
              <a:rPr lang="de-CH" sz="3000" dirty="0"/>
              <a:t>dieses Land heraufgezogen, um es zu verderben? Der HERR </a:t>
            </a:r>
          </a:p>
          <a:p>
            <a:r>
              <a:rPr lang="de-CH" sz="3000" dirty="0"/>
              <a:t>selbst hat zu mir gesprochen: Ziehe hinauf in dieses Land und </a:t>
            </a:r>
          </a:p>
          <a:p>
            <a:r>
              <a:rPr lang="de-CH" sz="3000" dirty="0"/>
              <a:t>verderbe es!" </a:t>
            </a:r>
            <a:r>
              <a:rPr lang="de-CH" sz="3000" b="1" dirty="0"/>
              <a:t>(36,10)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251140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10821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"Da sprachen </a:t>
            </a:r>
            <a:r>
              <a:rPr lang="de-CH" sz="3000" dirty="0" err="1"/>
              <a:t>Eljakim</a:t>
            </a:r>
            <a:r>
              <a:rPr lang="de-CH" sz="3000" dirty="0"/>
              <a:t>, </a:t>
            </a:r>
            <a:r>
              <a:rPr lang="de-CH" sz="3000" dirty="0" err="1"/>
              <a:t>Schebna</a:t>
            </a:r>
            <a:r>
              <a:rPr lang="de-CH" sz="3000" dirty="0"/>
              <a:t> und </a:t>
            </a:r>
            <a:r>
              <a:rPr lang="de-CH" sz="3000" dirty="0" err="1"/>
              <a:t>Joach</a:t>
            </a:r>
            <a:r>
              <a:rPr lang="de-CH" sz="3000" dirty="0"/>
              <a:t> zu dem Rabschake: </a:t>
            </a:r>
          </a:p>
          <a:p>
            <a:r>
              <a:rPr lang="de-CH" sz="3000" dirty="0"/>
              <a:t>Rede doch mit deinen Knechten aramäisch, denn wir verstehen </a:t>
            </a:r>
          </a:p>
          <a:p>
            <a:r>
              <a:rPr lang="de-CH" sz="3000" dirty="0"/>
              <a:t>es, und rede nicht </a:t>
            </a:r>
            <a:r>
              <a:rPr lang="de-CH" sz="3000" dirty="0" err="1"/>
              <a:t>judäisch</a:t>
            </a:r>
            <a:r>
              <a:rPr lang="de-CH" sz="3000" dirty="0"/>
              <a:t> mit uns vor den Ohren des Volkes, </a:t>
            </a:r>
          </a:p>
          <a:p>
            <a:r>
              <a:rPr lang="de-CH" sz="3000" dirty="0"/>
              <a:t>das auf der Mauer ist! " </a:t>
            </a:r>
            <a:r>
              <a:rPr lang="de-CH" sz="3000" b="1" dirty="0"/>
              <a:t>(36,11)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118546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68324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"Da antwortete der Rabschake: Hat mich denn mein Herr zu </a:t>
            </a:r>
          </a:p>
          <a:p>
            <a:r>
              <a:rPr lang="de-CH" sz="3000" dirty="0"/>
              <a:t>deinem Herrn oder zu dir gesandt, damit ich diese Worte rede, </a:t>
            </a:r>
          </a:p>
          <a:p>
            <a:r>
              <a:rPr lang="de-CH" sz="3000" dirty="0"/>
              <a:t>und nicht vielmehr zu den Männern, die auf der Mauer sitzen, </a:t>
            </a:r>
          </a:p>
          <a:p>
            <a:r>
              <a:rPr lang="de-CH" sz="3000" dirty="0"/>
              <a:t>um mit euch ihren Kot zu essen und ihren Harn zu trinken?" </a:t>
            </a:r>
            <a:r>
              <a:rPr lang="de-CH" sz="3000" b="1" dirty="0"/>
              <a:t>(36,12)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139810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1465575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"Und der Rabschake trat vor und rief mit lauter Stimme auf </a:t>
            </a:r>
            <a:r>
              <a:rPr lang="de-CH" sz="3000" dirty="0" err="1"/>
              <a:t>Judäisch</a:t>
            </a:r>
            <a:r>
              <a:rPr lang="de-CH" sz="3000" dirty="0"/>
              <a:t> </a:t>
            </a:r>
          </a:p>
          <a:p>
            <a:r>
              <a:rPr lang="de-CH" sz="3000" dirty="0"/>
              <a:t>und sprach: Hört die Worte des großen Königs, des Königs von Assyrien! </a:t>
            </a:r>
          </a:p>
          <a:p>
            <a:r>
              <a:rPr lang="de-CH" sz="3000" dirty="0"/>
              <a:t>14 So spricht der König: </a:t>
            </a:r>
            <a:r>
              <a:rPr lang="de-CH" sz="3000" u="sng" dirty="0"/>
              <a:t>Lasst euch von Hiskia nicht verführen</a:t>
            </a:r>
            <a:r>
              <a:rPr lang="de-CH" sz="3000" dirty="0"/>
              <a:t>, denn </a:t>
            </a:r>
          </a:p>
          <a:p>
            <a:r>
              <a:rPr lang="de-CH" sz="3000" dirty="0"/>
              <a:t>er kann euch nicht erretten! 15 </a:t>
            </a:r>
            <a:r>
              <a:rPr lang="de-CH" sz="3000" u="sng" dirty="0"/>
              <a:t>Lasst euch von Hiskia auch nicht </a:t>
            </a:r>
          </a:p>
          <a:p>
            <a:r>
              <a:rPr lang="de-CH" sz="3000" u="sng" dirty="0"/>
              <a:t>auf den HERRN vertrösten</a:t>
            </a:r>
            <a:r>
              <a:rPr lang="de-CH" sz="3000" dirty="0"/>
              <a:t>, wenn er sagt: »Der HERR wird uns gewiss </a:t>
            </a:r>
          </a:p>
          <a:p>
            <a:r>
              <a:rPr lang="de-CH" sz="3000" dirty="0"/>
              <a:t>erretten, und diese Stadt wird nicht in die Hand des Königs von </a:t>
            </a:r>
          </a:p>
          <a:p>
            <a:r>
              <a:rPr lang="de-CH" sz="3000" dirty="0"/>
              <a:t>Assyrien gegeben werden«! 16 </a:t>
            </a:r>
            <a:r>
              <a:rPr lang="de-CH" sz="3000" u="sng" dirty="0"/>
              <a:t>Hört nicht auf Hiskia!</a:t>
            </a:r>
            <a:r>
              <a:rPr lang="de-CH" sz="3000" dirty="0"/>
              <a:t> Denn so </a:t>
            </a:r>
          </a:p>
          <a:p>
            <a:r>
              <a:rPr lang="de-CH" sz="3000" dirty="0"/>
              <a:t>spricht der König von Assyrien: Macht Frieden mit mir und kommt </a:t>
            </a:r>
          </a:p>
          <a:p>
            <a:r>
              <a:rPr lang="de-CH" sz="3000" dirty="0"/>
              <a:t>zu mir heraus, so soll jedermann von seinem Weinstock und von </a:t>
            </a:r>
          </a:p>
          <a:p>
            <a:r>
              <a:rPr lang="de-CH" sz="3000" dirty="0"/>
              <a:t>seinem Feigenbaum essen und das Wasser seines Brunnens trinken, …</a:t>
            </a:r>
          </a:p>
        </p:txBody>
      </p:sp>
    </p:spTree>
    <p:extLst>
      <p:ext uri="{BB962C8B-B14F-4D97-AF65-F5344CB8AC3E}">
        <p14:creationId xmlns:p14="http://schemas.microsoft.com/office/powerpoint/2010/main" val="164870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37296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"… bis ich komme und euch in ein Land führe, das eurem Land </a:t>
            </a:r>
          </a:p>
          <a:p>
            <a:r>
              <a:rPr lang="de-CH" sz="3000" dirty="0"/>
              <a:t>gleich ist, ein Land voll Korn und Most, ein Land voll Brot und </a:t>
            </a:r>
          </a:p>
          <a:p>
            <a:r>
              <a:rPr lang="de-CH" sz="3000" dirty="0"/>
              <a:t>Weinbergen. 18 </a:t>
            </a:r>
            <a:r>
              <a:rPr lang="de-CH" sz="3000" u="sng" dirty="0"/>
              <a:t>Lasst euch von Hiskia nicht verführen</a:t>
            </a:r>
            <a:r>
              <a:rPr lang="de-CH" sz="3000" dirty="0"/>
              <a:t>, wenn er </a:t>
            </a:r>
          </a:p>
          <a:p>
            <a:r>
              <a:rPr lang="de-CH" sz="3000" dirty="0"/>
              <a:t>spricht: »Der HERR wird uns erretten!« Hat etwa irgendeiner von </a:t>
            </a:r>
          </a:p>
          <a:p>
            <a:r>
              <a:rPr lang="de-CH" sz="3000" dirty="0"/>
              <a:t>den Göttern der Heidenvölker sein Land aus der Hand des Königs </a:t>
            </a:r>
          </a:p>
          <a:p>
            <a:r>
              <a:rPr lang="de-CH" sz="3000" dirty="0"/>
              <a:t>von Assyrien erretten können?" </a:t>
            </a:r>
            <a:r>
              <a:rPr lang="de-CH" sz="3000" b="1" dirty="0"/>
              <a:t>(36,13-18)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361863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16778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"Sie (das Volk) schwiegen aber still</a:t>
            </a:r>
            <a:r>
              <a:rPr lang="de-CH" sz="3000" b="1" baseline="30000" dirty="0"/>
              <a:t>1</a:t>
            </a:r>
            <a:r>
              <a:rPr lang="de-CH" sz="3000" dirty="0"/>
              <a:t> und antworteten ihm nicht </a:t>
            </a:r>
          </a:p>
          <a:p>
            <a:r>
              <a:rPr lang="de-CH" sz="3000" dirty="0"/>
              <a:t>ein Wort</a:t>
            </a:r>
            <a:r>
              <a:rPr lang="de-CH" sz="3000" b="1" baseline="30000" dirty="0"/>
              <a:t>2</a:t>
            </a:r>
            <a:r>
              <a:rPr lang="de-CH" sz="3000" dirty="0"/>
              <a:t>; denn der König hatte das Gebot erlassen und gesagt: </a:t>
            </a:r>
          </a:p>
          <a:p>
            <a:r>
              <a:rPr lang="de-CH" sz="3000" dirty="0"/>
              <a:t>Antwortet ihm nichts!" </a:t>
            </a:r>
            <a:r>
              <a:rPr lang="de-CH" sz="3000" b="1" dirty="0"/>
              <a:t>(36,21)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315722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75210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Erstens: Loyalität gegenüber dem Wort Gottes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117241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"Mir ist nämlich, meine Brüder, durch die Leute der Chloe bekannt </a:t>
            </a:r>
          </a:p>
          <a:p>
            <a:r>
              <a:rPr lang="de-CH" sz="3000" dirty="0"/>
              <a:t>geworden, dass </a:t>
            </a:r>
            <a:r>
              <a:rPr lang="de-CH" sz="3000" u="sng" dirty="0"/>
              <a:t>Streitigkeiten</a:t>
            </a:r>
            <a:r>
              <a:rPr lang="de-CH" sz="3000" dirty="0"/>
              <a:t> unter euch sind. Ich rede aber davon, </a:t>
            </a:r>
          </a:p>
          <a:p>
            <a:r>
              <a:rPr lang="de-CH" sz="3000" dirty="0"/>
              <a:t>dass jeder von euch sagt: Ich gehöre zu Paulus! — Ich aber zu Apollos! </a:t>
            </a:r>
          </a:p>
          <a:p>
            <a:r>
              <a:rPr lang="de-CH" sz="3000" dirty="0"/>
              <a:t>— Ich aber zu Kephas! — Ich aber zu Christus! Ist Christus denn </a:t>
            </a:r>
          </a:p>
          <a:p>
            <a:r>
              <a:rPr lang="de-CH" sz="3000" dirty="0"/>
              <a:t>zerteilt? Ist etwa Paulus für euch gekreuzigt worden, oder seid </a:t>
            </a:r>
          </a:p>
          <a:p>
            <a:r>
              <a:rPr lang="de-CH" sz="3000" dirty="0"/>
              <a:t>ihr auf den Namen des Paulus getauft?" </a:t>
            </a:r>
            <a:r>
              <a:rPr lang="de-CH" sz="3000" b="1" dirty="0"/>
              <a:t>(1,11-13)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51538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9E4364-75D6-4B12-853F-9F33C8136D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5012"/>
            <a:ext cx="12192000" cy="536797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D5A1F892-831F-414E-8FB1-44BF2AA8B35C}"/>
              </a:ext>
            </a:extLst>
          </p:cNvPr>
          <p:cNvSpPr/>
          <p:nvPr/>
        </p:nvSpPr>
        <p:spPr>
          <a:xfrm>
            <a:off x="6186244" y="-42308"/>
            <a:ext cx="913823" cy="69586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3C7AF35-B021-4169-B9E8-5B65E703C617}"/>
              </a:ext>
            </a:extLst>
          </p:cNvPr>
          <p:cNvSpPr/>
          <p:nvPr/>
        </p:nvSpPr>
        <p:spPr>
          <a:xfrm>
            <a:off x="-16103" y="1390"/>
            <a:ext cx="6183567" cy="685661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6AC2C5D-44E4-4D7D-ABE3-1A26F8CB086F}"/>
              </a:ext>
            </a:extLst>
          </p:cNvPr>
          <p:cNvSpPr/>
          <p:nvPr/>
        </p:nvSpPr>
        <p:spPr>
          <a:xfrm>
            <a:off x="7107382" y="-42308"/>
            <a:ext cx="5156477" cy="6903445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3600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75388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Zweitens: Loyalität gegenüber der Leiterschaft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24472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2Kor 10-13</a:t>
            </a:r>
            <a:r>
              <a:rPr lang="de-CH" sz="3000" dirty="0"/>
              <a:t> – </a:t>
            </a:r>
          </a:p>
          <a:p>
            <a:r>
              <a:rPr lang="de-CH" sz="3000" dirty="0"/>
              <a:t>Rechtfertigung des Apostels – Folge ich der richtigen Leiterschaft</a:t>
            </a:r>
          </a:p>
        </p:txBody>
      </p:sp>
    </p:spTree>
    <p:extLst>
      <p:ext uri="{BB962C8B-B14F-4D97-AF65-F5344CB8AC3E}">
        <p14:creationId xmlns:p14="http://schemas.microsoft.com/office/powerpoint/2010/main" val="75764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32289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000" dirty="0"/>
              <a:t>"Als nun Hiskia den Brief aus der Hand der Boten empfangen </a:t>
            </a:r>
          </a:p>
          <a:p>
            <a:r>
              <a:rPr lang="de-DE" sz="3000" dirty="0"/>
              <a:t>und gelesen hatte, ging er hinauf in das Haus des HERRN; </a:t>
            </a:r>
          </a:p>
          <a:p>
            <a:r>
              <a:rPr lang="de-DE" sz="3000" dirty="0"/>
              <a:t>und Hiskia breitete ihn aus vor dem HERRN. 15 Und Hiskia betete</a:t>
            </a:r>
          </a:p>
          <a:p>
            <a:r>
              <a:rPr lang="de-DE" sz="3000" dirty="0"/>
              <a:t> vor dem HERRN und sprach: … </a:t>
            </a:r>
            <a:r>
              <a:rPr lang="de-DE" sz="3000" b="1" dirty="0"/>
              <a:t>(37,14-20)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78181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30692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"Und der </a:t>
            </a:r>
            <a:r>
              <a:rPr lang="de-CH" sz="3000" u="sng" dirty="0"/>
              <a:t>Engel des HERRN</a:t>
            </a:r>
            <a:r>
              <a:rPr lang="de-CH" sz="3000" dirty="0"/>
              <a:t> ging aus und erschlug im Lager </a:t>
            </a:r>
          </a:p>
          <a:p>
            <a:r>
              <a:rPr lang="de-CH" sz="3000" dirty="0"/>
              <a:t>der Assyrer 185 000 Mann. Und als man am Morgen früh </a:t>
            </a:r>
          </a:p>
          <a:p>
            <a:r>
              <a:rPr lang="de-CH" sz="3000" dirty="0"/>
              <a:t>aufstand, siehe, da waren diese alle tot, lauter Leichen. </a:t>
            </a:r>
          </a:p>
          <a:p>
            <a:r>
              <a:rPr lang="de-CH" sz="3000" dirty="0"/>
              <a:t>37 Da brach Sanherib, der König von Assyrien, auf und zog fort, </a:t>
            </a:r>
          </a:p>
          <a:p>
            <a:r>
              <a:rPr lang="de-CH" sz="3000" dirty="0"/>
              <a:t>und er kehrte heim und blieb in Ninive. 38 Und es geschah, </a:t>
            </a:r>
          </a:p>
          <a:p>
            <a:r>
              <a:rPr lang="de-CH" sz="3000" dirty="0"/>
              <a:t>als er im Haus seines Gottes </a:t>
            </a:r>
            <a:r>
              <a:rPr lang="de-CH" sz="3000" dirty="0" err="1"/>
              <a:t>Nisroch</a:t>
            </a:r>
            <a:r>
              <a:rPr lang="de-CH" sz="3000" dirty="0"/>
              <a:t> anbetete, da erschlugen </a:t>
            </a:r>
          </a:p>
          <a:p>
            <a:r>
              <a:rPr lang="de-CH" sz="3000" dirty="0"/>
              <a:t>ihn seine Söhne </a:t>
            </a:r>
            <a:r>
              <a:rPr lang="de-CH" sz="3000" dirty="0" err="1"/>
              <a:t>Adrammelech</a:t>
            </a:r>
            <a:r>
              <a:rPr lang="de-CH" sz="3000" dirty="0"/>
              <a:t> und </a:t>
            </a:r>
            <a:r>
              <a:rPr lang="de-CH" sz="3000" dirty="0" err="1"/>
              <a:t>Sarezer</a:t>
            </a:r>
            <a:r>
              <a:rPr lang="de-CH" sz="3000" dirty="0"/>
              <a:t> mit dem Schwert; </a:t>
            </a:r>
          </a:p>
          <a:p>
            <a:r>
              <a:rPr lang="de-CH" sz="3000" dirty="0"/>
              <a:t>und sie entkamen in das Land Ararat. Und sein Sohn Esarhaddon </a:t>
            </a:r>
          </a:p>
          <a:p>
            <a:r>
              <a:rPr lang="de-CH" sz="3000" dirty="0"/>
              <a:t>wurde König an seiner Stelle." </a:t>
            </a:r>
            <a:r>
              <a:rPr lang="de-CH" sz="3000" b="1" dirty="0"/>
              <a:t>(37,36-38)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274001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090326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"Darum hat auch Jesus, um das Volk durch sein eigenes Blut </a:t>
            </a:r>
          </a:p>
          <a:p>
            <a:r>
              <a:rPr lang="de-CH" sz="3000" dirty="0"/>
              <a:t>zu heiligen, außerhalb des Tores gelitten. 13 So lasst uns nun </a:t>
            </a:r>
          </a:p>
          <a:p>
            <a:r>
              <a:rPr lang="de-CH" sz="3000" dirty="0"/>
              <a:t>zu ihm hinausgehen, außerhalb des Lagers, und seine Schmach </a:t>
            </a:r>
          </a:p>
          <a:p>
            <a:r>
              <a:rPr lang="de-CH" sz="3000" dirty="0"/>
              <a:t>tragen! 14 Denn wir haben hier keine bleibende Stadt, sondern </a:t>
            </a:r>
          </a:p>
          <a:p>
            <a:r>
              <a:rPr lang="de-CH" sz="3000" dirty="0"/>
              <a:t>die zukünftige suchen wir." </a:t>
            </a:r>
            <a:r>
              <a:rPr lang="de-CH" sz="3000" b="1" dirty="0"/>
              <a:t>(Hebr 13,12+13)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104925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297302" y="4855618"/>
            <a:ext cx="359739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/>
              <a:t>Jesaja Teil 7</a:t>
            </a:r>
          </a:p>
        </p:txBody>
      </p:sp>
    </p:spTree>
    <p:extLst>
      <p:ext uri="{BB962C8B-B14F-4D97-AF65-F5344CB8AC3E}">
        <p14:creationId xmlns:p14="http://schemas.microsoft.com/office/powerpoint/2010/main" val="1899488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1085169"/>
            <a:ext cx="1073184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"Zu jener Zeit sandte </a:t>
            </a:r>
            <a:r>
              <a:rPr lang="de-CH" sz="3000" dirty="0" err="1"/>
              <a:t>Merodach-Baladan</a:t>
            </a:r>
            <a:r>
              <a:rPr lang="de-CH" sz="3000" dirty="0"/>
              <a:t>, der Sohn </a:t>
            </a:r>
            <a:r>
              <a:rPr lang="de-CH" sz="3000" dirty="0" err="1"/>
              <a:t>Baladans</a:t>
            </a:r>
            <a:r>
              <a:rPr lang="de-CH" sz="3000" dirty="0"/>
              <a:t>, </a:t>
            </a:r>
          </a:p>
          <a:p>
            <a:r>
              <a:rPr lang="de-CH" sz="3000" dirty="0"/>
              <a:t>der König von Babel, einen Brief und Geschenke an Hiskia, </a:t>
            </a:r>
          </a:p>
          <a:p>
            <a:r>
              <a:rPr lang="de-CH" sz="3000" dirty="0"/>
              <a:t>denn er hatte gehört, dass er krank gewesen und wieder zu </a:t>
            </a:r>
          </a:p>
          <a:p>
            <a:r>
              <a:rPr lang="de-CH" sz="3000" dirty="0"/>
              <a:t>Kräften gekommen war. 2 Und Hiskia freute sich über sie </a:t>
            </a:r>
          </a:p>
          <a:p>
            <a:r>
              <a:rPr lang="de-CH" sz="3000" dirty="0"/>
              <a:t>und zeigte ihnen sein Schatzhaus, das Silber und das Gold </a:t>
            </a:r>
          </a:p>
          <a:p>
            <a:r>
              <a:rPr lang="de-CH" sz="3000" dirty="0"/>
              <a:t>und die Spezereien und das kostbare Öl und sein ganzes </a:t>
            </a:r>
          </a:p>
          <a:p>
            <a:r>
              <a:rPr lang="de-CH" sz="3000" dirty="0"/>
              <a:t>Zeughaus, samt allem, was sich in seinen Schatzkammern </a:t>
            </a:r>
          </a:p>
          <a:p>
            <a:r>
              <a:rPr lang="de-CH" sz="3000" dirty="0"/>
              <a:t>vorfand. Es gab nichts in seinem Haus und im ganzen Bereich </a:t>
            </a:r>
          </a:p>
          <a:p>
            <a:r>
              <a:rPr lang="de-CH" sz="3000" dirty="0"/>
              <a:t>seiner Herrschaft, das Hiskia ihnen nicht gezeigt hätte." </a:t>
            </a:r>
            <a:r>
              <a:rPr lang="de-CH" sz="3000" b="1" dirty="0"/>
              <a:t>(Jes 39,1+2)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132094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1924053"/>
            <a:ext cx="977960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"Zu jener Zeit wurde Hiskia todkrank. Da betete er zum </a:t>
            </a:r>
          </a:p>
          <a:p>
            <a:r>
              <a:rPr lang="de-CH" sz="3000" dirty="0"/>
              <a:t>HERRN; der redete mit ihm und gab ihm ein Wunderzeichen. </a:t>
            </a:r>
          </a:p>
          <a:p>
            <a:r>
              <a:rPr lang="de-CH" sz="3000" dirty="0"/>
              <a:t>25 Aber Hiskia vergalt die Wohltat nicht, die ihm widerfahren </a:t>
            </a:r>
          </a:p>
          <a:p>
            <a:r>
              <a:rPr lang="de-CH" sz="3000" dirty="0"/>
              <a:t>war, </a:t>
            </a:r>
            <a:r>
              <a:rPr lang="de-CH" sz="3000" u="sng" dirty="0"/>
              <a:t>sondern sein Herz überhob sich</a:t>
            </a:r>
            <a:r>
              <a:rPr lang="de-CH" sz="3000" dirty="0"/>
              <a:t>. Da kam der Zorn über </a:t>
            </a:r>
          </a:p>
          <a:p>
            <a:r>
              <a:rPr lang="de-CH" sz="3000" dirty="0"/>
              <a:t>ihn und über Juda und Jerusalem. 26 Als aber Hiskia sich </a:t>
            </a:r>
          </a:p>
          <a:p>
            <a:r>
              <a:rPr lang="de-CH" sz="3000" dirty="0"/>
              <a:t>darüber demütigte, dass sein Herz sich überhoben hatte, </a:t>
            </a:r>
          </a:p>
          <a:p>
            <a:r>
              <a:rPr lang="de-CH" sz="3000" dirty="0"/>
              <a:t>er und die Einwohner von Jerusalem, kam der Zorn des </a:t>
            </a:r>
          </a:p>
          <a:p>
            <a:r>
              <a:rPr lang="de-CH" sz="3000" dirty="0"/>
              <a:t>HERRN nicht über sie, solange Hiskia lebte." </a:t>
            </a:r>
            <a:r>
              <a:rPr lang="de-CH" sz="3000" b="1" dirty="0"/>
              <a:t>(2Chr 32,24-26)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251964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1924053"/>
            <a:ext cx="106148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Gnadenerweise Gottes in unserem Leben sollen nicht zu Übermut, </a:t>
            </a:r>
          </a:p>
          <a:p>
            <a:r>
              <a:rPr lang="de-CH" sz="3000" dirty="0"/>
              <a:t>sondern zu Demut führen!</a:t>
            </a:r>
          </a:p>
        </p:txBody>
      </p:sp>
    </p:spTree>
    <p:extLst>
      <p:ext uri="{BB962C8B-B14F-4D97-AF65-F5344CB8AC3E}">
        <p14:creationId xmlns:p14="http://schemas.microsoft.com/office/powerpoint/2010/main" val="423847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1924053"/>
            <a:ext cx="681898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"Was haben diese Männer gesagt?"</a:t>
            </a:r>
          </a:p>
          <a:p>
            <a:endParaRPr lang="de-CH" sz="3000" dirty="0"/>
          </a:p>
          <a:p>
            <a:r>
              <a:rPr lang="de-CH" sz="3000" dirty="0"/>
              <a:t>"Woher sind sie zu dir gekommen?"</a:t>
            </a:r>
          </a:p>
          <a:p>
            <a:r>
              <a:rPr lang="de-CH" sz="3000" dirty="0"/>
              <a:t> </a:t>
            </a:r>
          </a:p>
          <a:p>
            <a:r>
              <a:rPr lang="de-CH" sz="3000" dirty="0"/>
              <a:t>"Was haben sie in deinem Haus gesehen?"</a:t>
            </a:r>
          </a:p>
        </p:txBody>
      </p:sp>
    </p:spTree>
    <p:extLst>
      <p:ext uri="{BB962C8B-B14F-4D97-AF65-F5344CB8AC3E}">
        <p14:creationId xmlns:p14="http://schemas.microsoft.com/office/powerpoint/2010/main" val="268485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883831"/>
            <a:ext cx="10856946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000" dirty="0"/>
              <a:t>"Da sprach Jesaja zu Hiskia: Höre das Wort des HERRN der </a:t>
            </a:r>
          </a:p>
          <a:p>
            <a:r>
              <a:rPr lang="de-DE" sz="3000" dirty="0"/>
              <a:t>Heerscharen: 6 Siehe, es kommt die Zeit, da alles, was in deinem </a:t>
            </a:r>
          </a:p>
          <a:p>
            <a:r>
              <a:rPr lang="de-DE" sz="3000" dirty="0"/>
              <a:t>Haus ist und was deine Väter bis zu diesem Tag gesammelt haben, </a:t>
            </a:r>
          </a:p>
          <a:p>
            <a:r>
              <a:rPr lang="de-DE" sz="3000" dirty="0"/>
              <a:t>nach Babel weggebracht werden wird; es wird nichts übrig bleiben! </a:t>
            </a:r>
          </a:p>
          <a:p>
            <a:r>
              <a:rPr lang="de-DE" sz="3000" dirty="0"/>
              <a:t>spricht der HERR. 7 Und von deinen Söhnen, die von dir abstammen </a:t>
            </a:r>
          </a:p>
          <a:p>
            <a:r>
              <a:rPr lang="de-DE" sz="3000" dirty="0"/>
              <a:t>werden, die du zeugen wirst, wird man welche nehmen, und sie </a:t>
            </a:r>
          </a:p>
          <a:p>
            <a:r>
              <a:rPr lang="de-DE" sz="3000" dirty="0"/>
              <a:t>werden Kämmerer sein im Palast des Königs von Babel!" </a:t>
            </a:r>
            <a:r>
              <a:rPr lang="de-CH" sz="3000" dirty="0"/>
              <a:t>"Da sprach </a:t>
            </a:r>
          </a:p>
          <a:p>
            <a:r>
              <a:rPr lang="de-CH" sz="3000" dirty="0"/>
              <a:t>Hiskia zu Jesaja: Das Wort des HERRN, das du geredet hast, ist gut! </a:t>
            </a:r>
          </a:p>
          <a:p>
            <a:r>
              <a:rPr lang="de-CH" sz="3000" dirty="0"/>
              <a:t>Denn, sprach er, es wird ja doch Friede und Sicherheit sein zu </a:t>
            </a:r>
          </a:p>
          <a:p>
            <a:r>
              <a:rPr lang="de-CH" sz="3000" dirty="0"/>
              <a:t>meinen Lebzeiten!"</a:t>
            </a:r>
            <a:r>
              <a:rPr lang="de-DE" sz="3000" b="1"/>
              <a:t>(39,5-8)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36104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725936" y="1517200"/>
            <a:ext cx="5702843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Geistliche Leiterschaft ist …</a:t>
            </a:r>
          </a:p>
          <a:p>
            <a:endParaRPr lang="de-CH" sz="3000" dirty="0"/>
          </a:p>
          <a:p>
            <a:r>
              <a:rPr lang="de-CH" sz="3000" dirty="0"/>
              <a:t>versöhnt mit der Vergangenheit, </a:t>
            </a:r>
          </a:p>
          <a:p>
            <a:endParaRPr lang="de-CH" sz="3000" dirty="0"/>
          </a:p>
          <a:p>
            <a:r>
              <a:rPr lang="de-CH" sz="3000" dirty="0"/>
              <a:t>ist besorgt für die Gegenwart und</a:t>
            </a:r>
          </a:p>
          <a:p>
            <a:endParaRPr lang="de-CH" sz="3000" dirty="0"/>
          </a:p>
          <a:p>
            <a:r>
              <a:rPr lang="de-CH" sz="3000" dirty="0"/>
              <a:t>trifft Vorkehrungen für die Zukunft!</a:t>
            </a:r>
          </a:p>
        </p:txBody>
      </p:sp>
    </p:spTree>
    <p:extLst>
      <p:ext uri="{BB962C8B-B14F-4D97-AF65-F5344CB8AC3E}">
        <p14:creationId xmlns:p14="http://schemas.microsoft.com/office/powerpoint/2010/main" val="156879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F1AA8BD-5272-4CDA-A9A3-61A409112EC7}"/>
              </a:ext>
            </a:extLst>
          </p:cNvPr>
          <p:cNvSpPr txBox="1"/>
          <p:nvPr/>
        </p:nvSpPr>
        <p:spPr>
          <a:xfrm>
            <a:off x="449100" y="724434"/>
            <a:ext cx="69222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b="1" dirty="0"/>
              <a:t>Was Glaube und Vertrauen bewirken kann</a:t>
            </a:r>
            <a:endParaRPr lang="de-CH" sz="30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448F38-1CF0-427C-B535-0EBA083D516F}"/>
              </a:ext>
            </a:extLst>
          </p:cNvPr>
          <p:cNvSpPr txBox="1"/>
          <p:nvPr/>
        </p:nvSpPr>
        <p:spPr>
          <a:xfrm>
            <a:off x="433713" y="1517779"/>
            <a:ext cx="10216964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"Und es geschah im vierzehnten Jahr des Königs Hiskia, da zog </a:t>
            </a:r>
          </a:p>
          <a:p>
            <a:r>
              <a:rPr lang="de-CH" sz="3000" dirty="0"/>
              <a:t>Sanherib, der König von Assyrien, gegen alle festen Städte Judas </a:t>
            </a:r>
          </a:p>
          <a:p>
            <a:r>
              <a:rPr lang="de-CH" sz="3000" dirty="0"/>
              <a:t>herauf und nahm sie ein. 2 Und der König von Assyrien sandte </a:t>
            </a:r>
          </a:p>
          <a:p>
            <a:r>
              <a:rPr lang="de-CH" sz="3000" dirty="0"/>
              <a:t>den Rabschake mit einer großen Heeresmacht von Lachis nach </a:t>
            </a:r>
          </a:p>
          <a:p>
            <a:r>
              <a:rPr lang="de-CH" sz="3000" dirty="0"/>
              <a:t>Jerusalem gegen den König Hiskia; und der [Rabschake] stellte </a:t>
            </a:r>
          </a:p>
          <a:p>
            <a:r>
              <a:rPr lang="de-CH" sz="3000" dirty="0"/>
              <a:t>sich bei der Wasserleitung des oberen Teiches an der Strasse </a:t>
            </a:r>
          </a:p>
          <a:p>
            <a:r>
              <a:rPr lang="de-CH" sz="3000" dirty="0"/>
              <a:t>des Walkerfeldes auf." </a:t>
            </a:r>
            <a:r>
              <a:rPr lang="de-CH" sz="3000" b="1" dirty="0"/>
              <a:t>(36,1+2)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18773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1496</Words>
  <Application>Microsoft Office PowerPoint</Application>
  <PresentationFormat>Breitbild</PresentationFormat>
  <Paragraphs>141</Paragraphs>
  <Slides>24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RB</cp:lastModifiedBy>
  <cp:revision>188</cp:revision>
  <dcterms:created xsi:type="dcterms:W3CDTF">2018-05-19T05:14:58Z</dcterms:created>
  <dcterms:modified xsi:type="dcterms:W3CDTF">2020-08-29T06:36:04Z</dcterms:modified>
</cp:coreProperties>
</file>