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259" r:id="rId3"/>
    <p:sldId id="287" r:id="rId4"/>
    <p:sldId id="332" r:id="rId5"/>
    <p:sldId id="333" r:id="rId6"/>
    <p:sldId id="334" r:id="rId7"/>
    <p:sldId id="335" r:id="rId8"/>
    <p:sldId id="336" r:id="rId9"/>
    <p:sldId id="337" r:id="rId10"/>
    <p:sldId id="338" r:id="rId11"/>
    <p:sldId id="339" r:id="rId12"/>
    <p:sldId id="340" r:id="rId13"/>
    <p:sldId id="341" r:id="rId14"/>
    <p:sldId id="342" r:id="rId15"/>
    <p:sldId id="343" r:id="rId16"/>
    <p:sldId id="331" r:id="rId1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63" y="711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F089-39DA-47E3-A74C-E64C6DBBD5AE}" type="datetimeFigureOut">
              <a:rPr lang="de-CH" smtClean="0"/>
              <a:t>09.03.2019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6541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DF089-39DA-47E3-A74C-E64C6DBBD5AE}" type="datetimeFigureOut">
              <a:rPr lang="de-CH" smtClean="0"/>
              <a:t>09.03.2019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5145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2869741" y="4855618"/>
            <a:ext cx="6699655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 smtClean="0"/>
              <a:t>Deuteronomium Teil </a:t>
            </a:r>
            <a:r>
              <a:rPr lang="de-CH" sz="5500" b="1" dirty="0" smtClean="0"/>
              <a:t>3</a:t>
            </a:r>
            <a:endParaRPr lang="de-CH" sz="5500" b="1" dirty="0"/>
          </a:p>
        </p:txBody>
      </p:sp>
    </p:spTree>
    <p:extLst>
      <p:ext uri="{BB962C8B-B14F-4D97-AF65-F5344CB8AC3E}">
        <p14:creationId xmlns:p14="http://schemas.microsoft.com/office/powerpoint/2010/main" val="398044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7415" y="557786"/>
            <a:ext cx="1090446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Gehorsam beginnt mit dem richtigen Hören</a:t>
            </a:r>
          </a:p>
          <a:p>
            <a:r>
              <a:rPr lang="de-CH" sz="2800" dirty="0" smtClean="0"/>
              <a:t>"Höre Israel!" Das Gebot den Herrn zu lieben und sein Wort zu bewahren.</a:t>
            </a:r>
            <a:endParaRPr lang="de-CH" sz="2800" dirty="0"/>
          </a:p>
        </p:txBody>
      </p:sp>
      <p:sp>
        <p:nvSpPr>
          <p:cNvPr id="4" name="Textfeld 3"/>
          <p:cNvSpPr txBox="1"/>
          <p:nvPr/>
        </p:nvSpPr>
        <p:spPr>
          <a:xfrm>
            <a:off x="517415" y="2538279"/>
            <a:ext cx="78854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CH" sz="3600" dirty="0"/>
              <a:t>Die richtige Reihenfolge im AT und NT ist:</a:t>
            </a:r>
          </a:p>
          <a:p>
            <a:pPr algn="ctr"/>
            <a:r>
              <a:rPr lang="de-CH" sz="3600" dirty="0"/>
              <a:t>Hören – Glauben – Gehorchen</a:t>
            </a:r>
          </a:p>
        </p:txBody>
      </p:sp>
    </p:spTree>
    <p:extLst>
      <p:ext uri="{BB962C8B-B14F-4D97-AF65-F5344CB8AC3E}">
        <p14:creationId xmlns:p14="http://schemas.microsoft.com/office/powerpoint/2010/main" val="3002675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7415" y="557786"/>
            <a:ext cx="1090446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Gehorsam beginnt mit dem richtigen Hören</a:t>
            </a:r>
          </a:p>
          <a:p>
            <a:r>
              <a:rPr lang="de-CH" sz="2800" dirty="0" smtClean="0"/>
              <a:t>"Höre Israel!" Das Gebot den Herrn zu lieben und sein Wort zu bewahren.</a:t>
            </a:r>
            <a:endParaRPr lang="de-CH" sz="2800" dirty="0"/>
          </a:p>
        </p:txBody>
      </p:sp>
      <p:sp>
        <p:nvSpPr>
          <p:cNvPr id="4" name="Textfeld 3"/>
          <p:cNvSpPr txBox="1"/>
          <p:nvPr/>
        </p:nvSpPr>
        <p:spPr>
          <a:xfrm>
            <a:off x="517415" y="2037424"/>
            <a:ext cx="9769341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„Denn auch uns ist eine Heilsbotschaft verkündigt </a:t>
            </a:r>
            <a:endParaRPr lang="de-CH" sz="3600" dirty="0" smtClean="0"/>
          </a:p>
          <a:p>
            <a:r>
              <a:rPr lang="de-CH" sz="3600" dirty="0" smtClean="0"/>
              <a:t>worden</a:t>
            </a:r>
            <a:r>
              <a:rPr lang="de-CH" sz="3600" dirty="0"/>
              <a:t>, gleichwie jenen (das Volk in der Wüste </a:t>
            </a:r>
            <a:endParaRPr lang="de-CH" sz="3600" dirty="0" smtClean="0"/>
          </a:p>
          <a:p>
            <a:r>
              <a:rPr lang="de-CH" sz="3600" dirty="0" smtClean="0"/>
              <a:t>nach </a:t>
            </a:r>
            <a:r>
              <a:rPr lang="de-CH" sz="3600" dirty="0"/>
              <a:t>dem Auszug aus Ägypten); aber das Wort </a:t>
            </a:r>
            <a:endParaRPr lang="de-CH" sz="3600" dirty="0" smtClean="0"/>
          </a:p>
          <a:p>
            <a:r>
              <a:rPr lang="de-CH" sz="3600" dirty="0" smtClean="0"/>
              <a:t>der </a:t>
            </a:r>
            <a:r>
              <a:rPr lang="de-CH" sz="3600" dirty="0"/>
              <a:t>Verkündigung hat jenen nicht geholfen, weil es </a:t>
            </a:r>
            <a:endParaRPr lang="de-CH" sz="3600" dirty="0" smtClean="0"/>
          </a:p>
          <a:p>
            <a:r>
              <a:rPr lang="de-CH" sz="3600" dirty="0" smtClean="0"/>
              <a:t>bei </a:t>
            </a:r>
            <a:r>
              <a:rPr lang="de-CH" sz="3600" dirty="0"/>
              <a:t>den Hörern nicht mit dem Glauben verbunden </a:t>
            </a:r>
            <a:endParaRPr lang="de-CH" sz="3600" dirty="0" smtClean="0"/>
          </a:p>
          <a:p>
            <a:r>
              <a:rPr lang="de-CH" sz="3600" dirty="0" smtClean="0"/>
              <a:t>war</a:t>
            </a:r>
            <a:r>
              <a:rPr lang="de-CH" sz="3600" dirty="0"/>
              <a:t>.“ </a:t>
            </a:r>
            <a:r>
              <a:rPr lang="de-CH" sz="3600" b="1" dirty="0"/>
              <a:t>(Hebr 4,2)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2365597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1178111"/>
            <a:ext cx="78080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Gehorsam ist ein Kennzeichen der Liebe</a:t>
            </a:r>
            <a:endParaRPr lang="de-CH" sz="36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517415" y="2308529"/>
            <a:ext cx="964514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„So sollst du nun den HERRN, deinen Gott, lieben, </a:t>
            </a:r>
            <a:endParaRPr lang="de-CH" sz="3600" dirty="0" smtClean="0"/>
          </a:p>
          <a:p>
            <a:r>
              <a:rPr lang="de-CH" sz="3600" dirty="0" smtClean="0"/>
              <a:t>und </a:t>
            </a:r>
            <a:r>
              <a:rPr lang="de-CH" sz="3600" dirty="0"/>
              <a:t>seine Ordnung, seine Satzungen, seine </a:t>
            </a:r>
            <a:endParaRPr lang="de-CH" sz="3600" dirty="0" smtClean="0"/>
          </a:p>
          <a:p>
            <a:r>
              <a:rPr lang="de-CH" sz="3600" dirty="0" smtClean="0"/>
              <a:t>Rechtsbestimmungen </a:t>
            </a:r>
            <a:r>
              <a:rPr lang="de-CH" sz="3600" dirty="0"/>
              <a:t>und Gebote halten allezeit.“ </a:t>
            </a:r>
            <a:endParaRPr lang="de-CH" sz="3600" dirty="0" smtClean="0"/>
          </a:p>
          <a:p>
            <a:r>
              <a:rPr lang="de-CH" sz="3600" b="1" dirty="0" smtClean="0"/>
              <a:t>(</a:t>
            </a:r>
            <a:r>
              <a:rPr lang="de-CH" sz="3600" b="1" dirty="0"/>
              <a:t>Deut 11,1)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155702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1178111"/>
            <a:ext cx="78080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Gehorsam ist ein Kennzeichen der Liebe</a:t>
            </a:r>
            <a:endParaRPr lang="de-CH" sz="36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517415" y="1991474"/>
            <a:ext cx="1061418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„Wer meine Gebote festhält und sie befolgt, </a:t>
            </a:r>
            <a:r>
              <a:rPr lang="de-CH" sz="3600" dirty="0" smtClean="0"/>
              <a:t>der </a:t>
            </a:r>
            <a:r>
              <a:rPr lang="de-CH" sz="3600" dirty="0"/>
              <a:t>ist es, </a:t>
            </a:r>
            <a:endParaRPr lang="de-CH" sz="3600" dirty="0" smtClean="0"/>
          </a:p>
          <a:p>
            <a:r>
              <a:rPr lang="de-CH" sz="3600" dirty="0" smtClean="0"/>
              <a:t>der </a:t>
            </a:r>
            <a:r>
              <a:rPr lang="de-CH" sz="3600" dirty="0"/>
              <a:t>mich liebt; wer aber mich liebt, </a:t>
            </a:r>
            <a:r>
              <a:rPr lang="de-CH" sz="3600" u="sng" dirty="0" smtClean="0"/>
              <a:t>der </a:t>
            </a:r>
            <a:r>
              <a:rPr lang="de-CH" sz="3600" u="sng" dirty="0"/>
              <a:t>wird von </a:t>
            </a:r>
            <a:endParaRPr lang="de-CH" sz="3600" u="sng" dirty="0" smtClean="0"/>
          </a:p>
          <a:p>
            <a:r>
              <a:rPr lang="de-CH" sz="3600" u="sng" dirty="0" smtClean="0"/>
              <a:t>meinem </a:t>
            </a:r>
            <a:r>
              <a:rPr lang="de-CH" sz="3600" u="sng" dirty="0"/>
              <a:t>Vater geliebt werden</a:t>
            </a:r>
            <a:r>
              <a:rPr lang="de-CH" sz="3600" dirty="0"/>
              <a:t>, </a:t>
            </a:r>
            <a:r>
              <a:rPr lang="de-CH" sz="3600" dirty="0" smtClean="0"/>
              <a:t>und </a:t>
            </a:r>
            <a:r>
              <a:rPr lang="de-CH" sz="3600" dirty="0"/>
              <a:t>ich werde </a:t>
            </a:r>
            <a:r>
              <a:rPr lang="de-CH" sz="3600" u="sng" dirty="0"/>
              <a:t>ihn </a:t>
            </a:r>
            <a:endParaRPr lang="de-CH" sz="3600" u="sng" dirty="0" smtClean="0"/>
          </a:p>
          <a:p>
            <a:r>
              <a:rPr lang="de-CH" sz="3600" u="sng" dirty="0" smtClean="0"/>
              <a:t>lieben </a:t>
            </a:r>
            <a:r>
              <a:rPr lang="de-CH" sz="3600" u="sng" dirty="0"/>
              <a:t>und mich ihm offenbaren</a:t>
            </a:r>
            <a:r>
              <a:rPr lang="de-CH" sz="3600" dirty="0"/>
              <a:t>. </a:t>
            </a:r>
            <a:r>
              <a:rPr lang="de-CH" sz="3600" dirty="0" smtClean="0"/>
              <a:t>… </a:t>
            </a:r>
            <a:r>
              <a:rPr lang="de-CH" sz="3600" dirty="0"/>
              <a:t>Jesus antwortete </a:t>
            </a:r>
            <a:endParaRPr lang="de-CH" sz="3600" dirty="0" smtClean="0"/>
          </a:p>
          <a:p>
            <a:r>
              <a:rPr lang="de-CH" sz="3600" dirty="0" smtClean="0"/>
              <a:t>und </a:t>
            </a:r>
            <a:r>
              <a:rPr lang="de-CH" sz="3600" dirty="0"/>
              <a:t>sprach zu ihm: Wenn jemand </a:t>
            </a:r>
            <a:r>
              <a:rPr lang="de-CH" sz="3600" dirty="0" smtClean="0"/>
              <a:t>mich </a:t>
            </a:r>
            <a:r>
              <a:rPr lang="de-CH" sz="3600" dirty="0"/>
              <a:t>liebt, so wird </a:t>
            </a:r>
            <a:endParaRPr lang="de-CH" sz="3600" dirty="0" smtClean="0"/>
          </a:p>
          <a:p>
            <a:r>
              <a:rPr lang="de-CH" sz="3600" dirty="0" smtClean="0"/>
              <a:t>er </a:t>
            </a:r>
            <a:r>
              <a:rPr lang="de-CH" sz="3600" dirty="0"/>
              <a:t>mein Wort befolgen, </a:t>
            </a:r>
            <a:r>
              <a:rPr lang="de-CH" sz="3600" u="sng" dirty="0" smtClean="0"/>
              <a:t>und </a:t>
            </a:r>
            <a:r>
              <a:rPr lang="de-CH" sz="3600" u="sng" dirty="0"/>
              <a:t>mein Vater wird ihn lieben, </a:t>
            </a:r>
            <a:endParaRPr lang="de-CH" sz="3600" u="sng" dirty="0" smtClean="0"/>
          </a:p>
          <a:p>
            <a:r>
              <a:rPr lang="de-CH" sz="3600" u="sng" dirty="0" smtClean="0"/>
              <a:t>und </a:t>
            </a:r>
            <a:r>
              <a:rPr lang="de-CH" sz="3600" u="sng" dirty="0"/>
              <a:t>wir werden </a:t>
            </a:r>
            <a:r>
              <a:rPr lang="de-CH" sz="3600" u="sng" dirty="0" smtClean="0"/>
              <a:t>zu </a:t>
            </a:r>
            <a:r>
              <a:rPr lang="de-CH" sz="3600" u="sng" dirty="0"/>
              <a:t>ihm kommen und Wohnung bei </a:t>
            </a:r>
            <a:endParaRPr lang="de-CH" sz="3600" u="sng" dirty="0" smtClean="0"/>
          </a:p>
          <a:p>
            <a:r>
              <a:rPr lang="de-CH" sz="3600" u="sng" dirty="0" smtClean="0"/>
              <a:t>ihm </a:t>
            </a:r>
            <a:r>
              <a:rPr lang="de-CH" sz="3600" u="sng" dirty="0"/>
              <a:t>machen.</a:t>
            </a:r>
            <a:r>
              <a:rPr lang="de-CH" sz="3600" dirty="0"/>
              <a:t>“ </a:t>
            </a:r>
            <a:r>
              <a:rPr lang="de-CH" sz="3600" b="1" dirty="0"/>
              <a:t>(Joh 14,21+23)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163957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17415" y="681899"/>
            <a:ext cx="11163505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„Seid aber Täter des Wortes und nicht bloß Hörer, die </a:t>
            </a:r>
            <a:endParaRPr lang="de-CH" sz="3600" dirty="0" smtClean="0"/>
          </a:p>
          <a:p>
            <a:r>
              <a:rPr lang="de-CH" sz="3600" dirty="0" smtClean="0"/>
              <a:t>sich </a:t>
            </a:r>
            <a:r>
              <a:rPr lang="de-CH" sz="3600" dirty="0"/>
              <a:t>selbst betrügen. Denn wer [nur] Hörer des </a:t>
            </a:r>
            <a:endParaRPr lang="de-CH" sz="3600" dirty="0" smtClean="0"/>
          </a:p>
          <a:p>
            <a:r>
              <a:rPr lang="de-CH" sz="3600" dirty="0" smtClean="0"/>
              <a:t>Wortes </a:t>
            </a:r>
            <a:r>
              <a:rPr lang="de-CH" sz="3600" dirty="0"/>
              <a:t>ist und nicht Täter, der gleicht einem Mann, </a:t>
            </a:r>
            <a:endParaRPr lang="de-CH" sz="3600" dirty="0" smtClean="0"/>
          </a:p>
          <a:p>
            <a:r>
              <a:rPr lang="de-CH" sz="3600" dirty="0" smtClean="0"/>
              <a:t>der </a:t>
            </a:r>
            <a:r>
              <a:rPr lang="de-CH" sz="3600" dirty="0"/>
              <a:t>sein natürliches Angesicht im Spiegel anschaut; </a:t>
            </a:r>
            <a:endParaRPr lang="de-CH" sz="3600" dirty="0" smtClean="0"/>
          </a:p>
          <a:p>
            <a:r>
              <a:rPr lang="de-CH" sz="3600" dirty="0" smtClean="0"/>
              <a:t>er </a:t>
            </a:r>
            <a:r>
              <a:rPr lang="de-CH" sz="3600" dirty="0"/>
              <a:t>betrachtet sich und läuft davon und hat </a:t>
            </a:r>
            <a:r>
              <a:rPr lang="de-CH" sz="3600" dirty="0" smtClean="0"/>
              <a:t>bald vergessen</a:t>
            </a:r>
            <a:r>
              <a:rPr lang="de-CH" sz="3600" dirty="0"/>
              <a:t>, </a:t>
            </a:r>
            <a:endParaRPr lang="de-CH" sz="3600" dirty="0" smtClean="0"/>
          </a:p>
          <a:p>
            <a:r>
              <a:rPr lang="de-CH" sz="3600" dirty="0" smtClean="0"/>
              <a:t>wie </a:t>
            </a:r>
            <a:r>
              <a:rPr lang="de-CH" sz="3600" dirty="0"/>
              <a:t>er gestaltet war. Wer aber hineinschaut </a:t>
            </a:r>
            <a:r>
              <a:rPr lang="de-CH" sz="3600" dirty="0" smtClean="0"/>
              <a:t>in </a:t>
            </a:r>
            <a:r>
              <a:rPr lang="de-CH" sz="3600" dirty="0"/>
              <a:t>das </a:t>
            </a:r>
            <a:endParaRPr lang="de-CH" sz="3600" dirty="0" smtClean="0"/>
          </a:p>
          <a:p>
            <a:r>
              <a:rPr lang="de-CH" sz="3600" dirty="0" smtClean="0"/>
              <a:t>vollkommene </a:t>
            </a:r>
            <a:r>
              <a:rPr lang="de-CH" sz="3600" dirty="0"/>
              <a:t>Gesetz der Freiheit und darin bleibt, </a:t>
            </a:r>
            <a:r>
              <a:rPr lang="de-CH" sz="3600" dirty="0" smtClean="0"/>
              <a:t>dieser </a:t>
            </a:r>
          </a:p>
          <a:p>
            <a:r>
              <a:rPr lang="de-CH" sz="3600" dirty="0" smtClean="0"/>
              <a:t>[</a:t>
            </a:r>
            <a:r>
              <a:rPr lang="de-CH" sz="3600" dirty="0"/>
              <a:t>Mensch], der kein vergesslicher Hörer, sondern </a:t>
            </a:r>
            <a:r>
              <a:rPr lang="de-CH" sz="3600" dirty="0" smtClean="0"/>
              <a:t>ein </a:t>
            </a:r>
          </a:p>
          <a:p>
            <a:r>
              <a:rPr lang="de-CH" sz="3600" dirty="0" smtClean="0"/>
              <a:t>wirklicher </a:t>
            </a:r>
            <a:r>
              <a:rPr lang="de-CH" sz="3600" dirty="0"/>
              <a:t>Täter ist, er wird glückselig sein in seinem Tun.“ </a:t>
            </a:r>
            <a:endParaRPr lang="de-CH" sz="3600" dirty="0" smtClean="0"/>
          </a:p>
          <a:p>
            <a:r>
              <a:rPr lang="de-CH" sz="3600" b="1" dirty="0" smtClean="0"/>
              <a:t>(</a:t>
            </a:r>
            <a:r>
              <a:rPr lang="de-CH" sz="3600" b="1" dirty="0"/>
              <a:t>Jak 1,22-25)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564072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17415" y="681899"/>
            <a:ext cx="10658815" cy="50475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4600" dirty="0"/>
              <a:t>Das fünfte Buch Mose will uns ermutigen, </a:t>
            </a:r>
            <a:endParaRPr lang="de-CH" sz="4600" dirty="0" smtClean="0"/>
          </a:p>
          <a:p>
            <a:r>
              <a:rPr lang="de-CH" sz="4600" dirty="0" smtClean="0"/>
              <a:t>auf </a:t>
            </a:r>
            <a:r>
              <a:rPr lang="de-CH" sz="4600" dirty="0"/>
              <a:t>die Stimme Gottes in Christus zu hören, </a:t>
            </a:r>
            <a:endParaRPr lang="de-CH" sz="4600" dirty="0" smtClean="0"/>
          </a:p>
          <a:p>
            <a:r>
              <a:rPr lang="de-CH" sz="4600" dirty="0" smtClean="0"/>
              <a:t>Ihm </a:t>
            </a:r>
            <a:r>
              <a:rPr lang="de-CH" sz="4600" dirty="0"/>
              <a:t>ohne Vorbehalte zu vertrauen und </a:t>
            </a:r>
            <a:endParaRPr lang="de-CH" sz="4600" dirty="0" smtClean="0"/>
          </a:p>
          <a:p>
            <a:r>
              <a:rPr lang="de-CH" sz="4600" dirty="0" smtClean="0"/>
              <a:t>Seinen </a:t>
            </a:r>
            <a:r>
              <a:rPr lang="de-CH" sz="4600" dirty="0"/>
              <a:t>Weg ohne Kompromisse zu gehen. </a:t>
            </a:r>
            <a:endParaRPr lang="de-CH" sz="4600" dirty="0" smtClean="0"/>
          </a:p>
          <a:p>
            <a:r>
              <a:rPr lang="de-CH" sz="4600" dirty="0" smtClean="0"/>
              <a:t>Dann </a:t>
            </a:r>
            <a:r>
              <a:rPr lang="de-CH" sz="4600" dirty="0"/>
              <a:t>leben wir unserer Berufung gemäss </a:t>
            </a:r>
            <a:endParaRPr lang="de-CH" sz="4600" dirty="0" smtClean="0"/>
          </a:p>
          <a:p>
            <a:r>
              <a:rPr lang="de-CH" sz="4600" dirty="0" smtClean="0"/>
              <a:t>und </a:t>
            </a:r>
            <a:r>
              <a:rPr lang="de-CH" sz="4600" dirty="0"/>
              <a:t>nehmen das neue Land ein, das Er uns </a:t>
            </a:r>
            <a:endParaRPr lang="de-CH" sz="4600" dirty="0" smtClean="0"/>
          </a:p>
          <a:p>
            <a:r>
              <a:rPr lang="de-CH" sz="4600" dirty="0" smtClean="0"/>
              <a:t>verheissen </a:t>
            </a:r>
            <a:r>
              <a:rPr lang="de-CH" sz="4600" dirty="0"/>
              <a:t>hat. (Ewald Keck)</a:t>
            </a:r>
          </a:p>
        </p:txBody>
      </p:sp>
    </p:spTree>
    <p:extLst>
      <p:ext uri="{BB962C8B-B14F-4D97-AF65-F5344CB8AC3E}">
        <p14:creationId xmlns:p14="http://schemas.microsoft.com/office/powerpoint/2010/main" val="2780138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2869741" y="4883448"/>
            <a:ext cx="6699655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 smtClean="0"/>
              <a:t>Deuteronomium Teil </a:t>
            </a:r>
            <a:r>
              <a:rPr lang="de-CH" sz="5500" b="1" dirty="0" smtClean="0"/>
              <a:t>3</a:t>
            </a:r>
            <a:endParaRPr lang="de-CH" sz="5500" b="1" dirty="0"/>
          </a:p>
        </p:txBody>
      </p:sp>
    </p:spTree>
    <p:extLst>
      <p:ext uri="{BB962C8B-B14F-4D97-AF65-F5344CB8AC3E}">
        <p14:creationId xmlns:p14="http://schemas.microsoft.com/office/powerpoint/2010/main" val="308210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53480" y="313038"/>
            <a:ext cx="459010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000" b="1" dirty="0" smtClean="0"/>
              <a:t>Deuteronomium</a:t>
            </a:r>
            <a:endParaRPr lang="de-CH" sz="5000" dirty="0">
              <a:latin typeface="Trebuchet MS" panose="020B0603020202020204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53480" y="1549904"/>
            <a:ext cx="4399538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400" dirty="0" smtClean="0"/>
              <a:t>Kapitel: 34 | Verse:  959</a:t>
            </a:r>
          </a:p>
        </p:txBody>
      </p:sp>
    </p:spTree>
    <p:extLst>
      <p:ext uri="{BB962C8B-B14F-4D97-AF65-F5344CB8AC3E}">
        <p14:creationId xmlns:p14="http://schemas.microsoft.com/office/powerpoint/2010/main" val="61118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1178111"/>
            <a:ext cx="884658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Gehorsam ist das zentrale Thema des Buches. </a:t>
            </a:r>
            <a:endParaRPr lang="de-CH" sz="3600" dirty="0" smtClean="0"/>
          </a:p>
          <a:p>
            <a:r>
              <a:rPr lang="de-CH" sz="3600" dirty="0" smtClean="0"/>
              <a:t>So </a:t>
            </a:r>
            <a:r>
              <a:rPr lang="de-CH" sz="3600" dirty="0"/>
              <a:t>wird das Buch Deuteronomium auch Buch </a:t>
            </a:r>
            <a:endParaRPr lang="de-CH" sz="3600" dirty="0" smtClean="0"/>
          </a:p>
          <a:p>
            <a:r>
              <a:rPr lang="de-CH" sz="3600" dirty="0" smtClean="0"/>
              <a:t>des </a:t>
            </a:r>
            <a:r>
              <a:rPr lang="de-CH" sz="3600" dirty="0"/>
              <a:t>Gehorsams genannt. So wie es im NT das </a:t>
            </a:r>
            <a:endParaRPr lang="de-CH" sz="3600" dirty="0" smtClean="0"/>
          </a:p>
          <a:p>
            <a:r>
              <a:rPr lang="de-CH" sz="3600" dirty="0" smtClean="0"/>
              <a:t>Markusevangelium </a:t>
            </a:r>
            <a:r>
              <a:rPr lang="de-CH" sz="3600" dirty="0"/>
              <a:t>ist, welches Jesus als den </a:t>
            </a:r>
            <a:endParaRPr lang="de-CH" sz="3600" dirty="0" smtClean="0"/>
          </a:p>
          <a:p>
            <a:r>
              <a:rPr lang="de-CH" sz="3600" dirty="0" smtClean="0"/>
              <a:t>vollkommenen </a:t>
            </a:r>
            <a:r>
              <a:rPr lang="de-CH" sz="3600" dirty="0"/>
              <a:t>Diener darstellt, immer bereit, </a:t>
            </a:r>
            <a:endParaRPr lang="de-CH" sz="3600" dirty="0" smtClean="0"/>
          </a:p>
          <a:p>
            <a:r>
              <a:rPr lang="de-CH" sz="3600" dirty="0" smtClean="0"/>
              <a:t>unverzüglich </a:t>
            </a:r>
            <a:r>
              <a:rPr lang="de-CH" sz="3600" dirty="0"/>
              <a:t>den Willen des Vaters zu tun! </a:t>
            </a:r>
          </a:p>
        </p:txBody>
      </p:sp>
    </p:spTree>
    <p:extLst>
      <p:ext uri="{BB962C8B-B14F-4D97-AF65-F5344CB8AC3E}">
        <p14:creationId xmlns:p14="http://schemas.microsoft.com/office/powerpoint/2010/main" val="513120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549954"/>
            <a:ext cx="9340890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„Und nun, Israel, was fordert der HERR, </a:t>
            </a:r>
            <a:endParaRPr lang="de-CH" sz="3600" dirty="0" smtClean="0"/>
          </a:p>
          <a:p>
            <a:r>
              <a:rPr lang="de-CH" sz="3600" dirty="0" smtClean="0"/>
              <a:t>dein </a:t>
            </a:r>
            <a:r>
              <a:rPr lang="de-CH" sz="3600" dirty="0"/>
              <a:t>Gott, von dir, als nur, dass du den HERRN, </a:t>
            </a:r>
            <a:endParaRPr lang="de-CH" sz="3600" dirty="0" smtClean="0"/>
          </a:p>
          <a:p>
            <a:r>
              <a:rPr lang="de-CH" sz="3600" dirty="0" smtClean="0"/>
              <a:t>deinen </a:t>
            </a:r>
            <a:r>
              <a:rPr lang="de-CH" sz="3600" dirty="0"/>
              <a:t>Gott, fürchtest, dass du in allen seinen </a:t>
            </a:r>
            <a:endParaRPr lang="de-CH" sz="3600" dirty="0" smtClean="0"/>
          </a:p>
          <a:p>
            <a:r>
              <a:rPr lang="de-CH" sz="3600" dirty="0" smtClean="0"/>
              <a:t>Wegen </a:t>
            </a:r>
            <a:r>
              <a:rPr lang="de-CH" sz="3600" dirty="0"/>
              <a:t>wandelst und ihn liebst und dem HERRN, </a:t>
            </a:r>
            <a:endParaRPr lang="de-CH" sz="3600" dirty="0" smtClean="0"/>
          </a:p>
          <a:p>
            <a:r>
              <a:rPr lang="de-CH" sz="3600" dirty="0" smtClean="0"/>
              <a:t>deinem </a:t>
            </a:r>
            <a:r>
              <a:rPr lang="de-CH" sz="3600" dirty="0"/>
              <a:t>Gott, dienst mit deinem ganzen Herzen </a:t>
            </a:r>
            <a:endParaRPr lang="de-CH" sz="3600" dirty="0" smtClean="0"/>
          </a:p>
          <a:p>
            <a:r>
              <a:rPr lang="de-CH" sz="3600" dirty="0" smtClean="0"/>
              <a:t>und </a:t>
            </a:r>
            <a:r>
              <a:rPr lang="de-CH" sz="3600" dirty="0"/>
              <a:t>deiner ganzen Seele, </a:t>
            </a:r>
            <a:r>
              <a:rPr lang="de-CH" sz="3600" u="sng" dirty="0"/>
              <a:t>indem du die Gebote </a:t>
            </a:r>
            <a:endParaRPr lang="de-CH" sz="3600" u="sng" dirty="0" smtClean="0"/>
          </a:p>
          <a:p>
            <a:r>
              <a:rPr lang="de-CH" sz="3600" u="sng" dirty="0" smtClean="0"/>
              <a:t>des </a:t>
            </a:r>
            <a:r>
              <a:rPr lang="de-CH" sz="3600" u="sng" dirty="0"/>
              <a:t>HERRN und seine Satzungen hältst</a:t>
            </a:r>
            <a:r>
              <a:rPr lang="de-CH" sz="3600" dirty="0"/>
              <a:t>, die ich </a:t>
            </a:r>
            <a:endParaRPr lang="de-CH" sz="3600" dirty="0" smtClean="0"/>
          </a:p>
          <a:p>
            <a:r>
              <a:rPr lang="de-CH" sz="3600" dirty="0" smtClean="0"/>
              <a:t>dir </a:t>
            </a:r>
            <a:r>
              <a:rPr lang="de-CH" sz="3600" dirty="0"/>
              <a:t>heute gebiete, zum Besten für dich selbst?“ </a:t>
            </a:r>
            <a:endParaRPr lang="de-CH" sz="3600" dirty="0" smtClean="0"/>
          </a:p>
          <a:p>
            <a:r>
              <a:rPr lang="de-CH" sz="3600" b="1" dirty="0" smtClean="0"/>
              <a:t>(</a:t>
            </a:r>
            <a:r>
              <a:rPr lang="de-CH" sz="3600" b="1" dirty="0"/>
              <a:t>Deut 10,12+13)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1997509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1178111"/>
            <a:ext cx="7281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Die Bedeutung des Gehorsams im NT</a:t>
            </a:r>
            <a:endParaRPr lang="de-CH" sz="36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517415" y="2308529"/>
            <a:ext cx="918507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„Gott aber sei Dank, dass ihr Sklaven der Sünde </a:t>
            </a:r>
            <a:endParaRPr lang="de-CH" sz="3600" dirty="0" smtClean="0"/>
          </a:p>
          <a:p>
            <a:r>
              <a:rPr lang="de-CH" sz="3600" dirty="0" smtClean="0"/>
              <a:t>gewesen</a:t>
            </a:r>
            <a:r>
              <a:rPr lang="de-CH" sz="3600" dirty="0"/>
              <a:t>, nun aber von Herzen gehorsam </a:t>
            </a:r>
            <a:endParaRPr lang="de-CH" sz="3600" dirty="0" smtClean="0"/>
          </a:p>
          <a:p>
            <a:r>
              <a:rPr lang="de-CH" sz="3600" dirty="0" smtClean="0"/>
              <a:t>geworden </a:t>
            </a:r>
            <a:r>
              <a:rPr lang="de-CH" sz="3600" dirty="0"/>
              <a:t>seid dem Vorbild der Lehre, das euch </a:t>
            </a:r>
            <a:endParaRPr lang="de-CH" sz="3600" dirty="0" smtClean="0"/>
          </a:p>
          <a:p>
            <a:r>
              <a:rPr lang="de-CH" sz="3600" dirty="0" smtClean="0"/>
              <a:t>überliefert </a:t>
            </a:r>
            <a:r>
              <a:rPr lang="de-CH" sz="3600" dirty="0"/>
              <a:t>worden ist.“ </a:t>
            </a:r>
            <a:r>
              <a:rPr lang="de-CH" sz="3600" b="1" dirty="0"/>
              <a:t>(Röm 6,17)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3932437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1178111"/>
            <a:ext cx="74344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Gehorsam ist eine Folge des Glaubens</a:t>
            </a:r>
            <a:endParaRPr lang="de-CH" sz="36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517415" y="2308529"/>
            <a:ext cx="9989145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„Und als der HERR euch aus Kadesch-Barnea </a:t>
            </a:r>
            <a:endParaRPr lang="de-CH" sz="3600" dirty="0" smtClean="0"/>
          </a:p>
          <a:p>
            <a:r>
              <a:rPr lang="de-CH" sz="3600" dirty="0" smtClean="0"/>
              <a:t>sandte </a:t>
            </a:r>
            <a:r>
              <a:rPr lang="de-CH" sz="3600" u="sng" dirty="0"/>
              <a:t>und sprach</a:t>
            </a:r>
            <a:r>
              <a:rPr lang="de-CH" sz="3600" dirty="0"/>
              <a:t>: Geht hinauf und nehmt das </a:t>
            </a:r>
            <a:endParaRPr lang="de-CH" sz="3600" dirty="0" smtClean="0"/>
          </a:p>
          <a:p>
            <a:r>
              <a:rPr lang="de-CH" sz="3600" dirty="0" smtClean="0"/>
              <a:t>Land </a:t>
            </a:r>
            <a:r>
              <a:rPr lang="de-CH" sz="3600" dirty="0"/>
              <a:t>in Besitz, das ich euch gegeben habe!, da </a:t>
            </a:r>
            <a:endParaRPr lang="de-CH" sz="3600" dirty="0" smtClean="0"/>
          </a:p>
          <a:p>
            <a:r>
              <a:rPr lang="de-CH" sz="3600" dirty="0" smtClean="0"/>
              <a:t>wart </a:t>
            </a:r>
            <a:r>
              <a:rPr lang="de-CH" sz="3600" dirty="0"/>
              <a:t>ihr gegen den Befehl des HERRN, eures Gottes, </a:t>
            </a:r>
            <a:endParaRPr lang="de-CH" sz="3600" dirty="0" smtClean="0"/>
          </a:p>
          <a:p>
            <a:r>
              <a:rPr lang="de-CH" sz="3600" dirty="0" smtClean="0"/>
              <a:t>widerspenstig </a:t>
            </a:r>
            <a:r>
              <a:rPr lang="de-CH" sz="3600" dirty="0"/>
              <a:t>und </a:t>
            </a:r>
            <a:r>
              <a:rPr lang="de-CH" sz="3600" u="sng" dirty="0"/>
              <a:t>glaubtet ihm nicht</a:t>
            </a:r>
            <a:r>
              <a:rPr lang="de-CH" sz="3600" dirty="0"/>
              <a:t> und </a:t>
            </a:r>
            <a:endParaRPr lang="de-CH" sz="3600" dirty="0" smtClean="0"/>
          </a:p>
          <a:p>
            <a:r>
              <a:rPr lang="de-CH" sz="3600" u="sng" dirty="0" smtClean="0"/>
              <a:t>gehorchtet </a:t>
            </a:r>
            <a:r>
              <a:rPr lang="de-CH" sz="3600" u="sng" dirty="0"/>
              <a:t>seiner Stimme nicht</a:t>
            </a:r>
            <a:r>
              <a:rPr lang="de-CH" sz="3600" dirty="0"/>
              <a:t>.“ </a:t>
            </a:r>
            <a:r>
              <a:rPr lang="de-CH" sz="3600" b="1" dirty="0"/>
              <a:t>(Deut 9,23)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2590811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1178111"/>
            <a:ext cx="74344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Gehorsam ist eine Folge des Glaubens</a:t>
            </a:r>
            <a:endParaRPr lang="de-CH" sz="36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517415" y="2308529"/>
            <a:ext cx="8434681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4600" dirty="0"/>
              <a:t>„Nur der Glaubende ist Gehorsam </a:t>
            </a:r>
            <a:endParaRPr lang="de-CH" sz="4600" dirty="0" smtClean="0"/>
          </a:p>
          <a:p>
            <a:r>
              <a:rPr lang="de-CH" sz="4600" dirty="0" smtClean="0"/>
              <a:t>und </a:t>
            </a:r>
            <a:r>
              <a:rPr lang="de-CH" sz="4600" dirty="0"/>
              <a:t>nur der Gehorsame glaubt.“ </a:t>
            </a:r>
            <a:endParaRPr lang="de-CH" sz="4600" dirty="0" smtClean="0"/>
          </a:p>
          <a:p>
            <a:r>
              <a:rPr lang="de-CH" sz="4600" dirty="0" smtClean="0"/>
              <a:t>(</a:t>
            </a:r>
            <a:r>
              <a:rPr lang="de-CH" sz="4600" dirty="0"/>
              <a:t>Dietrich Bonhoeffer)</a:t>
            </a:r>
          </a:p>
        </p:txBody>
      </p:sp>
    </p:spTree>
    <p:extLst>
      <p:ext uri="{BB962C8B-B14F-4D97-AF65-F5344CB8AC3E}">
        <p14:creationId xmlns:p14="http://schemas.microsoft.com/office/powerpoint/2010/main" val="3584291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7415" y="557786"/>
            <a:ext cx="1090446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Gehorsam beginnt mit dem richtigen Hören</a:t>
            </a:r>
          </a:p>
          <a:p>
            <a:r>
              <a:rPr lang="de-CH" sz="2800" dirty="0" smtClean="0"/>
              <a:t>"Höre Israel!" Das Gebot den Herrn zu lieben und sein Wort zu bewahren.</a:t>
            </a:r>
            <a:endParaRPr lang="de-CH" sz="2800" dirty="0"/>
          </a:p>
        </p:txBody>
      </p:sp>
      <p:sp>
        <p:nvSpPr>
          <p:cNvPr id="3" name="Textfeld 2"/>
          <p:cNvSpPr txBox="1"/>
          <p:nvPr/>
        </p:nvSpPr>
        <p:spPr>
          <a:xfrm>
            <a:off x="517415" y="2308529"/>
            <a:ext cx="1160465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800" dirty="0"/>
              <a:t>Ca. 50x: 	„</a:t>
            </a:r>
            <a:r>
              <a:rPr lang="de-CH" sz="2800" i="1" dirty="0" err="1"/>
              <a:t>schama</a:t>
            </a:r>
            <a:r>
              <a:rPr lang="de-CH" sz="2800" i="1" dirty="0"/>
              <a:t>“:	</a:t>
            </a:r>
            <a:r>
              <a:rPr lang="de-CH" sz="2800" dirty="0"/>
              <a:t>[Gottes Wort] hören, </a:t>
            </a:r>
            <a:r>
              <a:rPr lang="de-CH" sz="2800" dirty="0" smtClean="0"/>
              <a:t>gehorchen</a:t>
            </a:r>
          </a:p>
          <a:p>
            <a:endParaRPr lang="de-CH" sz="2800" dirty="0" smtClean="0"/>
          </a:p>
          <a:p>
            <a:r>
              <a:rPr lang="de-CH" sz="2800" dirty="0" smtClean="0"/>
              <a:t>Ca</a:t>
            </a:r>
            <a:r>
              <a:rPr lang="de-CH" sz="2800" dirty="0"/>
              <a:t>. 50x: 	„</a:t>
            </a:r>
            <a:r>
              <a:rPr lang="de-CH" sz="2800" i="1" dirty="0" err="1"/>
              <a:t>schamar</a:t>
            </a:r>
            <a:r>
              <a:rPr lang="de-CH" sz="2800" i="1" dirty="0"/>
              <a:t>“</a:t>
            </a:r>
            <a:r>
              <a:rPr lang="de-CH" sz="2800" dirty="0"/>
              <a:t>: 	[Gottes Wort] beobachten, achten, halten, </a:t>
            </a:r>
            <a:r>
              <a:rPr lang="de-CH" sz="2800" dirty="0" smtClean="0"/>
              <a:t>bewahren</a:t>
            </a:r>
          </a:p>
          <a:p>
            <a:endParaRPr lang="de-CH" sz="2800" dirty="0" smtClean="0"/>
          </a:p>
          <a:p>
            <a:r>
              <a:rPr lang="de-CH" sz="2800" dirty="0" smtClean="0"/>
              <a:t>14x</a:t>
            </a:r>
            <a:r>
              <a:rPr lang="de-CH" sz="2800" dirty="0"/>
              <a:t>: 		„</a:t>
            </a:r>
            <a:r>
              <a:rPr lang="de-CH" sz="2800" i="1" dirty="0" err="1"/>
              <a:t>zakhar</a:t>
            </a:r>
            <a:r>
              <a:rPr lang="de-CH" sz="2800" i="1" dirty="0"/>
              <a:t>“</a:t>
            </a:r>
            <a:r>
              <a:rPr lang="de-CH" sz="2800" dirty="0"/>
              <a:t>: 	</a:t>
            </a:r>
            <a:r>
              <a:rPr lang="de-CH" sz="2800" dirty="0" smtClean="0"/>
              <a:t>gedenken</a:t>
            </a:r>
            <a:endParaRPr lang="de-CH" sz="2800" dirty="0"/>
          </a:p>
        </p:txBody>
      </p:sp>
    </p:spTree>
    <p:extLst>
      <p:ext uri="{BB962C8B-B14F-4D97-AF65-F5344CB8AC3E}">
        <p14:creationId xmlns:p14="http://schemas.microsoft.com/office/powerpoint/2010/main" val="2702684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uiExpand="1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517415" y="374034"/>
            <a:ext cx="11040779" cy="60939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„So höre nun, Israel, und achte darauf, sie (Gebote und </a:t>
            </a:r>
            <a:r>
              <a:rPr lang="de-CH" sz="3000" dirty="0" smtClean="0"/>
              <a:t>Satzungen</a:t>
            </a:r>
            <a:r>
              <a:rPr lang="de-CH" sz="3000" dirty="0"/>
              <a:t>) </a:t>
            </a:r>
            <a:endParaRPr lang="de-CH" sz="3000" dirty="0" smtClean="0"/>
          </a:p>
          <a:p>
            <a:r>
              <a:rPr lang="de-CH" sz="3000" dirty="0" smtClean="0"/>
              <a:t>zu </a:t>
            </a:r>
            <a:r>
              <a:rPr lang="de-CH" sz="3000" dirty="0"/>
              <a:t>tun, </a:t>
            </a:r>
            <a:r>
              <a:rPr lang="de-CH" sz="3000" dirty="0" smtClean="0"/>
              <a:t>damit </a:t>
            </a:r>
            <a:r>
              <a:rPr lang="de-CH" sz="3000" dirty="0"/>
              <a:t>es dir gut geht und ihr sehr </a:t>
            </a:r>
            <a:r>
              <a:rPr lang="de-CH" sz="3000" dirty="0" smtClean="0"/>
              <a:t>gemehrt </a:t>
            </a:r>
            <a:r>
              <a:rPr lang="de-CH" sz="3000" dirty="0"/>
              <a:t>werdet, so wie </a:t>
            </a:r>
            <a:endParaRPr lang="de-CH" sz="3000" dirty="0" smtClean="0"/>
          </a:p>
          <a:p>
            <a:r>
              <a:rPr lang="de-CH" sz="3000" dirty="0" smtClean="0"/>
              <a:t>es </a:t>
            </a:r>
            <a:r>
              <a:rPr lang="de-CH" sz="3000" dirty="0"/>
              <a:t>der HERR, </a:t>
            </a:r>
            <a:r>
              <a:rPr lang="de-CH" sz="3000" dirty="0" smtClean="0"/>
              <a:t>der </a:t>
            </a:r>
            <a:r>
              <a:rPr lang="de-CH" sz="3000" dirty="0"/>
              <a:t>Gott deiner Väter, </a:t>
            </a:r>
            <a:r>
              <a:rPr lang="de-CH" sz="3000" dirty="0" smtClean="0"/>
              <a:t>verheißen </a:t>
            </a:r>
            <a:r>
              <a:rPr lang="de-CH" sz="3000" dirty="0"/>
              <a:t>hat, in einem Land, </a:t>
            </a:r>
            <a:endParaRPr lang="de-CH" sz="3000" dirty="0" smtClean="0"/>
          </a:p>
          <a:p>
            <a:r>
              <a:rPr lang="de-CH" sz="3000" dirty="0" smtClean="0"/>
              <a:t>in </a:t>
            </a:r>
            <a:r>
              <a:rPr lang="de-CH" sz="3000" dirty="0"/>
              <a:t>dem Milch und </a:t>
            </a:r>
            <a:r>
              <a:rPr lang="de-CH" sz="3000" dirty="0" smtClean="0"/>
              <a:t>Honig fließt</a:t>
            </a:r>
            <a:r>
              <a:rPr lang="de-CH" sz="3000" dirty="0"/>
              <a:t>. Höre Israel, der HERR ist unser Gott, </a:t>
            </a:r>
            <a:endParaRPr lang="de-CH" sz="3000" dirty="0" smtClean="0"/>
          </a:p>
          <a:p>
            <a:r>
              <a:rPr lang="de-CH" sz="3000" dirty="0" smtClean="0"/>
              <a:t>der </a:t>
            </a:r>
            <a:r>
              <a:rPr lang="de-CH" sz="3000" dirty="0"/>
              <a:t>HERR </a:t>
            </a:r>
            <a:r>
              <a:rPr lang="de-CH" sz="3000" dirty="0" smtClean="0"/>
              <a:t>allein</a:t>
            </a:r>
            <a:r>
              <a:rPr lang="de-CH" sz="3000" dirty="0"/>
              <a:t>! Und du sollst den HERRN, deinen Gott, lieben mit </a:t>
            </a:r>
            <a:endParaRPr lang="de-CH" sz="3000" dirty="0" smtClean="0"/>
          </a:p>
          <a:p>
            <a:r>
              <a:rPr lang="de-CH" sz="3000" dirty="0" smtClean="0"/>
              <a:t>deinem </a:t>
            </a:r>
            <a:r>
              <a:rPr lang="de-CH" sz="3000" dirty="0"/>
              <a:t>ganzen Herzen und mit deiner ganzen Seele und </a:t>
            </a:r>
            <a:r>
              <a:rPr lang="de-CH" sz="3000" dirty="0" smtClean="0"/>
              <a:t>mit </a:t>
            </a:r>
            <a:r>
              <a:rPr lang="de-CH" sz="3000" dirty="0"/>
              <a:t>deiner </a:t>
            </a:r>
            <a:endParaRPr lang="de-CH" sz="3000" dirty="0" smtClean="0"/>
          </a:p>
          <a:p>
            <a:r>
              <a:rPr lang="de-CH" sz="3000" dirty="0" smtClean="0"/>
              <a:t>ganzen </a:t>
            </a:r>
            <a:r>
              <a:rPr lang="de-CH" sz="3000" dirty="0"/>
              <a:t>Kraft. Und diese Worte, die ich dir </a:t>
            </a:r>
            <a:r>
              <a:rPr lang="de-CH" sz="3000" dirty="0" smtClean="0"/>
              <a:t>heute </a:t>
            </a:r>
            <a:r>
              <a:rPr lang="de-CH" sz="3000" dirty="0"/>
              <a:t>gebiete, sollst du auf </a:t>
            </a:r>
            <a:endParaRPr lang="de-CH" sz="3000" dirty="0" smtClean="0"/>
          </a:p>
          <a:p>
            <a:r>
              <a:rPr lang="de-CH" sz="3000" dirty="0" smtClean="0"/>
              <a:t>dem </a:t>
            </a:r>
            <a:r>
              <a:rPr lang="de-CH" sz="3000" dirty="0"/>
              <a:t>Herzen tragen, und du </a:t>
            </a:r>
            <a:r>
              <a:rPr lang="de-CH" sz="3000" dirty="0" smtClean="0"/>
              <a:t>sollst </a:t>
            </a:r>
            <a:r>
              <a:rPr lang="de-CH" sz="3000" dirty="0"/>
              <a:t>sie deinen Kindern einschärfen und </a:t>
            </a:r>
            <a:endParaRPr lang="de-CH" sz="3000" dirty="0" smtClean="0"/>
          </a:p>
          <a:p>
            <a:r>
              <a:rPr lang="de-CH" sz="3000" dirty="0" smtClean="0"/>
              <a:t>davon </a:t>
            </a:r>
            <a:r>
              <a:rPr lang="de-CH" sz="3000" dirty="0"/>
              <a:t>reden, </a:t>
            </a:r>
            <a:r>
              <a:rPr lang="de-CH" sz="3000" dirty="0" smtClean="0"/>
              <a:t>wenn </a:t>
            </a:r>
            <a:r>
              <a:rPr lang="de-CH" sz="3000" dirty="0"/>
              <a:t>du in deinem Haus sitzt oder auf dem Weg gehst, </a:t>
            </a:r>
            <a:endParaRPr lang="de-CH" sz="3000" dirty="0" smtClean="0"/>
          </a:p>
          <a:p>
            <a:r>
              <a:rPr lang="de-CH" sz="3000" dirty="0" smtClean="0"/>
              <a:t>wenn </a:t>
            </a:r>
            <a:r>
              <a:rPr lang="de-CH" sz="3000" dirty="0"/>
              <a:t>du dich niederlegst und wenn du aufstehst; und du </a:t>
            </a:r>
            <a:r>
              <a:rPr lang="de-CH" sz="3000" dirty="0" smtClean="0"/>
              <a:t>sollst </a:t>
            </a:r>
            <a:r>
              <a:rPr lang="de-CH" sz="3000" dirty="0"/>
              <a:t>sie </a:t>
            </a:r>
            <a:endParaRPr lang="de-CH" sz="3000" dirty="0" smtClean="0"/>
          </a:p>
          <a:p>
            <a:r>
              <a:rPr lang="de-CH" sz="3000" dirty="0" smtClean="0"/>
              <a:t>zum </a:t>
            </a:r>
            <a:r>
              <a:rPr lang="de-CH" sz="3000" dirty="0"/>
              <a:t>Zeichen auf deine Hand binden, und sie </a:t>
            </a:r>
            <a:r>
              <a:rPr lang="de-CH" sz="3000" dirty="0" smtClean="0"/>
              <a:t>sollen </a:t>
            </a:r>
            <a:r>
              <a:rPr lang="de-CH" sz="3000" dirty="0"/>
              <a:t>dir zum </a:t>
            </a:r>
            <a:endParaRPr lang="de-CH" sz="3000" dirty="0" smtClean="0"/>
          </a:p>
          <a:p>
            <a:r>
              <a:rPr lang="de-CH" sz="3000" dirty="0" smtClean="0"/>
              <a:t>Erinnerungszeichen </a:t>
            </a:r>
            <a:r>
              <a:rPr lang="de-CH" sz="3000" dirty="0"/>
              <a:t>über den Augen sein; </a:t>
            </a:r>
            <a:r>
              <a:rPr lang="de-CH" sz="3000" dirty="0" smtClean="0"/>
              <a:t>und </a:t>
            </a:r>
            <a:r>
              <a:rPr lang="de-CH" sz="3000" dirty="0"/>
              <a:t>du sollst sie auf die </a:t>
            </a:r>
            <a:endParaRPr lang="de-CH" sz="3000" dirty="0" smtClean="0"/>
          </a:p>
          <a:p>
            <a:r>
              <a:rPr lang="de-CH" sz="3000" dirty="0" smtClean="0"/>
              <a:t>Pfosten </a:t>
            </a:r>
            <a:r>
              <a:rPr lang="de-CH" sz="3000" dirty="0"/>
              <a:t>deines Hauses und an </a:t>
            </a:r>
            <a:r>
              <a:rPr lang="de-CH" sz="3000" dirty="0" smtClean="0"/>
              <a:t>deine </a:t>
            </a:r>
            <a:r>
              <a:rPr lang="de-CH" sz="3000" dirty="0"/>
              <a:t>Tore schreiben.“ </a:t>
            </a:r>
            <a:r>
              <a:rPr lang="de-CH" sz="3000" b="1" dirty="0"/>
              <a:t>(Deut 6,3-7)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1635040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679</Words>
  <Application>Microsoft Office PowerPoint</Application>
  <PresentationFormat>Breitbild</PresentationFormat>
  <Paragraphs>98</Paragraphs>
  <Slides>16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Trebuchet MS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Reinhard</dc:creator>
  <cp:lastModifiedBy>Reinhard</cp:lastModifiedBy>
  <cp:revision>73</cp:revision>
  <dcterms:created xsi:type="dcterms:W3CDTF">2018-05-19T05:14:58Z</dcterms:created>
  <dcterms:modified xsi:type="dcterms:W3CDTF">2019-03-09T10:06:12Z</dcterms:modified>
</cp:coreProperties>
</file>