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287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2" r:id="rId13"/>
    <p:sldId id="340" r:id="rId14"/>
    <p:sldId id="343" r:id="rId15"/>
    <p:sldId id="344" r:id="rId16"/>
    <p:sldId id="345" r:id="rId17"/>
    <p:sldId id="331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10" d="100"/>
          <a:sy n="110" d="100"/>
        </p:scale>
        <p:origin x="39" y="41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02.03.2019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02.03.2019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869741" y="4855618"/>
            <a:ext cx="669965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Deuteronomium Teil </a:t>
            </a:r>
            <a:r>
              <a:rPr lang="de-CH" sz="5500" b="1" dirty="0" smtClean="0"/>
              <a:t>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96421"/>
            <a:ext cx="55800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"Militärische" Konsequenzen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03814" y="1651202"/>
            <a:ext cx="97692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„Seid ihr Kinder Israels für mich nicht wie die </a:t>
            </a:r>
            <a:endParaRPr lang="de-CH" sz="3600" dirty="0" smtClean="0"/>
          </a:p>
          <a:p>
            <a:r>
              <a:rPr lang="de-CH" sz="3600" dirty="0" smtClean="0"/>
              <a:t>Kinder </a:t>
            </a:r>
            <a:r>
              <a:rPr lang="de-CH" sz="3600" dirty="0"/>
              <a:t>der Kuschiten?, spricht der HERR. </a:t>
            </a:r>
            <a:endParaRPr lang="de-CH" sz="3600" dirty="0" smtClean="0"/>
          </a:p>
          <a:p>
            <a:r>
              <a:rPr lang="de-CH" sz="3600" dirty="0" smtClean="0"/>
              <a:t>Habe </a:t>
            </a:r>
            <a:r>
              <a:rPr lang="de-CH" sz="3600" dirty="0"/>
              <a:t>ich nicht Israel aus dem Land Ägypten </a:t>
            </a:r>
            <a:endParaRPr lang="de-CH" sz="3600" dirty="0" smtClean="0"/>
          </a:p>
          <a:p>
            <a:r>
              <a:rPr lang="de-CH" sz="3600" dirty="0" smtClean="0"/>
              <a:t>herausgeführt </a:t>
            </a:r>
            <a:r>
              <a:rPr lang="de-CH" sz="3600" dirty="0"/>
              <a:t>und die Philister aus </a:t>
            </a:r>
            <a:r>
              <a:rPr lang="de-CH" sz="3600" dirty="0" err="1"/>
              <a:t>Kaphtor</a:t>
            </a:r>
            <a:r>
              <a:rPr lang="de-CH" sz="3600" dirty="0"/>
              <a:t> (Kreta)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die Aramäer aus </a:t>
            </a:r>
            <a:r>
              <a:rPr lang="de-CH" sz="3600" dirty="0" err="1"/>
              <a:t>Kir</a:t>
            </a:r>
            <a:r>
              <a:rPr lang="de-CH" sz="3600" dirty="0"/>
              <a:t>?“ </a:t>
            </a:r>
            <a:r>
              <a:rPr lang="de-CH" sz="3600" b="1" dirty="0"/>
              <a:t>(Amos 9,7)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09005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459371"/>
            <a:ext cx="4929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Gottes Gnade erzieht uns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03814" y="1214152"/>
            <a:ext cx="10739350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„Denn die Gnade Gottes ist erschienen, die </a:t>
            </a:r>
            <a:r>
              <a:rPr lang="de-CH" sz="3200" dirty="0" smtClean="0"/>
              <a:t>heilbringend </a:t>
            </a:r>
            <a:r>
              <a:rPr lang="de-CH" sz="3200" dirty="0"/>
              <a:t>ist </a:t>
            </a:r>
            <a:endParaRPr lang="de-CH" sz="3200" dirty="0" smtClean="0"/>
          </a:p>
          <a:p>
            <a:r>
              <a:rPr lang="de-CH" sz="3200" dirty="0" smtClean="0"/>
              <a:t>für </a:t>
            </a:r>
            <a:r>
              <a:rPr lang="de-CH" sz="3200" dirty="0"/>
              <a:t>alle Menschen; sie nimmt uns </a:t>
            </a:r>
            <a:r>
              <a:rPr lang="de-CH" sz="3200" dirty="0" smtClean="0"/>
              <a:t>in </a:t>
            </a:r>
            <a:r>
              <a:rPr lang="de-CH" sz="3200" dirty="0"/>
              <a:t>Zucht (unterweist uns), </a:t>
            </a:r>
            <a:endParaRPr lang="de-CH" sz="3200" dirty="0" smtClean="0"/>
          </a:p>
          <a:p>
            <a:r>
              <a:rPr lang="de-CH" sz="3200" dirty="0" smtClean="0"/>
              <a:t>damit </a:t>
            </a:r>
            <a:r>
              <a:rPr lang="de-CH" sz="3200" dirty="0"/>
              <a:t>wir die Gottlosigkeit </a:t>
            </a:r>
            <a:r>
              <a:rPr lang="de-CH" sz="3200" dirty="0" smtClean="0"/>
              <a:t>und </a:t>
            </a:r>
            <a:r>
              <a:rPr lang="de-CH" sz="3200" dirty="0"/>
              <a:t>die weltlichen Begierden </a:t>
            </a:r>
            <a:endParaRPr lang="de-CH" sz="3200" dirty="0" smtClean="0"/>
          </a:p>
          <a:p>
            <a:r>
              <a:rPr lang="de-CH" sz="3200" dirty="0" smtClean="0"/>
              <a:t>verleugnen </a:t>
            </a:r>
            <a:r>
              <a:rPr lang="de-CH" sz="3200" dirty="0"/>
              <a:t>und besonnen </a:t>
            </a:r>
            <a:r>
              <a:rPr lang="de-CH" sz="3200" dirty="0" smtClean="0"/>
              <a:t>und </a:t>
            </a:r>
            <a:r>
              <a:rPr lang="de-CH" sz="3200" dirty="0"/>
              <a:t>gerecht und gottesfürchtig </a:t>
            </a:r>
            <a:endParaRPr lang="de-CH" sz="3200" dirty="0" smtClean="0"/>
          </a:p>
          <a:p>
            <a:r>
              <a:rPr lang="de-CH" sz="3200" dirty="0" smtClean="0"/>
              <a:t>leben </a:t>
            </a:r>
            <a:r>
              <a:rPr lang="de-CH" sz="3200" dirty="0"/>
              <a:t>in der jetzigen </a:t>
            </a:r>
            <a:r>
              <a:rPr lang="de-CH" sz="3200" dirty="0" smtClean="0"/>
              <a:t>Weltzeit</a:t>
            </a:r>
            <a:r>
              <a:rPr lang="de-CH" sz="3200" dirty="0"/>
              <a:t>, indem wir die glückselige </a:t>
            </a:r>
            <a:endParaRPr lang="de-CH" sz="3200" dirty="0" smtClean="0"/>
          </a:p>
          <a:p>
            <a:r>
              <a:rPr lang="de-CH" sz="3200" dirty="0" smtClean="0"/>
              <a:t>Hoffnung </a:t>
            </a:r>
            <a:r>
              <a:rPr lang="de-CH" sz="3200" dirty="0"/>
              <a:t>erwarten </a:t>
            </a:r>
            <a:r>
              <a:rPr lang="de-CH" sz="3200" dirty="0" smtClean="0"/>
              <a:t>und </a:t>
            </a:r>
            <a:r>
              <a:rPr lang="de-CH" sz="3200" dirty="0"/>
              <a:t>die Erscheinung der Herrlichkeit des </a:t>
            </a:r>
            <a:endParaRPr lang="de-CH" sz="3200" dirty="0" smtClean="0"/>
          </a:p>
          <a:p>
            <a:r>
              <a:rPr lang="de-CH" sz="3200" dirty="0" smtClean="0"/>
              <a:t>großen </a:t>
            </a:r>
            <a:r>
              <a:rPr lang="de-CH" sz="3200" dirty="0"/>
              <a:t>Gottes </a:t>
            </a:r>
            <a:r>
              <a:rPr lang="de-CH" sz="3200" dirty="0" smtClean="0"/>
              <a:t>und </a:t>
            </a:r>
            <a:r>
              <a:rPr lang="de-CH" sz="3200" dirty="0"/>
              <a:t>unseres Retters Jesus Christus, der sich </a:t>
            </a:r>
            <a:endParaRPr lang="de-CH" sz="3200" dirty="0" smtClean="0"/>
          </a:p>
          <a:p>
            <a:r>
              <a:rPr lang="de-CH" sz="3200" dirty="0" smtClean="0"/>
              <a:t>selbst </a:t>
            </a:r>
            <a:r>
              <a:rPr lang="de-CH" sz="3200" dirty="0"/>
              <a:t>für uns </a:t>
            </a:r>
            <a:r>
              <a:rPr lang="de-CH" sz="3200" dirty="0" smtClean="0"/>
              <a:t>hingegeben </a:t>
            </a:r>
            <a:r>
              <a:rPr lang="de-CH" sz="3200" dirty="0"/>
              <a:t>hat, um uns von aller Gesetzlosigkeit </a:t>
            </a:r>
            <a:endParaRPr lang="de-CH" sz="3200" dirty="0" smtClean="0"/>
          </a:p>
          <a:p>
            <a:r>
              <a:rPr lang="de-CH" sz="3200" dirty="0" smtClean="0"/>
              <a:t>zu erlösen </a:t>
            </a:r>
            <a:r>
              <a:rPr lang="de-CH" sz="3200" dirty="0"/>
              <a:t>und für sich selbst ein Volk zum besonderen </a:t>
            </a:r>
            <a:endParaRPr lang="de-CH" sz="3200" dirty="0" smtClean="0"/>
          </a:p>
          <a:p>
            <a:r>
              <a:rPr lang="de-CH" sz="3200" dirty="0" smtClean="0"/>
              <a:t>Eigentum </a:t>
            </a:r>
            <a:r>
              <a:rPr lang="de-CH" sz="3200" dirty="0"/>
              <a:t>zu reinigen, das eifrig ist, gute Werke zu tun.“ </a:t>
            </a:r>
            <a:endParaRPr lang="de-CH" sz="3200" dirty="0" smtClean="0"/>
          </a:p>
          <a:p>
            <a:r>
              <a:rPr lang="de-CH" sz="3200" b="1" dirty="0"/>
              <a:t>	</a:t>
            </a:r>
            <a:r>
              <a:rPr lang="de-CH" sz="3200" b="1" dirty="0" smtClean="0"/>
              <a:t>							(</a:t>
            </a:r>
            <a:r>
              <a:rPr lang="de-CH" sz="3200" b="1" dirty="0"/>
              <a:t>Tit 2,11-14)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18013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459371"/>
            <a:ext cx="87493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Die Gnade lehrt uns, dass wir die Wahrheiten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Schrift aussprechen, indem wir etwa </a:t>
            </a:r>
            <a:endParaRPr lang="de-CH" sz="3600" dirty="0" smtClean="0"/>
          </a:p>
          <a:p>
            <a:r>
              <a:rPr lang="de-CH" sz="3600" dirty="0" smtClean="0"/>
              <a:t>folgendes proklamieren: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2609578"/>
            <a:ext cx="10197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/>
              <a:t>„Ich bin eine neue Schöpfung, das Alte ist vergangen, </a:t>
            </a:r>
            <a:endParaRPr lang="de-CH" sz="3600" dirty="0" smtClean="0"/>
          </a:p>
          <a:p>
            <a:pPr lvl="0"/>
            <a:r>
              <a:rPr lang="de-CH" sz="3600" dirty="0" smtClean="0"/>
              <a:t>neues </a:t>
            </a:r>
            <a:r>
              <a:rPr lang="de-CH" sz="3600" dirty="0"/>
              <a:t>ist geworden“ </a:t>
            </a:r>
            <a:r>
              <a:rPr lang="de-CH" sz="3600" b="1" dirty="0"/>
              <a:t>(2Kor 5,17</a:t>
            </a:r>
            <a:r>
              <a:rPr lang="de-CH" sz="3600" b="1" dirty="0" smtClean="0"/>
              <a:t>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08646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459371"/>
            <a:ext cx="87493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Die Gnade lehrt uns, dass wir die Wahrheiten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Schrift aussprechen, indem wir etwa </a:t>
            </a:r>
            <a:endParaRPr lang="de-CH" sz="3600" dirty="0" smtClean="0"/>
          </a:p>
          <a:p>
            <a:r>
              <a:rPr lang="de-CH" sz="3600" dirty="0" smtClean="0"/>
              <a:t>folgendes proklamieren: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2609578"/>
            <a:ext cx="104958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„</a:t>
            </a:r>
            <a:r>
              <a:rPr lang="de-CH" sz="3600" dirty="0"/>
              <a:t>Ich kann in einem neuen Leben wandeln, </a:t>
            </a:r>
            <a:endParaRPr lang="de-CH" sz="3600" dirty="0" smtClean="0"/>
          </a:p>
          <a:p>
            <a:pPr lvl="0"/>
            <a:r>
              <a:rPr lang="de-CH" sz="3600" dirty="0" smtClean="0"/>
              <a:t>mein </a:t>
            </a:r>
            <a:r>
              <a:rPr lang="de-CH" sz="3600" dirty="0"/>
              <a:t>alter Mensch ist mitgekreuzigt, ich muss </a:t>
            </a:r>
            <a:endParaRPr lang="de-CH" sz="3600" dirty="0" smtClean="0"/>
          </a:p>
          <a:p>
            <a:pPr lvl="0"/>
            <a:r>
              <a:rPr lang="de-CH" sz="3600" dirty="0" smtClean="0"/>
              <a:t>der </a:t>
            </a:r>
            <a:r>
              <a:rPr lang="de-CH" sz="3600" dirty="0"/>
              <a:t>Sünde nicht mehr dienen, ich bin frei!“ </a:t>
            </a:r>
            <a:r>
              <a:rPr lang="de-CH" sz="3600" b="1" dirty="0"/>
              <a:t>(Röm 6,4-7</a:t>
            </a:r>
            <a:r>
              <a:rPr lang="de-CH" sz="3600" b="1" dirty="0" smtClean="0"/>
              <a:t>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33621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459371"/>
            <a:ext cx="87493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Die Gnade lehrt uns, dass wir die Wahrheiten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Schrift aussprechen, indem wir etwa </a:t>
            </a:r>
            <a:endParaRPr lang="de-CH" sz="3600" dirty="0" smtClean="0"/>
          </a:p>
          <a:p>
            <a:r>
              <a:rPr lang="de-CH" sz="3600" dirty="0" smtClean="0"/>
              <a:t>folgendes proklamieren: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16095" y="2609578"/>
            <a:ext cx="97582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600" dirty="0" smtClean="0"/>
              <a:t>„</a:t>
            </a:r>
            <a:r>
              <a:rPr lang="de-CH" sz="3600" dirty="0"/>
              <a:t>Ich werde nicht mehr verdammt. Das Gesetz </a:t>
            </a:r>
            <a:endParaRPr lang="de-CH" sz="3600" dirty="0" smtClean="0"/>
          </a:p>
          <a:p>
            <a:pPr lvl="0"/>
            <a:r>
              <a:rPr lang="de-CH" sz="3600" dirty="0" smtClean="0"/>
              <a:t>des </a:t>
            </a:r>
            <a:r>
              <a:rPr lang="de-CH" sz="3600" dirty="0"/>
              <a:t>Geistes des Lebens hat mich frei gemacht </a:t>
            </a:r>
            <a:endParaRPr lang="de-CH" sz="3600" dirty="0" smtClean="0"/>
          </a:p>
          <a:p>
            <a:pPr lvl="0"/>
            <a:r>
              <a:rPr lang="de-CH" sz="3600" dirty="0" smtClean="0"/>
              <a:t>vom </a:t>
            </a:r>
            <a:r>
              <a:rPr lang="de-CH" sz="3600" dirty="0"/>
              <a:t>Gesetz der Sünde und des Todes“ </a:t>
            </a:r>
            <a:r>
              <a:rPr lang="de-CH" sz="3600" b="1" dirty="0"/>
              <a:t>(Röm 8,1+2)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64335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095" y="854445"/>
            <a:ext cx="968816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„Ihr Männer, liebt eure Frauen!, wie auch der </a:t>
            </a:r>
            <a:endParaRPr lang="de-DE" sz="3600" dirty="0" smtClean="0"/>
          </a:p>
          <a:p>
            <a:r>
              <a:rPr lang="de-DE" sz="3600" dirty="0" smtClean="0"/>
              <a:t>Christus </a:t>
            </a:r>
            <a:r>
              <a:rPr lang="de-DE" sz="3600" dirty="0"/>
              <a:t>die Gemeinde geliebt und sich selbst </a:t>
            </a:r>
            <a:endParaRPr lang="de-DE" sz="3600" dirty="0" smtClean="0"/>
          </a:p>
          <a:p>
            <a:r>
              <a:rPr lang="de-DE" sz="3600" dirty="0" smtClean="0"/>
              <a:t>für </a:t>
            </a:r>
            <a:r>
              <a:rPr lang="de-DE" sz="3600" dirty="0"/>
              <a:t>sie hingegeben hat, um sie zu heiligen, sie </a:t>
            </a:r>
            <a:endParaRPr lang="de-DE" sz="3600" dirty="0" smtClean="0"/>
          </a:p>
          <a:p>
            <a:r>
              <a:rPr lang="de-DE" sz="3600" dirty="0" smtClean="0"/>
              <a:t>reinigend </a:t>
            </a:r>
            <a:r>
              <a:rPr lang="de-DE" sz="3600" dirty="0"/>
              <a:t>durch das Wasserbad im Wort, damit </a:t>
            </a:r>
            <a:endParaRPr lang="de-DE" sz="3600" dirty="0" smtClean="0"/>
          </a:p>
          <a:p>
            <a:r>
              <a:rPr lang="de-DE" sz="3600" dirty="0" smtClean="0"/>
              <a:t>er </a:t>
            </a:r>
            <a:r>
              <a:rPr lang="de-DE" sz="3600" dirty="0"/>
              <a:t>die Gemeinde sich selbst verherrlicht darstellte, </a:t>
            </a:r>
            <a:endParaRPr lang="de-DE" sz="3600" dirty="0" smtClean="0"/>
          </a:p>
          <a:p>
            <a:r>
              <a:rPr lang="de-DE" sz="3600" dirty="0" smtClean="0"/>
              <a:t>die </a:t>
            </a:r>
            <a:r>
              <a:rPr lang="de-DE" sz="3600" dirty="0"/>
              <a:t>nicht Flecken oder Runzel oder etwas </a:t>
            </a:r>
            <a:endParaRPr lang="de-DE" sz="3600" dirty="0" smtClean="0"/>
          </a:p>
          <a:p>
            <a:r>
              <a:rPr lang="de-DE" sz="3600" dirty="0" smtClean="0"/>
              <a:t>dergleichen </a:t>
            </a:r>
            <a:r>
              <a:rPr lang="de-DE" sz="3600" dirty="0"/>
              <a:t>habe, sondern dass sie heilig und </a:t>
            </a:r>
            <a:endParaRPr lang="de-DE" sz="3600" dirty="0" smtClean="0"/>
          </a:p>
          <a:p>
            <a:r>
              <a:rPr lang="de-DE" sz="3600" dirty="0" smtClean="0"/>
              <a:t>tadellos </a:t>
            </a:r>
            <a:r>
              <a:rPr lang="de-DE" sz="3600" dirty="0"/>
              <a:t>sei.“ </a:t>
            </a:r>
            <a:r>
              <a:rPr lang="de-DE" sz="3600" b="1" dirty="0"/>
              <a:t>(Eph 5,25-27)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38818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095" y="1443824"/>
            <a:ext cx="8294835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600" dirty="0"/>
              <a:t>Die Gnade der Rettung haben wir </a:t>
            </a:r>
            <a:endParaRPr lang="de-DE" sz="4600" dirty="0" smtClean="0"/>
          </a:p>
          <a:p>
            <a:r>
              <a:rPr lang="de-DE" sz="4600" dirty="0" smtClean="0"/>
              <a:t>dankbar angenommen. Lasst uns </a:t>
            </a:r>
          </a:p>
          <a:p>
            <a:r>
              <a:rPr lang="de-DE" sz="4600" dirty="0" smtClean="0"/>
              <a:t>auch </a:t>
            </a:r>
            <a:r>
              <a:rPr lang="de-DE" sz="4600" dirty="0"/>
              <a:t>der erziehenden </a:t>
            </a:r>
            <a:r>
              <a:rPr lang="de-DE" sz="4600" dirty="0" smtClean="0"/>
              <a:t>Gnade </a:t>
            </a:r>
            <a:r>
              <a:rPr lang="de-DE" sz="4600" dirty="0"/>
              <a:t>in </a:t>
            </a:r>
            <a:endParaRPr lang="de-DE" sz="4600" dirty="0" smtClean="0"/>
          </a:p>
          <a:p>
            <a:r>
              <a:rPr lang="de-DE" sz="4600" dirty="0" smtClean="0"/>
              <a:t>unseren </a:t>
            </a:r>
            <a:r>
              <a:rPr lang="de-DE" sz="4600" dirty="0"/>
              <a:t>Leben Raum </a:t>
            </a:r>
            <a:r>
              <a:rPr lang="de-DE" sz="4600" dirty="0" smtClean="0"/>
              <a:t>geben! </a:t>
            </a:r>
            <a:endParaRPr lang="de-CH" sz="4600" dirty="0"/>
          </a:p>
        </p:txBody>
      </p:sp>
    </p:spTree>
    <p:extLst>
      <p:ext uri="{BB962C8B-B14F-4D97-AF65-F5344CB8AC3E}">
        <p14:creationId xmlns:p14="http://schemas.microsoft.com/office/powerpoint/2010/main" val="52245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869741" y="4883448"/>
            <a:ext cx="669965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Deuteronomium Teil </a:t>
            </a:r>
            <a:r>
              <a:rPr lang="de-CH" sz="5500" b="1" dirty="0" smtClean="0"/>
              <a:t>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0821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459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Deuteronomium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39953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34 | Verse:  959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178111"/>
            <a:ext cx="910056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„Das Buch der Sprüche wurde geschrieben, </a:t>
            </a:r>
            <a:endParaRPr lang="de-CH" sz="3600" dirty="0" smtClean="0"/>
          </a:p>
          <a:p>
            <a:r>
              <a:rPr lang="de-CH" sz="3600" dirty="0" smtClean="0"/>
              <a:t>damit </a:t>
            </a:r>
            <a:r>
              <a:rPr lang="de-CH" sz="3600" dirty="0"/>
              <a:t>die Menschen erfahren, was Weisheit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Erziehung sind, und merken, wie man </a:t>
            </a:r>
            <a:endParaRPr lang="de-CH" sz="3600" dirty="0" smtClean="0"/>
          </a:p>
          <a:p>
            <a:r>
              <a:rPr lang="de-CH" sz="3600" dirty="0" smtClean="0"/>
              <a:t>verständige </a:t>
            </a:r>
            <a:r>
              <a:rPr lang="de-CH" sz="3600" dirty="0"/>
              <a:t>Rede von törichter unterscheiden </a:t>
            </a:r>
            <a:endParaRPr lang="de-CH" sz="3600" dirty="0" smtClean="0"/>
          </a:p>
          <a:p>
            <a:r>
              <a:rPr lang="de-CH" sz="3600" dirty="0" smtClean="0"/>
              <a:t>kann</a:t>
            </a:r>
            <a:r>
              <a:rPr lang="de-CH" sz="3600" dirty="0"/>
              <a:t>. Dadurch erhält man eine gute Erziehung, </a:t>
            </a:r>
            <a:endParaRPr lang="de-CH" sz="3600" dirty="0" smtClean="0"/>
          </a:p>
          <a:p>
            <a:r>
              <a:rPr lang="de-CH" sz="3600" dirty="0" smtClean="0"/>
              <a:t>lernt</a:t>
            </a:r>
            <a:r>
              <a:rPr lang="de-CH" sz="3600" dirty="0"/>
              <a:t>, ein rechtschaffenes Leben zu führen, und </a:t>
            </a:r>
            <a:endParaRPr lang="de-CH" sz="3600" dirty="0" smtClean="0"/>
          </a:p>
          <a:p>
            <a:r>
              <a:rPr lang="de-CH" sz="3600" dirty="0" smtClean="0"/>
              <a:t>aufrichtig </a:t>
            </a:r>
            <a:r>
              <a:rPr lang="de-CH" sz="3600" dirty="0"/>
              <a:t>und ehrlich zu sein.“ </a:t>
            </a:r>
            <a:r>
              <a:rPr lang="de-CH" sz="3600" b="1" dirty="0"/>
              <a:t>(Spr 1,2+3)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51312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178111"/>
            <a:ext cx="90048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„Erziehe deinen Sohn streng, dann wird er sich </a:t>
            </a:r>
            <a:endParaRPr lang="de-CH" sz="3600" dirty="0" smtClean="0"/>
          </a:p>
          <a:p>
            <a:r>
              <a:rPr lang="de-CH" sz="3600" dirty="0" smtClean="0"/>
              <a:t>zu </a:t>
            </a:r>
            <a:r>
              <a:rPr lang="de-CH" sz="3600" dirty="0"/>
              <a:t>deiner Zufriedenheit entwickeln und dir viel </a:t>
            </a:r>
            <a:endParaRPr lang="de-CH" sz="3600" dirty="0" smtClean="0"/>
          </a:p>
          <a:p>
            <a:r>
              <a:rPr lang="de-CH" sz="3600" dirty="0" smtClean="0"/>
              <a:t>Freude </a:t>
            </a:r>
            <a:r>
              <a:rPr lang="de-CH" sz="3600" dirty="0"/>
              <a:t>bereiten.“ </a:t>
            </a:r>
            <a:r>
              <a:rPr lang="de-CH" sz="3600" b="1" dirty="0"/>
              <a:t>(Spr 29,17)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22788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346045"/>
            <a:ext cx="10345974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„Da sprach Er zu Abram: Du sollst mit Gewissheit </a:t>
            </a:r>
            <a:endParaRPr lang="de-CH" sz="3600" dirty="0" smtClean="0"/>
          </a:p>
          <a:p>
            <a:r>
              <a:rPr lang="de-CH" sz="3600" dirty="0" smtClean="0"/>
              <a:t>wissen</a:t>
            </a:r>
            <a:r>
              <a:rPr lang="de-CH" sz="3600" dirty="0"/>
              <a:t>, dass dein Same ein Fremdling sein wird </a:t>
            </a:r>
            <a:r>
              <a:rPr lang="de-CH" sz="3600" dirty="0" smtClean="0"/>
              <a:t>in </a:t>
            </a:r>
          </a:p>
          <a:p>
            <a:r>
              <a:rPr lang="de-CH" sz="3600" dirty="0" smtClean="0"/>
              <a:t>einem </a:t>
            </a:r>
            <a:r>
              <a:rPr lang="de-CH" sz="3600" dirty="0"/>
              <a:t>Land, das ihm nicht gehört; und man </a:t>
            </a:r>
            <a:r>
              <a:rPr lang="de-CH" sz="3600" dirty="0" smtClean="0"/>
              <a:t>wird </a:t>
            </a:r>
            <a:r>
              <a:rPr lang="de-CH" sz="3600" dirty="0"/>
              <a:t>sie </a:t>
            </a:r>
            <a:endParaRPr lang="de-CH" sz="3600" dirty="0" smtClean="0"/>
          </a:p>
          <a:p>
            <a:r>
              <a:rPr lang="de-CH" sz="3600" dirty="0" smtClean="0"/>
              <a:t>dort </a:t>
            </a:r>
            <a:r>
              <a:rPr lang="de-CH" sz="3600" dirty="0"/>
              <a:t>zu Knechten machen und demütigen </a:t>
            </a:r>
            <a:r>
              <a:rPr lang="de-CH" sz="3600" dirty="0" smtClean="0"/>
              <a:t>400 </a:t>
            </a:r>
            <a:r>
              <a:rPr lang="de-CH" sz="3600" dirty="0"/>
              <a:t>Jahre </a:t>
            </a:r>
            <a:endParaRPr lang="de-CH" sz="3600" dirty="0" smtClean="0"/>
          </a:p>
          <a:p>
            <a:r>
              <a:rPr lang="de-CH" sz="3600" dirty="0" smtClean="0"/>
              <a:t>lang</a:t>
            </a:r>
            <a:r>
              <a:rPr lang="de-CH" sz="3600" dirty="0"/>
              <a:t>. Aber auch das Volk, dem sie </a:t>
            </a:r>
            <a:r>
              <a:rPr lang="de-CH" sz="3600" dirty="0" smtClean="0"/>
              <a:t>dienen </a:t>
            </a:r>
            <a:r>
              <a:rPr lang="de-CH" sz="3600" dirty="0"/>
              <a:t>müssen, will </a:t>
            </a:r>
            <a:endParaRPr lang="de-CH" sz="3600" dirty="0" smtClean="0"/>
          </a:p>
          <a:p>
            <a:r>
              <a:rPr lang="de-CH" sz="3600" dirty="0" smtClean="0"/>
              <a:t>ich </a:t>
            </a:r>
            <a:r>
              <a:rPr lang="de-CH" sz="3600" dirty="0"/>
              <a:t>richten; und danach </a:t>
            </a:r>
            <a:r>
              <a:rPr lang="de-CH" sz="3600" dirty="0" smtClean="0"/>
              <a:t>sollen </a:t>
            </a:r>
            <a:r>
              <a:rPr lang="de-CH" sz="3600" dirty="0"/>
              <a:t>sie mit großer Habe </a:t>
            </a:r>
            <a:endParaRPr lang="de-CH" sz="3600" dirty="0" smtClean="0"/>
          </a:p>
          <a:p>
            <a:r>
              <a:rPr lang="de-CH" sz="3600" dirty="0" smtClean="0"/>
              <a:t>ausziehen</a:t>
            </a:r>
            <a:r>
              <a:rPr lang="de-CH" sz="3600" dirty="0"/>
              <a:t>. Und du </a:t>
            </a:r>
            <a:r>
              <a:rPr lang="de-CH" sz="3600" dirty="0" smtClean="0"/>
              <a:t>sollst </a:t>
            </a:r>
            <a:r>
              <a:rPr lang="de-CH" sz="3600" dirty="0"/>
              <a:t>in Frieden zu deinen Vätern </a:t>
            </a:r>
            <a:endParaRPr lang="de-CH" sz="3600" dirty="0" smtClean="0"/>
          </a:p>
          <a:p>
            <a:r>
              <a:rPr lang="de-CH" sz="3600" dirty="0" smtClean="0"/>
              <a:t>eingehen </a:t>
            </a:r>
            <a:r>
              <a:rPr lang="de-CH" sz="3600" dirty="0"/>
              <a:t>und </a:t>
            </a:r>
            <a:r>
              <a:rPr lang="de-CH" sz="3600" dirty="0" smtClean="0"/>
              <a:t>in </a:t>
            </a:r>
            <a:r>
              <a:rPr lang="de-CH" sz="3600" dirty="0"/>
              <a:t>gutem Alter begraben werden. Sie </a:t>
            </a:r>
            <a:endParaRPr lang="de-CH" sz="3600" dirty="0" smtClean="0"/>
          </a:p>
          <a:p>
            <a:r>
              <a:rPr lang="de-CH" sz="3600" dirty="0" smtClean="0"/>
              <a:t>aber </a:t>
            </a:r>
            <a:r>
              <a:rPr lang="de-CH" sz="3600" dirty="0"/>
              <a:t>sollen </a:t>
            </a:r>
            <a:r>
              <a:rPr lang="de-CH" sz="3600" dirty="0" smtClean="0"/>
              <a:t>in </a:t>
            </a:r>
            <a:r>
              <a:rPr lang="de-CH" sz="3600" dirty="0"/>
              <a:t>der vierten Generation wieder </a:t>
            </a:r>
            <a:endParaRPr lang="de-CH" sz="3600" dirty="0" smtClean="0"/>
          </a:p>
          <a:p>
            <a:r>
              <a:rPr lang="de-CH" sz="3600" dirty="0" smtClean="0"/>
              <a:t>hierherkommen</a:t>
            </a:r>
            <a:r>
              <a:rPr lang="de-CH" sz="3600" dirty="0"/>
              <a:t>; </a:t>
            </a:r>
            <a:r>
              <a:rPr lang="de-CH" sz="3600" dirty="0" smtClean="0"/>
              <a:t>denn </a:t>
            </a:r>
            <a:r>
              <a:rPr lang="de-CH" sz="3600" dirty="0"/>
              <a:t>das Maß der Sünden der </a:t>
            </a:r>
            <a:endParaRPr lang="de-CH" sz="3600" dirty="0" smtClean="0"/>
          </a:p>
          <a:p>
            <a:r>
              <a:rPr lang="de-CH" sz="3600" dirty="0" smtClean="0"/>
              <a:t>Amoriter </a:t>
            </a:r>
            <a:r>
              <a:rPr lang="de-CH" sz="3600" dirty="0"/>
              <a:t>ist noch nicht voll.“ </a:t>
            </a:r>
            <a:r>
              <a:rPr lang="de-CH" sz="3600" b="1" dirty="0"/>
              <a:t>(Gen 15,13-16)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3718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346045"/>
            <a:ext cx="10878363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„Höre, Israel: Du wirst jetzt über den Jordan gehen, </a:t>
            </a:r>
            <a:endParaRPr lang="de-CH" sz="3600" dirty="0" smtClean="0"/>
          </a:p>
          <a:p>
            <a:r>
              <a:rPr lang="de-CH" sz="3600" dirty="0" smtClean="0"/>
              <a:t>damit </a:t>
            </a:r>
            <a:r>
              <a:rPr lang="de-CH" sz="3600" dirty="0"/>
              <a:t>du hineinkommst, um Völker zu überwältigen, </a:t>
            </a:r>
            <a:endParaRPr lang="de-CH" sz="3600" dirty="0" smtClean="0"/>
          </a:p>
          <a:p>
            <a:r>
              <a:rPr lang="de-CH" sz="3600" dirty="0" smtClean="0"/>
              <a:t>die </a:t>
            </a:r>
            <a:r>
              <a:rPr lang="de-CH" sz="3600" dirty="0"/>
              <a:t>größer und stärker sind als du, Städte, groß und </a:t>
            </a:r>
            <a:endParaRPr lang="de-CH" sz="3600" dirty="0" smtClean="0"/>
          </a:p>
          <a:p>
            <a:r>
              <a:rPr lang="de-CH" sz="3600" dirty="0" smtClean="0"/>
              <a:t>himmelhoch </a:t>
            </a:r>
            <a:r>
              <a:rPr lang="de-CH" sz="3600" dirty="0"/>
              <a:t>befestigt, ein großes und hochgewachsenes </a:t>
            </a:r>
            <a:endParaRPr lang="de-CH" sz="3600" dirty="0" smtClean="0"/>
          </a:p>
          <a:p>
            <a:r>
              <a:rPr lang="de-CH" sz="3600" dirty="0" smtClean="0"/>
              <a:t>Volk</a:t>
            </a:r>
            <a:r>
              <a:rPr lang="de-CH" sz="3600" dirty="0"/>
              <a:t>, die Söhne der Enakiter, die du kennst, von denen </a:t>
            </a:r>
            <a:endParaRPr lang="de-CH" sz="3600" dirty="0" smtClean="0"/>
          </a:p>
          <a:p>
            <a:r>
              <a:rPr lang="de-CH" sz="3600" dirty="0" smtClean="0"/>
              <a:t>du </a:t>
            </a:r>
            <a:r>
              <a:rPr lang="de-CH" sz="3600" dirty="0"/>
              <a:t>auch sagen gehört hast: Wer kann vor den Söhnen </a:t>
            </a:r>
            <a:endParaRPr lang="de-CH" sz="3600" dirty="0" smtClean="0"/>
          </a:p>
          <a:p>
            <a:r>
              <a:rPr lang="de-CH" sz="3600" dirty="0" err="1" smtClean="0"/>
              <a:t>Enaks</a:t>
            </a:r>
            <a:r>
              <a:rPr lang="de-CH" sz="3600" dirty="0" smtClean="0"/>
              <a:t> </a:t>
            </a:r>
            <a:r>
              <a:rPr lang="de-CH" sz="3600" dirty="0"/>
              <a:t>bestehen? So sollst du heute wissen, dass der </a:t>
            </a:r>
            <a:endParaRPr lang="de-CH" sz="3600" dirty="0" smtClean="0"/>
          </a:p>
          <a:p>
            <a:r>
              <a:rPr lang="de-CH" sz="3600" dirty="0" smtClean="0"/>
              <a:t>HERR</a:t>
            </a:r>
            <a:r>
              <a:rPr lang="de-CH" sz="3600" dirty="0"/>
              <a:t>, dein Gott, selbst vor dir hergeht, ein </a:t>
            </a:r>
            <a:endParaRPr lang="de-CH" sz="3600" dirty="0" smtClean="0"/>
          </a:p>
          <a:p>
            <a:r>
              <a:rPr lang="de-CH" sz="3600" dirty="0" smtClean="0"/>
              <a:t>verzehrendes </a:t>
            </a:r>
            <a:r>
              <a:rPr lang="de-CH" sz="3600" dirty="0"/>
              <a:t>Feuer. Er wird sie vertilgen und sie vor </a:t>
            </a:r>
            <a:endParaRPr lang="de-CH" sz="3600" dirty="0" smtClean="0"/>
          </a:p>
          <a:p>
            <a:r>
              <a:rPr lang="de-CH" sz="3600" dirty="0" smtClean="0"/>
              <a:t>dir </a:t>
            </a:r>
            <a:r>
              <a:rPr lang="de-CH" sz="3600" dirty="0"/>
              <a:t>unterwerfen, und du wirst sie aus ihrem Besitz </a:t>
            </a:r>
            <a:endParaRPr lang="de-CH" sz="3600" dirty="0" smtClean="0"/>
          </a:p>
          <a:p>
            <a:r>
              <a:rPr lang="de-CH" sz="3600" dirty="0" smtClean="0"/>
              <a:t>vertreiben </a:t>
            </a:r>
            <a:r>
              <a:rPr lang="de-CH" sz="3600" dirty="0"/>
              <a:t>und schnell ausrotten, </a:t>
            </a:r>
            <a:r>
              <a:rPr lang="de-CH" sz="3600" dirty="0" smtClean="0"/>
              <a:t>…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04251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346045"/>
            <a:ext cx="10938700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„… so </a:t>
            </a:r>
            <a:r>
              <a:rPr lang="de-CH" sz="3600" dirty="0"/>
              <a:t>wie der HERR es dir verheißen hat. Wenn sie </a:t>
            </a:r>
            <a:endParaRPr lang="de-CH" sz="3600" dirty="0" smtClean="0"/>
          </a:p>
          <a:p>
            <a:r>
              <a:rPr lang="de-CH" sz="3600" dirty="0" smtClean="0"/>
              <a:t>nun </a:t>
            </a:r>
            <a:r>
              <a:rPr lang="de-CH" sz="3600" dirty="0"/>
              <a:t>der HERR, dein Gott, vor dir her ausgestoßen hat, </a:t>
            </a:r>
            <a:endParaRPr lang="de-CH" sz="3600" dirty="0" smtClean="0"/>
          </a:p>
          <a:p>
            <a:r>
              <a:rPr lang="de-CH" sz="3600" dirty="0" smtClean="0"/>
              <a:t>so </a:t>
            </a:r>
            <a:r>
              <a:rPr lang="de-CH" sz="3600" dirty="0"/>
              <a:t>sprich nicht in deinem Herzen: Um meiner </a:t>
            </a:r>
            <a:endParaRPr lang="de-CH" sz="3600" dirty="0" smtClean="0"/>
          </a:p>
          <a:p>
            <a:r>
              <a:rPr lang="de-CH" sz="3600" dirty="0" smtClean="0"/>
              <a:t>Gerechtigkeit </a:t>
            </a:r>
            <a:r>
              <a:rPr lang="de-CH" sz="3600" dirty="0"/>
              <a:t>willen hat der HERR mich hereingebracht, </a:t>
            </a:r>
            <a:endParaRPr lang="de-CH" sz="3600" dirty="0" smtClean="0"/>
          </a:p>
          <a:p>
            <a:r>
              <a:rPr lang="de-CH" sz="3600" dirty="0" smtClean="0"/>
              <a:t>dass </a:t>
            </a:r>
            <a:r>
              <a:rPr lang="de-CH" sz="3600" dirty="0"/>
              <a:t>ich dieses Land in Besitz nehme!, da doch der </a:t>
            </a:r>
            <a:endParaRPr lang="de-CH" sz="3600" dirty="0" smtClean="0"/>
          </a:p>
          <a:p>
            <a:r>
              <a:rPr lang="de-CH" sz="3600" dirty="0" smtClean="0"/>
              <a:t>HERR </a:t>
            </a:r>
            <a:r>
              <a:rPr lang="de-CH" sz="3600" dirty="0"/>
              <a:t>diese Heidenvölker wegen ihrer Gottlosigkeit vor </a:t>
            </a:r>
            <a:endParaRPr lang="de-CH" sz="3600" dirty="0" smtClean="0"/>
          </a:p>
          <a:p>
            <a:r>
              <a:rPr lang="de-CH" sz="3600" dirty="0" smtClean="0"/>
              <a:t>dir </a:t>
            </a:r>
            <a:r>
              <a:rPr lang="de-CH" sz="3600" dirty="0"/>
              <a:t>her aus ihrem Besitz vertreibt. Denn nicht um </a:t>
            </a:r>
            <a:endParaRPr lang="de-CH" sz="3600" dirty="0" smtClean="0"/>
          </a:p>
          <a:p>
            <a:r>
              <a:rPr lang="de-CH" sz="3600" dirty="0" smtClean="0"/>
              <a:t>deiner </a:t>
            </a:r>
            <a:r>
              <a:rPr lang="de-CH" sz="3600" dirty="0"/>
              <a:t>Gerechtigkeit und um deines aufrichtigen Herzens </a:t>
            </a:r>
            <a:endParaRPr lang="de-CH" sz="3600" dirty="0" smtClean="0"/>
          </a:p>
          <a:p>
            <a:r>
              <a:rPr lang="de-CH" sz="3600" dirty="0" smtClean="0"/>
              <a:t>willen </a:t>
            </a:r>
            <a:r>
              <a:rPr lang="de-CH" sz="3600" dirty="0"/>
              <a:t>kommst du hinein, um ihr Land in Besitz zu </a:t>
            </a:r>
            <a:endParaRPr lang="de-CH" sz="3600" dirty="0" smtClean="0"/>
          </a:p>
          <a:p>
            <a:r>
              <a:rPr lang="de-CH" sz="3600" dirty="0" smtClean="0"/>
              <a:t>nehmen</a:t>
            </a:r>
            <a:r>
              <a:rPr lang="de-CH" sz="3600" dirty="0"/>
              <a:t>, sondern wegen ihrer Gottlosigkeit vertreibt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HERR, dein Gott, </a:t>
            </a:r>
            <a:r>
              <a:rPr lang="de-CH" sz="3600" dirty="0" smtClean="0"/>
              <a:t>…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41955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96421"/>
            <a:ext cx="1009988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„… diese </a:t>
            </a:r>
            <a:r>
              <a:rPr lang="de-CH" sz="3600" dirty="0"/>
              <a:t>Heidenvölker aus ihrem </a:t>
            </a:r>
            <a:r>
              <a:rPr lang="de-CH" sz="3600" dirty="0" smtClean="0"/>
              <a:t>Besitz</a:t>
            </a:r>
            <a:r>
              <a:rPr lang="de-CH" sz="3600" dirty="0"/>
              <a:t>, und damit </a:t>
            </a:r>
            <a:endParaRPr lang="de-CH" sz="3600" dirty="0" smtClean="0"/>
          </a:p>
          <a:p>
            <a:r>
              <a:rPr lang="de-CH" sz="3600" dirty="0" smtClean="0"/>
              <a:t>er </a:t>
            </a:r>
            <a:r>
              <a:rPr lang="de-CH" sz="3600" dirty="0"/>
              <a:t>das Wort aufrechterhalte, das der </a:t>
            </a:r>
            <a:r>
              <a:rPr lang="de-CH" sz="3600" dirty="0" smtClean="0"/>
              <a:t>HERR </a:t>
            </a:r>
            <a:r>
              <a:rPr lang="de-CH" sz="3600" dirty="0"/>
              <a:t>deinen </a:t>
            </a:r>
            <a:endParaRPr lang="de-CH" sz="3600" dirty="0" smtClean="0"/>
          </a:p>
          <a:p>
            <a:r>
              <a:rPr lang="de-CH" sz="3600" dirty="0" smtClean="0"/>
              <a:t>Vätern </a:t>
            </a:r>
            <a:r>
              <a:rPr lang="de-CH" sz="3600" dirty="0"/>
              <a:t>Abraham, Isaak und Jakob geschworen hat. </a:t>
            </a:r>
            <a:endParaRPr lang="de-CH" sz="3600" dirty="0" smtClean="0"/>
          </a:p>
          <a:p>
            <a:r>
              <a:rPr lang="de-CH" sz="3600" dirty="0" smtClean="0"/>
              <a:t>So </a:t>
            </a:r>
            <a:r>
              <a:rPr lang="de-CH" sz="3600" dirty="0"/>
              <a:t>sollst du nun erkennen, dass der HERR, dein Gott, </a:t>
            </a:r>
            <a:endParaRPr lang="de-CH" sz="3600" dirty="0" smtClean="0"/>
          </a:p>
          <a:p>
            <a:r>
              <a:rPr lang="de-CH" sz="3600" dirty="0" smtClean="0"/>
              <a:t>dir </a:t>
            </a:r>
            <a:r>
              <a:rPr lang="de-CH" sz="3600" dirty="0"/>
              <a:t>dieses gute Land nicht um deiner Gerechtigkeit </a:t>
            </a:r>
            <a:endParaRPr lang="de-CH" sz="3600" dirty="0" smtClean="0"/>
          </a:p>
          <a:p>
            <a:r>
              <a:rPr lang="de-CH" sz="3600" dirty="0" smtClean="0"/>
              <a:t>willen </a:t>
            </a:r>
            <a:r>
              <a:rPr lang="de-CH" sz="3600" dirty="0"/>
              <a:t>gibt, damit du es in Besitz nimmst; denn du </a:t>
            </a:r>
            <a:endParaRPr lang="de-CH" sz="3600" dirty="0" smtClean="0"/>
          </a:p>
          <a:p>
            <a:r>
              <a:rPr lang="de-CH" sz="3600" dirty="0" smtClean="0"/>
              <a:t>bist </a:t>
            </a:r>
            <a:r>
              <a:rPr lang="de-CH" sz="3600" dirty="0"/>
              <a:t>ein halsstarriges Volk.“ </a:t>
            </a:r>
            <a:r>
              <a:rPr lang="de-CH" sz="3600" b="1" dirty="0"/>
              <a:t>(Deut 9,1-6)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27038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96421"/>
            <a:ext cx="4456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"Natur" Konsequenzen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503814" y="1651202"/>
            <a:ext cx="1073345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„Hütet euch aber, dass sich euer Herz nicht verführen </a:t>
            </a:r>
            <a:endParaRPr lang="de-CH" sz="3600" dirty="0" smtClean="0"/>
          </a:p>
          <a:p>
            <a:r>
              <a:rPr lang="de-CH" sz="3600" dirty="0" smtClean="0"/>
              <a:t>lässt</a:t>
            </a:r>
            <a:r>
              <a:rPr lang="de-CH" sz="3600" dirty="0"/>
              <a:t>, sodass ihr abweicht und anderen Göttern dient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euch vor ihnen niederwerft, und dass dann der </a:t>
            </a:r>
            <a:endParaRPr lang="de-CH" sz="3600" dirty="0" smtClean="0"/>
          </a:p>
          <a:p>
            <a:r>
              <a:rPr lang="de-CH" sz="3600" dirty="0" smtClean="0"/>
              <a:t>Zorn </a:t>
            </a:r>
            <a:r>
              <a:rPr lang="de-CH" sz="3600" dirty="0"/>
              <a:t>des HERRN über euch entbrennt und er den </a:t>
            </a:r>
            <a:endParaRPr lang="de-CH" sz="3600" dirty="0" smtClean="0"/>
          </a:p>
          <a:p>
            <a:r>
              <a:rPr lang="de-CH" sz="3600" dirty="0" smtClean="0"/>
              <a:t>Himmel </a:t>
            </a:r>
            <a:r>
              <a:rPr lang="de-CH" sz="3600" dirty="0"/>
              <a:t>verschließt, dass kein Regen kommt, und </a:t>
            </a:r>
            <a:endParaRPr lang="de-CH" sz="3600" dirty="0" smtClean="0"/>
          </a:p>
          <a:p>
            <a:r>
              <a:rPr lang="de-CH" sz="3600" dirty="0" smtClean="0"/>
              <a:t>die </a:t>
            </a:r>
            <a:r>
              <a:rPr lang="de-CH" sz="3600" dirty="0"/>
              <a:t>Erde ihren Ertrag nicht gibt, und ihr bald ausgerottet </a:t>
            </a:r>
            <a:endParaRPr lang="de-CH" sz="3600" dirty="0" smtClean="0"/>
          </a:p>
          <a:p>
            <a:r>
              <a:rPr lang="de-CH" sz="3600" dirty="0" smtClean="0"/>
              <a:t>werdet </a:t>
            </a:r>
            <a:r>
              <a:rPr lang="de-CH" sz="3600" dirty="0"/>
              <a:t>aus dem guten Land, das der HERR euch gibt!“ </a:t>
            </a:r>
            <a:endParaRPr lang="de-CH" sz="3600" dirty="0" smtClean="0"/>
          </a:p>
          <a:p>
            <a:r>
              <a:rPr lang="de-CH" sz="3600" b="1" dirty="0"/>
              <a:t>	</a:t>
            </a:r>
            <a:r>
              <a:rPr lang="de-CH" sz="3600" b="1" dirty="0" smtClean="0"/>
              <a:t>				(</a:t>
            </a:r>
            <a:r>
              <a:rPr lang="de-CH" sz="3600" b="1" dirty="0"/>
              <a:t>Deut 11,16+17)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08390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Microsoft Office PowerPoint</Application>
  <PresentationFormat>Breitbild</PresentationFormat>
  <Paragraphs>110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69</cp:revision>
  <dcterms:created xsi:type="dcterms:W3CDTF">2018-05-19T05:14:58Z</dcterms:created>
  <dcterms:modified xsi:type="dcterms:W3CDTF">2019-03-02T17:26:33Z</dcterms:modified>
</cp:coreProperties>
</file>