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07" r:id="rId5"/>
    <p:sldId id="309" r:id="rId6"/>
    <p:sldId id="310" r:id="rId7"/>
    <p:sldId id="311" r:id="rId8"/>
    <p:sldId id="308" r:id="rId9"/>
    <p:sldId id="312" r:id="rId10"/>
    <p:sldId id="313" r:id="rId11"/>
    <p:sldId id="315" r:id="rId12"/>
    <p:sldId id="316" r:id="rId13"/>
    <p:sldId id="317" r:id="rId14"/>
    <p:sldId id="318" r:id="rId15"/>
    <p:sldId id="320" r:id="rId16"/>
    <p:sldId id="321" r:id="rId17"/>
    <p:sldId id="329" r:id="rId18"/>
    <p:sldId id="324" r:id="rId19"/>
    <p:sldId id="325" r:id="rId20"/>
    <p:sldId id="326" r:id="rId21"/>
    <p:sldId id="327" r:id="rId22"/>
    <p:sldId id="328" r:id="rId23"/>
    <p:sldId id="30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22.02.2021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22.02.2021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34785" y="4982840"/>
            <a:ext cx="372242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Daniel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3907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Geistlicher Hintergrund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629974"/>
            <a:ext cx="1064182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In der Regierungszeit des jungen Königs Josia (641-610) erlebte </a:t>
            </a:r>
          </a:p>
          <a:p>
            <a:r>
              <a:rPr lang="de-DE" sz="3000" dirty="0"/>
              <a:t>Juda die letzte erweckliche Zeit vor der Wegführung nach Babylon. </a:t>
            </a:r>
          </a:p>
          <a:p>
            <a:r>
              <a:rPr lang="de-DE" sz="3000" dirty="0"/>
              <a:t>Josia wollte in den Wegen Davids wandeln und nachdem der </a:t>
            </a:r>
          </a:p>
          <a:p>
            <a:r>
              <a:rPr lang="de-DE" sz="3000" dirty="0"/>
              <a:t>Priester </a:t>
            </a:r>
            <a:r>
              <a:rPr lang="de-DE" sz="3000" dirty="0" err="1"/>
              <a:t>Hilkija</a:t>
            </a:r>
            <a:r>
              <a:rPr lang="de-DE" sz="3000" dirty="0"/>
              <a:t> das Gesetz des Herrn gefunden hatte, kam in der </a:t>
            </a:r>
          </a:p>
          <a:p>
            <a:r>
              <a:rPr lang="de-DE" sz="3000" dirty="0"/>
              <a:t>Folge zu einer Bussbewegung. Leider blieb diese erweckliche </a:t>
            </a:r>
          </a:p>
          <a:p>
            <a:r>
              <a:rPr lang="de-DE" sz="3000" dirty="0"/>
              <a:t>Zeit oberflächlich und das Volk Juda kehrte nicht von ganzem </a:t>
            </a:r>
          </a:p>
          <a:p>
            <a:r>
              <a:rPr lang="de-DE" sz="3000" dirty="0"/>
              <a:t>Herzen zu dem Gott Israels um.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939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3907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Geistlicher Hintergrund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629974"/>
            <a:ext cx="1008930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"Um zwei Dinge bitte ich dich, Gott, gewähre sie mir zu meinen </a:t>
            </a:r>
          </a:p>
          <a:p>
            <a:r>
              <a:rPr lang="de-DE" sz="3000" dirty="0"/>
              <a:t>Lebzeiten: Bewahre mich davor, zu lügen und zu betrügen; lass </a:t>
            </a:r>
          </a:p>
          <a:p>
            <a:r>
              <a:rPr lang="de-DE" sz="3000" dirty="0"/>
              <a:t>mich weder arm noch reich werden, sondern gib mir gerade so </a:t>
            </a:r>
          </a:p>
          <a:p>
            <a:r>
              <a:rPr lang="de-DE" sz="3000" dirty="0"/>
              <a:t>viel, wie ich zum Leben brauche. Sonst werde ich womöglich </a:t>
            </a:r>
          </a:p>
          <a:p>
            <a:r>
              <a:rPr lang="de-DE" sz="3000" dirty="0"/>
              <a:t>satt, verleugne dich und sage: »Was nützt mir denn der HERR? </a:t>
            </a:r>
          </a:p>
          <a:p>
            <a:r>
              <a:rPr lang="de-DE" sz="3000" dirty="0"/>
              <a:t>«Oder ich werde arm, beginne zu stehlen und ziehe damit den </a:t>
            </a:r>
          </a:p>
          <a:p>
            <a:r>
              <a:rPr lang="de-DE" sz="3000" dirty="0"/>
              <a:t>Namen meines Gottes in den Schmutz." </a:t>
            </a:r>
            <a:r>
              <a:rPr lang="de-CH" sz="3000" b="1" dirty="0"/>
              <a:t>(</a:t>
            </a:r>
            <a:r>
              <a:rPr lang="de-CH" sz="3000" b="1" dirty="0" err="1"/>
              <a:t>Spr</a:t>
            </a:r>
            <a:r>
              <a:rPr lang="de-CH" sz="3000" b="1" dirty="0"/>
              <a:t> 30,7-9)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066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715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Wirken des Zeitgeists – der Geist des Antichristen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629974"/>
            <a:ext cx="1070325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"Und der König befahl </a:t>
            </a:r>
            <a:r>
              <a:rPr lang="de-DE" sz="3000" dirty="0" err="1"/>
              <a:t>Aspenas</a:t>
            </a:r>
            <a:r>
              <a:rPr lang="de-DE" sz="3000" dirty="0"/>
              <a:t>, dem Obersten seiner Kämmerer, </a:t>
            </a:r>
          </a:p>
          <a:p>
            <a:r>
              <a:rPr lang="de-DE" sz="3000" dirty="0"/>
              <a:t>dass er ihm etliche von den Söhnen Israels bringen solle, die von </a:t>
            </a:r>
          </a:p>
          <a:p>
            <a:r>
              <a:rPr lang="de-DE" sz="3000" dirty="0"/>
              <a:t>königlichem Samen und von den Vornehmsten sein sollten, 4 junge </a:t>
            </a:r>
          </a:p>
          <a:p>
            <a:r>
              <a:rPr lang="de-DE" sz="3000" dirty="0"/>
              <a:t>Männer ohne Makel, schön von Gestalt und klug in aller Weisheit, </a:t>
            </a:r>
          </a:p>
          <a:p>
            <a:r>
              <a:rPr lang="de-DE" sz="3000" dirty="0"/>
              <a:t>einsichtsvoll und des Wissens kundig, die tüchtig wären, im Palast </a:t>
            </a:r>
          </a:p>
          <a:p>
            <a:r>
              <a:rPr lang="de-DE" sz="3000" dirty="0"/>
              <a:t>des Königs zu dienen, und dass man sie in der Schrift und Sprache </a:t>
            </a:r>
          </a:p>
          <a:p>
            <a:r>
              <a:rPr lang="de-DE" sz="3000" dirty="0"/>
              <a:t>der Chaldäer unterwiese. …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9701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715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Wirken des Zeitgeists – der Geist des Antichristen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629974"/>
            <a:ext cx="108863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"… Diesen bestimmte der König den täglichen Unterhalt von der </a:t>
            </a:r>
          </a:p>
          <a:p>
            <a:r>
              <a:rPr lang="de-DE" sz="3000" dirty="0"/>
              <a:t>feinen Speise des Königs und von dem Wein, den er selbst trank, </a:t>
            </a:r>
          </a:p>
          <a:p>
            <a:r>
              <a:rPr lang="de-DE" sz="3000" dirty="0"/>
              <a:t>und [ordnete an], dass man sie drei Jahre lang erziehen sollte </a:t>
            </a:r>
          </a:p>
          <a:p>
            <a:r>
              <a:rPr lang="de-DE" sz="3000" dirty="0"/>
              <a:t>und dass sie danach dem König dienen sollten. 6 Unter ihnen </a:t>
            </a:r>
          </a:p>
          <a:p>
            <a:r>
              <a:rPr lang="de-DE" sz="3000" dirty="0"/>
              <a:t>befanden sich von den Söhnen Judas Daniel (Mein Richter ist Gott), </a:t>
            </a:r>
          </a:p>
          <a:p>
            <a:r>
              <a:rPr lang="de-DE" sz="3000" dirty="0" err="1"/>
              <a:t>Hananja</a:t>
            </a:r>
            <a:r>
              <a:rPr lang="de-DE" sz="3000" dirty="0"/>
              <a:t> (Der Herr ist gnädig), </a:t>
            </a:r>
            <a:r>
              <a:rPr lang="de-DE" sz="3000" dirty="0" err="1"/>
              <a:t>Misael</a:t>
            </a:r>
            <a:r>
              <a:rPr lang="de-DE" sz="3000" dirty="0"/>
              <a:t> (Wer ist wie Gott) und </a:t>
            </a:r>
          </a:p>
          <a:p>
            <a:r>
              <a:rPr lang="de-DE" sz="3000" dirty="0" err="1"/>
              <a:t>Asarja</a:t>
            </a:r>
            <a:r>
              <a:rPr lang="de-DE" sz="3000" dirty="0"/>
              <a:t> (Gott hilft). 7 Diesen gab der oberste Kämmerer andere </a:t>
            </a:r>
          </a:p>
          <a:p>
            <a:r>
              <a:rPr lang="de-DE" sz="3000" dirty="0"/>
              <a:t>Namen; und zwar nannte er Daniel »Beltsazar«, </a:t>
            </a:r>
            <a:r>
              <a:rPr lang="de-DE" sz="3000" dirty="0" err="1"/>
              <a:t>Hananja</a:t>
            </a:r>
            <a:r>
              <a:rPr lang="de-DE" sz="3000" dirty="0"/>
              <a:t> »</a:t>
            </a:r>
            <a:r>
              <a:rPr lang="de-DE" sz="3000" dirty="0" err="1"/>
              <a:t>Sadrach</a:t>
            </a:r>
            <a:r>
              <a:rPr lang="de-DE" sz="3000" dirty="0"/>
              <a:t>«, </a:t>
            </a:r>
          </a:p>
          <a:p>
            <a:r>
              <a:rPr lang="de-DE" sz="3000" dirty="0" err="1"/>
              <a:t>Misael</a:t>
            </a:r>
            <a:r>
              <a:rPr lang="de-DE" sz="3000" dirty="0"/>
              <a:t> »</a:t>
            </a:r>
            <a:r>
              <a:rPr lang="de-DE" sz="3000" dirty="0" err="1"/>
              <a:t>Mesach</a:t>
            </a:r>
            <a:r>
              <a:rPr lang="de-DE" sz="3000" dirty="0"/>
              <a:t>« und </a:t>
            </a:r>
            <a:r>
              <a:rPr lang="de-DE" sz="3000" dirty="0" err="1"/>
              <a:t>Asarja</a:t>
            </a:r>
            <a:r>
              <a:rPr lang="de-DE" sz="3000" dirty="0"/>
              <a:t> »Abednego«." </a:t>
            </a:r>
            <a:r>
              <a:rPr lang="de-DE" sz="3000" b="1" dirty="0"/>
              <a:t>(1,3-7)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048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18002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Übersicht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6273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E6CF572-05D3-4AAC-A1C9-3F51969CE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1" y="0"/>
            <a:ext cx="1026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FE2BD5-7AC0-436C-AC73-EFA8548BF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234" y="0"/>
            <a:ext cx="989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E6CF572-05D3-4AAC-A1C9-3F51969CE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1" y="0"/>
            <a:ext cx="1026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7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4890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Charaktereigenschaften Daniels und seiner Freunde </a:t>
            </a:r>
            <a:endParaRPr lang="de-CH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779441"/>
            <a:ext cx="8936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Echter Glauben in den Gott Israels als den einzig wahren </a:t>
            </a:r>
          </a:p>
          <a:p>
            <a:r>
              <a:rPr lang="de-DE" sz="3000" dirty="0"/>
              <a:t>und erhabenen Gott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3506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4890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Charaktereigenschaften Daniels und seiner Freunde </a:t>
            </a:r>
            <a:endParaRPr lang="de-CH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779441"/>
            <a:ext cx="95731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dirty="0"/>
              <a:t>Unerschütterliches Vertrauen in Gottes Reden (Gottes Wort)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0453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8854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Daniel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12 | Verse:  357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4890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Charaktereigenschaften Daniels und seiner Freunde </a:t>
            </a:r>
            <a:endParaRPr lang="de-CH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779441"/>
            <a:ext cx="6910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dirty="0"/>
              <a:t>Gottesfurcht ohne Menschenfurcht </a:t>
            </a:r>
          </a:p>
          <a:p>
            <a:pPr lvl="0"/>
            <a:r>
              <a:rPr lang="de-DE" sz="2600" dirty="0"/>
              <a:t>(dazu müssen wir uns immer wieder entscheiden)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7928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283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Jünger-Eigenschaften Daniels und seiner Freunde </a:t>
            </a:r>
            <a:endParaRPr lang="de-CH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779441"/>
            <a:ext cx="10331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dirty="0"/>
              <a:t>Gebet - Daniels Gebet in Kp 9,3-19 können wir einreihen in die </a:t>
            </a:r>
          </a:p>
          <a:p>
            <a:pPr lvl="0"/>
            <a:r>
              <a:rPr lang="de-DE" sz="3000" dirty="0"/>
              <a:t>"grossen" Gebete des AT. Z.B. das Gebet Salomos in 1Kö 8,21-61, </a:t>
            </a:r>
          </a:p>
          <a:p>
            <a:pPr lvl="0"/>
            <a:r>
              <a:rPr lang="de-DE" sz="3000" dirty="0"/>
              <a:t>Gebet Esras in Kp 9, Nehemia in Kp 1,4ff, usw. </a:t>
            </a:r>
          </a:p>
        </p:txBody>
      </p:sp>
    </p:spTree>
    <p:extLst>
      <p:ext uri="{BB962C8B-B14F-4D97-AF65-F5344CB8AC3E}">
        <p14:creationId xmlns:p14="http://schemas.microsoft.com/office/powerpoint/2010/main" val="9560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283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Jünger-Eigenschaften Daniels und seiner Freunde </a:t>
            </a:r>
            <a:endParaRPr lang="de-CH" sz="3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779441"/>
            <a:ext cx="1022292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dirty="0"/>
              <a:t>"Als nun Daniel erfuhr, dass das Edikt unterschrieben war, </a:t>
            </a:r>
          </a:p>
          <a:p>
            <a:pPr lvl="0"/>
            <a:r>
              <a:rPr lang="de-DE" sz="3000" dirty="0"/>
              <a:t>ging er hinauf in sein Haus, wo er in seinem Obergemach offene </a:t>
            </a:r>
          </a:p>
          <a:p>
            <a:pPr lvl="0"/>
            <a:r>
              <a:rPr lang="de-DE" sz="3000" dirty="0"/>
              <a:t>Fenster nach Jerusalem hin hatte, und er fiel dreimal am Tag </a:t>
            </a:r>
          </a:p>
          <a:p>
            <a:pPr lvl="0"/>
            <a:r>
              <a:rPr lang="de-DE" sz="3000" dirty="0"/>
              <a:t>auf die Knie nieder und betete und dankte vor seinem Gott, </a:t>
            </a:r>
          </a:p>
          <a:p>
            <a:pPr lvl="0"/>
            <a:r>
              <a:rPr lang="de-DE" sz="3000" dirty="0"/>
              <a:t>ganz wie er es zuvor immer getan hatte. </a:t>
            </a:r>
            <a:r>
              <a:rPr lang="de-DE" sz="3000" b="1" dirty="0"/>
              <a:t>(6,11)</a:t>
            </a:r>
          </a:p>
        </p:txBody>
      </p:sp>
    </p:spTree>
    <p:extLst>
      <p:ext uri="{BB962C8B-B14F-4D97-AF65-F5344CB8AC3E}">
        <p14:creationId xmlns:p14="http://schemas.microsoft.com/office/powerpoint/2010/main" val="15517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34785" y="4982840"/>
            <a:ext cx="372242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Daniel Teil 1</a:t>
            </a:r>
          </a:p>
        </p:txBody>
      </p:sp>
    </p:spTree>
    <p:extLst>
      <p:ext uri="{BB962C8B-B14F-4D97-AF65-F5344CB8AC3E}">
        <p14:creationId xmlns:p14="http://schemas.microsoft.com/office/powerpoint/2010/main" val="309437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65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Fünf Gründe, warum Daniel ein so wichtiges Buch ist: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10299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Buch Daniel (wie so manches prophetische Bibelbuch) </a:t>
            </a:r>
          </a:p>
          <a:p>
            <a:pPr lvl="0"/>
            <a:r>
              <a:rPr lang="de-CH" sz="3000" dirty="0"/>
              <a:t>schafft ein prophetisches Fundament welches Voraussetzung </a:t>
            </a:r>
          </a:p>
          <a:p>
            <a:pPr lvl="0"/>
            <a:r>
              <a:rPr lang="de-CH" sz="3000" dirty="0"/>
              <a:t>ist um weitere Prophetien richtig einzuordnen und zu verstehen. </a:t>
            </a:r>
          </a:p>
        </p:txBody>
      </p:sp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65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Fünf Gründe, warum Daniel ein so wichtiges Buch ist: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97376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Buch Daniel zeigt auf, dass die "menschliche" Geschichte </a:t>
            </a:r>
          </a:p>
          <a:p>
            <a:pPr lvl="0"/>
            <a:r>
              <a:rPr lang="de-CH" sz="3000" dirty="0"/>
              <a:t>Gottes Absichten und Ziele nicht hindern können. Daniel </a:t>
            </a:r>
          </a:p>
          <a:p>
            <a:pPr lvl="0"/>
            <a:r>
              <a:rPr lang="de-CH" sz="3000" dirty="0"/>
              <a:t>offenbart, dass Gott der souveräne Herr der Geschichte ist: </a:t>
            </a:r>
          </a:p>
          <a:p>
            <a:pPr lvl="0"/>
            <a:r>
              <a:rPr lang="de-CH" sz="3000" dirty="0"/>
              <a:t>„Er führt andere Zeiten und Stunden herbei; er setzt Könige </a:t>
            </a:r>
          </a:p>
          <a:p>
            <a:pPr lvl="0"/>
            <a:r>
              <a:rPr lang="de-CH" sz="3000" dirty="0"/>
              <a:t>ab und setzt Könige ein; er gibt den Weisen die Weisheit und </a:t>
            </a:r>
          </a:p>
          <a:p>
            <a:pPr lvl="0"/>
            <a:r>
              <a:rPr lang="de-CH" sz="3000" dirty="0"/>
              <a:t>den Verständigen den Verstand.“ (2,21)</a:t>
            </a:r>
          </a:p>
        </p:txBody>
      </p:sp>
    </p:spTree>
    <p:extLst>
      <p:ext uri="{BB962C8B-B14F-4D97-AF65-F5344CB8AC3E}">
        <p14:creationId xmlns:p14="http://schemas.microsoft.com/office/powerpoint/2010/main" val="38429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65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Fünf Gründe, warum Daniel ein so wichtiges Buch ist: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9600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Buch Daniel gibt uns in diesem Mann Gottes ein Vorbild </a:t>
            </a:r>
          </a:p>
          <a:p>
            <a:pPr lvl="0"/>
            <a:r>
              <a:rPr lang="de-CH" sz="3000" dirty="0"/>
              <a:t>zum Nacheifern. Obwohl das Hauptthema des Buches nicht </a:t>
            </a:r>
          </a:p>
          <a:p>
            <a:pPr lvl="0"/>
            <a:r>
              <a:rPr lang="de-CH" sz="3000" dirty="0"/>
              <a:t>die Person Daniels ist, wird doch immer wieder Einblick in </a:t>
            </a:r>
          </a:p>
          <a:p>
            <a:pPr lvl="0"/>
            <a:r>
              <a:rPr lang="de-CH" sz="3000" dirty="0"/>
              <a:t>sein Leben gewährt.</a:t>
            </a:r>
          </a:p>
        </p:txBody>
      </p:sp>
    </p:spTree>
    <p:extLst>
      <p:ext uri="{BB962C8B-B14F-4D97-AF65-F5344CB8AC3E}">
        <p14:creationId xmlns:p14="http://schemas.microsoft.com/office/powerpoint/2010/main" val="10435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65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Fünf Gründe, warum Daniel ein so wichtiges Buch ist: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103557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000" dirty="0"/>
              <a:t>Prophetie ist nicht ein "Steckenpferd" (Liebhaberei) der Christen, </a:t>
            </a:r>
          </a:p>
          <a:p>
            <a:pPr lvl="0"/>
            <a:r>
              <a:rPr lang="de-DE" sz="3000" dirty="0"/>
              <a:t>noch soll sie unsere Neugier befriedigen, sondern soll im Leben </a:t>
            </a:r>
          </a:p>
          <a:p>
            <a:pPr lvl="0"/>
            <a:r>
              <a:rPr lang="de-DE" sz="3000" dirty="0"/>
              <a:t>des Gläubigen wahre Gottesfurcht wirken. Was Daniel in seinen </a:t>
            </a:r>
          </a:p>
          <a:p>
            <a:pPr lvl="0"/>
            <a:r>
              <a:rPr lang="de-DE" sz="3000" dirty="0"/>
              <a:t>Visionen gesehen hat, liess ihn zutiefst erschrecken. Die </a:t>
            </a:r>
          </a:p>
          <a:p>
            <a:pPr lvl="0"/>
            <a:r>
              <a:rPr lang="de-DE" sz="3000" dirty="0"/>
              <a:t>Auswirkungen der Sünde und des daraus resultierenden </a:t>
            </a:r>
          </a:p>
          <a:p>
            <a:pPr lvl="0"/>
            <a:r>
              <a:rPr lang="de-DE" sz="3000" dirty="0"/>
              <a:t>Gerichts Gottes soll und darf uns nicht kalt lassen.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9656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865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Fünf Gründe, warum Daniel ein so wichtiges Buch ist: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2012438"/>
            <a:ext cx="9936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Prophetie ist wie ein Anker in unserem Leben (Vgl. Hebr 6,19), </a:t>
            </a:r>
          </a:p>
          <a:p>
            <a:pPr lvl="0"/>
            <a:r>
              <a:rPr lang="de-CH" sz="3000" dirty="0"/>
              <a:t>und bildet die Grundlage unserer biblischen Hoffnung! </a:t>
            </a:r>
          </a:p>
          <a:p>
            <a:pPr lvl="0"/>
            <a:r>
              <a:rPr lang="de-CH" sz="3000" dirty="0"/>
              <a:t>Hoffnung ist unser Glaube für Morgen.</a:t>
            </a:r>
          </a:p>
        </p:txBody>
      </p:sp>
    </p:spTree>
    <p:extLst>
      <p:ext uri="{BB962C8B-B14F-4D97-AF65-F5344CB8AC3E}">
        <p14:creationId xmlns:p14="http://schemas.microsoft.com/office/powerpoint/2010/main" val="4149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189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Geschichtlicher / geographischer Hintergrund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36754" y="1669539"/>
            <a:ext cx="1055506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„Im dritten Jahr der Regierung </a:t>
            </a:r>
            <a:r>
              <a:rPr lang="de-DE" sz="3000" dirty="0" err="1"/>
              <a:t>Jojakims</a:t>
            </a:r>
            <a:r>
              <a:rPr lang="de-DE" sz="3000" dirty="0"/>
              <a:t>, des Königs von Juda, </a:t>
            </a:r>
          </a:p>
          <a:p>
            <a:r>
              <a:rPr lang="de-DE" sz="3000" dirty="0"/>
              <a:t>kam Nebukadnezar, der König von Babel, nach Jerusalem und </a:t>
            </a:r>
          </a:p>
          <a:p>
            <a:r>
              <a:rPr lang="de-DE" sz="3000" dirty="0"/>
              <a:t>belagerte es. </a:t>
            </a:r>
            <a:r>
              <a:rPr lang="de-DE" sz="3000" u="sng" dirty="0"/>
              <a:t>2</a:t>
            </a:r>
            <a:r>
              <a:rPr lang="de-DE" sz="3000" dirty="0"/>
              <a:t> Und der Herr gab Jojakim, den König von Juda, </a:t>
            </a:r>
          </a:p>
          <a:p>
            <a:r>
              <a:rPr lang="de-DE" sz="3000" dirty="0"/>
              <a:t>in seine Hand und einen Teil der Geräte des Hauses Gottes. </a:t>
            </a:r>
          </a:p>
          <a:p>
            <a:r>
              <a:rPr lang="de-DE" sz="3000" dirty="0"/>
              <a:t>Und er brachte sie ins Land </a:t>
            </a:r>
            <a:r>
              <a:rPr lang="de-DE" sz="3000" dirty="0" err="1"/>
              <a:t>Schinar</a:t>
            </a:r>
            <a:r>
              <a:rPr lang="de-DE" sz="3000" dirty="0"/>
              <a:t> (alter Name für Babel), </a:t>
            </a:r>
          </a:p>
          <a:p>
            <a:r>
              <a:rPr lang="de-DE" sz="3000" dirty="0"/>
              <a:t>in das Haus seines Gottes: die Geräte brachte er in das Schatzhaus </a:t>
            </a:r>
          </a:p>
          <a:p>
            <a:r>
              <a:rPr lang="de-DE" sz="3000" dirty="0"/>
              <a:t>seines Gottes.“ </a:t>
            </a:r>
            <a:r>
              <a:rPr lang="de-DE" sz="3000" b="1" dirty="0"/>
              <a:t>(1,1-2)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671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E0DA937-1DD1-4D4F-B1E1-3832EE735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8" y="0"/>
            <a:ext cx="767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Breitbild</PresentationFormat>
  <Paragraphs>92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109</cp:revision>
  <dcterms:created xsi:type="dcterms:W3CDTF">2018-05-19T05:14:58Z</dcterms:created>
  <dcterms:modified xsi:type="dcterms:W3CDTF">2021-02-22T06:47:03Z</dcterms:modified>
</cp:coreProperties>
</file>