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1" r:id="rId2"/>
    <p:sldId id="531" r:id="rId3"/>
    <p:sldId id="402" r:id="rId4"/>
    <p:sldId id="532" r:id="rId5"/>
    <p:sldId id="544" r:id="rId6"/>
    <p:sldId id="545" r:id="rId7"/>
    <p:sldId id="548" r:id="rId8"/>
    <p:sldId id="567" r:id="rId9"/>
    <p:sldId id="568" r:id="rId10"/>
    <p:sldId id="546" r:id="rId11"/>
    <p:sldId id="549" r:id="rId12"/>
    <p:sldId id="564" r:id="rId13"/>
    <p:sldId id="551" r:id="rId14"/>
    <p:sldId id="565" r:id="rId15"/>
    <p:sldId id="552" r:id="rId16"/>
    <p:sldId id="553" r:id="rId17"/>
    <p:sldId id="550" r:id="rId18"/>
    <p:sldId id="557" r:id="rId19"/>
    <p:sldId id="556" r:id="rId20"/>
    <p:sldId id="554" r:id="rId21"/>
    <p:sldId id="558" r:id="rId22"/>
    <p:sldId id="559" r:id="rId23"/>
    <p:sldId id="560" r:id="rId24"/>
    <p:sldId id="561" r:id="rId25"/>
    <p:sldId id="562" r:id="rId26"/>
    <p:sldId id="555" r:id="rId27"/>
    <p:sldId id="563" r:id="rId28"/>
    <p:sldId id="566" r:id="rId29"/>
    <p:sldId id="547" r:id="rId30"/>
    <p:sldId id="526" r:id="rId31"/>
  </p:sldIdLst>
  <p:sldSz cx="12192000" cy="6858000"/>
  <p:notesSz cx="6742113" cy="987266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CFF"/>
    <a:srgbClr val="3399FF"/>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autoAdjust="0"/>
  </p:normalViewPr>
  <p:slideViewPr>
    <p:cSldViewPr snapToGrid="0">
      <p:cViewPr varScale="1">
        <p:scale>
          <a:sx n="108" d="100"/>
          <a:sy n="108" d="100"/>
        </p:scale>
        <p:origin x="114" y="246"/>
      </p:cViewPr>
      <p:guideLst>
        <p:guide orient="horz" pos="2160"/>
        <p:guide pos="3840"/>
      </p:guideLst>
    </p:cSldViewPr>
  </p:slideViewPr>
  <p:outlineViewPr>
    <p:cViewPr>
      <p:scale>
        <a:sx n="33" d="100"/>
        <a:sy n="33" d="100"/>
      </p:scale>
      <p:origin x="0" y="2898"/>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BD7CE7-2DB1-4AF6-A0CF-700C2A751B25}"/>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de-CH"/>
          </a:p>
        </p:txBody>
      </p:sp>
      <p:sp>
        <p:nvSpPr>
          <p:cNvPr id="3" name="Untertitel 2">
            <a:extLst>
              <a:ext uri="{FF2B5EF4-FFF2-40B4-BE49-F238E27FC236}">
                <a16:creationId xmlns:a16="http://schemas.microsoft.com/office/drawing/2014/main" id="{91D32DCB-3ED5-406E-A743-AE4A913841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CH"/>
          </a:p>
        </p:txBody>
      </p:sp>
      <p:sp>
        <p:nvSpPr>
          <p:cNvPr id="4" name="Datumsplatzhalter 3">
            <a:extLst>
              <a:ext uri="{FF2B5EF4-FFF2-40B4-BE49-F238E27FC236}">
                <a16:creationId xmlns:a16="http://schemas.microsoft.com/office/drawing/2014/main" id="{BEF23B1A-96F3-4F0F-BFD2-4C84241104C1}"/>
              </a:ext>
            </a:extLst>
          </p:cNvPr>
          <p:cNvSpPr>
            <a:spLocks noGrp="1"/>
          </p:cNvSpPr>
          <p:nvPr>
            <p:ph type="dt" sz="half" idx="10"/>
          </p:nvPr>
        </p:nvSpPr>
        <p:spPr/>
        <p:txBody>
          <a:bodyPr/>
          <a:lstStyle/>
          <a:p>
            <a:fld id="{F933B1AF-C5F1-46A7-8E1D-2AF154C39C49}" type="datetimeFigureOut">
              <a:rPr lang="de-CH" smtClean="0"/>
              <a:t>19.10.2020</a:t>
            </a:fld>
            <a:endParaRPr lang="de-CH" dirty="0"/>
          </a:p>
        </p:txBody>
      </p:sp>
      <p:sp>
        <p:nvSpPr>
          <p:cNvPr id="5" name="Fußzeilenplatzhalter 4">
            <a:extLst>
              <a:ext uri="{FF2B5EF4-FFF2-40B4-BE49-F238E27FC236}">
                <a16:creationId xmlns:a16="http://schemas.microsoft.com/office/drawing/2014/main" id="{2E05BB20-5DCD-4760-9D5E-988C0503BB5C}"/>
              </a:ext>
            </a:extLst>
          </p:cNvPr>
          <p:cNvSpPr>
            <a:spLocks noGrp="1"/>
          </p:cNvSpPr>
          <p:nvPr>
            <p:ph type="ftr" sz="quarter" idx="11"/>
          </p:nvPr>
        </p:nvSpPr>
        <p:spPr/>
        <p:txBody>
          <a:bodyPr/>
          <a:lstStyle/>
          <a:p>
            <a:endParaRPr lang="de-CH" dirty="0"/>
          </a:p>
        </p:txBody>
      </p:sp>
      <p:sp>
        <p:nvSpPr>
          <p:cNvPr id="6" name="Foliennummernplatzhalter 5">
            <a:extLst>
              <a:ext uri="{FF2B5EF4-FFF2-40B4-BE49-F238E27FC236}">
                <a16:creationId xmlns:a16="http://schemas.microsoft.com/office/drawing/2014/main" id="{27BB85F7-8805-41EF-A275-7C0285D50BE4}"/>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260168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6D30CB-1657-4FA1-903F-161524140F17}"/>
              </a:ext>
            </a:extLst>
          </p:cNvPr>
          <p:cNvSpPr>
            <a:spLocks noGrp="1"/>
          </p:cNvSpPr>
          <p:nvPr>
            <p:ph type="title"/>
          </p:nvPr>
        </p:nvSpPr>
        <p:spPr/>
        <p:txBody>
          <a:bodyPr/>
          <a:lstStyle/>
          <a:p>
            <a:r>
              <a:rPr lang="de-DE"/>
              <a:t>Mastertitelformat bearbeiten</a:t>
            </a:r>
            <a:endParaRPr lang="de-CH"/>
          </a:p>
        </p:txBody>
      </p:sp>
      <p:sp>
        <p:nvSpPr>
          <p:cNvPr id="3" name="Vertikaler Textplatzhalter 2">
            <a:extLst>
              <a:ext uri="{FF2B5EF4-FFF2-40B4-BE49-F238E27FC236}">
                <a16:creationId xmlns:a16="http://schemas.microsoft.com/office/drawing/2014/main" id="{51A94D06-4036-4BF4-ACEB-4528D840FE9A}"/>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92E8DDB8-B72D-46C5-9063-3BDE6D2862AD}"/>
              </a:ext>
            </a:extLst>
          </p:cNvPr>
          <p:cNvSpPr>
            <a:spLocks noGrp="1"/>
          </p:cNvSpPr>
          <p:nvPr>
            <p:ph type="dt" sz="half" idx="10"/>
          </p:nvPr>
        </p:nvSpPr>
        <p:spPr/>
        <p:txBody>
          <a:bodyPr/>
          <a:lstStyle/>
          <a:p>
            <a:fld id="{F933B1AF-C5F1-46A7-8E1D-2AF154C39C49}" type="datetimeFigureOut">
              <a:rPr lang="de-CH" smtClean="0"/>
              <a:t>19.10.2020</a:t>
            </a:fld>
            <a:endParaRPr lang="de-CH" dirty="0"/>
          </a:p>
        </p:txBody>
      </p:sp>
      <p:sp>
        <p:nvSpPr>
          <p:cNvPr id="5" name="Fußzeilenplatzhalter 4">
            <a:extLst>
              <a:ext uri="{FF2B5EF4-FFF2-40B4-BE49-F238E27FC236}">
                <a16:creationId xmlns:a16="http://schemas.microsoft.com/office/drawing/2014/main" id="{F6542659-DAC6-4426-B04C-9806088DA22C}"/>
              </a:ext>
            </a:extLst>
          </p:cNvPr>
          <p:cNvSpPr>
            <a:spLocks noGrp="1"/>
          </p:cNvSpPr>
          <p:nvPr>
            <p:ph type="ftr" sz="quarter" idx="11"/>
          </p:nvPr>
        </p:nvSpPr>
        <p:spPr/>
        <p:txBody>
          <a:bodyPr/>
          <a:lstStyle/>
          <a:p>
            <a:endParaRPr lang="de-CH" dirty="0"/>
          </a:p>
        </p:txBody>
      </p:sp>
      <p:sp>
        <p:nvSpPr>
          <p:cNvPr id="6" name="Foliennummernplatzhalter 5">
            <a:extLst>
              <a:ext uri="{FF2B5EF4-FFF2-40B4-BE49-F238E27FC236}">
                <a16:creationId xmlns:a16="http://schemas.microsoft.com/office/drawing/2014/main" id="{87F2D852-73B3-4FA5-9623-1E47AB4FB7E5}"/>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3733694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43E65004-336F-44A3-84A8-5BD8175DF612}"/>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de-CH"/>
          </a:p>
        </p:txBody>
      </p:sp>
      <p:sp>
        <p:nvSpPr>
          <p:cNvPr id="3" name="Vertikaler Textplatzhalter 2">
            <a:extLst>
              <a:ext uri="{FF2B5EF4-FFF2-40B4-BE49-F238E27FC236}">
                <a16:creationId xmlns:a16="http://schemas.microsoft.com/office/drawing/2014/main" id="{40EA1F4F-7F10-4E0A-93CD-3C363B727A43}"/>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E9E2BEBF-AAC5-4D43-B70E-A04EEF2F7A7F}"/>
              </a:ext>
            </a:extLst>
          </p:cNvPr>
          <p:cNvSpPr>
            <a:spLocks noGrp="1"/>
          </p:cNvSpPr>
          <p:nvPr>
            <p:ph type="dt" sz="half" idx="10"/>
          </p:nvPr>
        </p:nvSpPr>
        <p:spPr/>
        <p:txBody>
          <a:bodyPr/>
          <a:lstStyle/>
          <a:p>
            <a:fld id="{F933B1AF-C5F1-46A7-8E1D-2AF154C39C49}" type="datetimeFigureOut">
              <a:rPr lang="de-CH" smtClean="0"/>
              <a:t>19.10.2020</a:t>
            </a:fld>
            <a:endParaRPr lang="de-CH" dirty="0"/>
          </a:p>
        </p:txBody>
      </p:sp>
      <p:sp>
        <p:nvSpPr>
          <p:cNvPr id="5" name="Fußzeilenplatzhalter 4">
            <a:extLst>
              <a:ext uri="{FF2B5EF4-FFF2-40B4-BE49-F238E27FC236}">
                <a16:creationId xmlns:a16="http://schemas.microsoft.com/office/drawing/2014/main" id="{48B2E89A-CF8F-4D6D-AF35-EB171072BA42}"/>
              </a:ext>
            </a:extLst>
          </p:cNvPr>
          <p:cNvSpPr>
            <a:spLocks noGrp="1"/>
          </p:cNvSpPr>
          <p:nvPr>
            <p:ph type="ftr" sz="quarter" idx="11"/>
          </p:nvPr>
        </p:nvSpPr>
        <p:spPr/>
        <p:txBody>
          <a:bodyPr/>
          <a:lstStyle/>
          <a:p>
            <a:endParaRPr lang="de-CH" dirty="0"/>
          </a:p>
        </p:txBody>
      </p:sp>
      <p:sp>
        <p:nvSpPr>
          <p:cNvPr id="6" name="Foliennummernplatzhalter 5">
            <a:extLst>
              <a:ext uri="{FF2B5EF4-FFF2-40B4-BE49-F238E27FC236}">
                <a16:creationId xmlns:a16="http://schemas.microsoft.com/office/drawing/2014/main" id="{4FAB6095-5F4C-42A4-80F1-F4051660D9F5}"/>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1369504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6DEDF089-39DA-47E3-A74C-E64C6DBBD5AE}" type="datetimeFigureOut">
              <a:rPr lang="de-CH" smtClean="0"/>
              <a:t>19.10.2020</a:t>
            </a:fld>
            <a:endParaRPr lang="de-CH" dirty="0"/>
          </a:p>
        </p:txBody>
      </p:sp>
      <p:sp>
        <p:nvSpPr>
          <p:cNvPr id="5" name="Fußzeilenplatzhalter 4"/>
          <p:cNvSpPr>
            <a:spLocks noGrp="1"/>
          </p:cNvSpPr>
          <p:nvPr>
            <p:ph type="ftr" sz="quarter" idx="11"/>
          </p:nvPr>
        </p:nvSpPr>
        <p:spPr/>
        <p:txBody>
          <a:bodyPr/>
          <a:lstStyle/>
          <a:p>
            <a:endParaRPr lang="de-CH" dirty="0"/>
          </a:p>
        </p:txBody>
      </p:sp>
      <p:sp>
        <p:nvSpPr>
          <p:cNvPr id="6" name="Foliennummernplatzhalter 5"/>
          <p:cNvSpPr>
            <a:spLocks noGrp="1"/>
          </p:cNvSpPr>
          <p:nvPr>
            <p:ph type="sldNum" sz="quarter" idx="12"/>
          </p:nvPr>
        </p:nvSpPr>
        <p:spPr/>
        <p:txBody>
          <a:bodyPr/>
          <a:lstStyle/>
          <a:p>
            <a:fld id="{7D2E9142-EC7B-4178-ABB6-310B1AAD4A55}" type="slidenum">
              <a:rPr lang="de-CH" smtClean="0"/>
              <a:t>‹Nr.›</a:t>
            </a:fld>
            <a:endParaRPr lang="de-CH" dirty="0"/>
          </a:p>
        </p:txBody>
      </p:sp>
    </p:spTree>
    <p:extLst>
      <p:ext uri="{BB962C8B-B14F-4D97-AF65-F5344CB8AC3E}">
        <p14:creationId xmlns:p14="http://schemas.microsoft.com/office/powerpoint/2010/main" val="209730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8CD364-4700-4021-8F2E-36B088308AA3}"/>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id="{31206AB2-998A-4A8A-BB3F-E86453B83336}"/>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2D6E1858-1D4C-4ADD-B509-1F04E75243FE}"/>
              </a:ext>
            </a:extLst>
          </p:cNvPr>
          <p:cNvSpPr>
            <a:spLocks noGrp="1"/>
          </p:cNvSpPr>
          <p:nvPr>
            <p:ph type="dt" sz="half" idx="10"/>
          </p:nvPr>
        </p:nvSpPr>
        <p:spPr/>
        <p:txBody>
          <a:bodyPr/>
          <a:lstStyle/>
          <a:p>
            <a:fld id="{F933B1AF-C5F1-46A7-8E1D-2AF154C39C49}" type="datetimeFigureOut">
              <a:rPr lang="de-CH" smtClean="0"/>
              <a:t>19.10.2020</a:t>
            </a:fld>
            <a:endParaRPr lang="de-CH" dirty="0"/>
          </a:p>
        </p:txBody>
      </p:sp>
      <p:sp>
        <p:nvSpPr>
          <p:cNvPr id="5" name="Fußzeilenplatzhalter 4">
            <a:extLst>
              <a:ext uri="{FF2B5EF4-FFF2-40B4-BE49-F238E27FC236}">
                <a16:creationId xmlns:a16="http://schemas.microsoft.com/office/drawing/2014/main" id="{95C59EC5-C91E-46FC-8100-8D0AB9B55B1C}"/>
              </a:ext>
            </a:extLst>
          </p:cNvPr>
          <p:cNvSpPr>
            <a:spLocks noGrp="1"/>
          </p:cNvSpPr>
          <p:nvPr>
            <p:ph type="ftr" sz="quarter" idx="11"/>
          </p:nvPr>
        </p:nvSpPr>
        <p:spPr/>
        <p:txBody>
          <a:bodyPr/>
          <a:lstStyle/>
          <a:p>
            <a:endParaRPr lang="de-CH" dirty="0"/>
          </a:p>
        </p:txBody>
      </p:sp>
      <p:sp>
        <p:nvSpPr>
          <p:cNvPr id="6" name="Foliennummernplatzhalter 5">
            <a:extLst>
              <a:ext uri="{FF2B5EF4-FFF2-40B4-BE49-F238E27FC236}">
                <a16:creationId xmlns:a16="http://schemas.microsoft.com/office/drawing/2014/main" id="{25601D86-82B7-4B9B-912E-5DEABD9852ED}"/>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4171221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DFF81D-87E6-41EC-A954-ACA41584E5E4}"/>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de-CH"/>
          </a:p>
        </p:txBody>
      </p:sp>
      <p:sp>
        <p:nvSpPr>
          <p:cNvPr id="3" name="Textplatzhalter 2">
            <a:extLst>
              <a:ext uri="{FF2B5EF4-FFF2-40B4-BE49-F238E27FC236}">
                <a16:creationId xmlns:a16="http://schemas.microsoft.com/office/drawing/2014/main" id="{982A3BA4-578F-4055-B266-4B992E82B1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88409907-D7A5-4B12-B3C9-2AA2CE918A2D}"/>
              </a:ext>
            </a:extLst>
          </p:cNvPr>
          <p:cNvSpPr>
            <a:spLocks noGrp="1"/>
          </p:cNvSpPr>
          <p:nvPr>
            <p:ph type="dt" sz="half" idx="10"/>
          </p:nvPr>
        </p:nvSpPr>
        <p:spPr/>
        <p:txBody>
          <a:bodyPr/>
          <a:lstStyle/>
          <a:p>
            <a:fld id="{F933B1AF-C5F1-46A7-8E1D-2AF154C39C49}" type="datetimeFigureOut">
              <a:rPr lang="de-CH" smtClean="0"/>
              <a:t>19.10.2020</a:t>
            </a:fld>
            <a:endParaRPr lang="de-CH" dirty="0"/>
          </a:p>
        </p:txBody>
      </p:sp>
      <p:sp>
        <p:nvSpPr>
          <p:cNvPr id="5" name="Fußzeilenplatzhalter 4">
            <a:extLst>
              <a:ext uri="{FF2B5EF4-FFF2-40B4-BE49-F238E27FC236}">
                <a16:creationId xmlns:a16="http://schemas.microsoft.com/office/drawing/2014/main" id="{B1C82FC5-7446-4D67-9B17-F0C553B5CB7A}"/>
              </a:ext>
            </a:extLst>
          </p:cNvPr>
          <p:cNvSpPr>
            <a:spLocks noGrp="1"/>
          </p:cNvSpPr>
          <p:nvPr>
            <p:ph type="ftr" sz="quarter" idx="11"/>
          </p:nvPr>
        </p:nvSpPr>
        <p:spPr/>
        <p:txBody>
          <a:bodyPr/>
          <a:lstStyle/>
          <a:p>
            <a:endParaRPr lang="de-CH" dirty="0"/>
          </a:p>
        </p:txBody>
      </p:sp>
      <p:sp>
        <p:nvSpPr>
          <p:cNvPr id="6" name="Foliennummernplatzhalter 5">
            <a:extLst>
              <a:ext uri="{FF2B5EF4-FFF2-40B4-BE49-F238E27FC236}">
                <a16:creationId xmlns:a16="http://schemas.microsoft.com/office/drawing/2014/main" id="{41F5F2E0-2353-473D-A61F-F4EF6B54E071}"/>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2630088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E4132A-EE5A-488A-9B3D-340F9899BB5D}"/>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id="{6965D868-C7E8-49B4-A02B-D4CCC5B6F655}"/>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Inhaltsplatzhalter 3">
            <a:extLst>
              <a:ext uri="{FF2B5EF4-FFF2-40B4-BE49-F238E27FC236}">
                <a16:creationId xmlns:a16="http://schemas.microsoft.com/office/drawing/2014/main" id="{DE501BB0-9E49-46B0-9901-FC42B12B7767}"/>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Datumsplatzhalter 4">
            <a:extLst>
              <a:ext uri="{FF2B5EF4-FFF2-40B4-BE49-F238E27FC236}">
                <a16:creationId xmlns:a16="http://schemas.microsoft.com/office/drawing/2014/main" id="{46FD0CDA-4EBC-4AF5-9AA0-9D5E46821411}"/>
              </a:ext>
            </a:extLst>
          </p:cNvPr>
          <p:cNvSpPr>
            <a:spLocks noGrp="1"/>
          </p:cNvSpPr>
          <p:nvPr>
            <p:ph type="dt" sz="half" idx="10"/>
          </p:nvPr>
        </p:nvSpPr>
        <p:spPr/>
        <p:txBody>
          <a:bodyPr/>
          <a:lstStyle/>
          <a:p>
            <a:fld id="{F933B1AF-C5F1-46A7-8E1D-2AF154C39C49}" type="datetimeFigureOut">
              <a:rPr lang="de-CH" smtClean="0"/>
              <a:t>19.10.2020</a:t>
            </a:fld>
            <a:endParaRPr lang="de-CH" dirty="0"/>
          </a:p>
        </p:txBody>
      </p:sp>
      <p:sp>
        <p:nvSpPr>
          <p:cNvPr id="6" name="Fußzeilenplatzhalter 5">
            <a:extLst>
              <a:ext uri="{FF2B5EF4-FFF2-40B4-BE49-F238E27FC236}">
                <a16:creationId xmlns:a16="http://schemas.microsoft.com/office/drawing/2014/main" id="{8811F98A-9D23-49CA-956E-38001D1AF024}"/>
              </a:ext>
            </a:extLst>
          </p:cNvPr>
          <p:cNvSpPr>
            <a:spLocks noGrp="1"/>
          </p:cNvSpPr>
          <p:nvPr>
            <p:ph type="ftr" sz="quarter" idx="11"/>
          </p:nvPr>
        </p:nvSpPr>
        <p:spPr/>
        <p:txBody>
          <a:bodyPr/>
          <a:lstStyle/>
          <a:p>
            <a:endParaRPr lang="de-CH" dirty="0"/>
          </a:p>
        </p:txBody>
      </p:sp>
      <p:sp>
        <p:nvSpPr>
          <p:cNvPr id="7" name="Foliennummernplatzhalter 6">
            <a:extLst>
              <a:ext uri="{FF2B5EF4-FFF2-40B4-BE49-F238E27FC236}">
                <a16:creationId xmlns:a16="http://schemas.microsoft.com/office/drawing/2014/main" id="{AEDF1F2D-2700-4CE5-874E-E7647953A703}"/>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3421654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F36BBD-C2D6-4AFA-A9A8-03B1E2C6CB19}"/>
              </a:ext>
            </a:extLst>
          </p:cNvPr>
          <p:cNvSpPr>
            <a:spLocks noGrp="1"/>
          </p:cNvSpPr>
          <p:nvPr>
            <p:ph type="title"/>
          </p:nvPr>
        </p:nvSpPr>
        <p:spPr>
          <a:xfrm>
            <a:off x="839788" y="365125"/>
            <a:ext cx="10515600" cy="1325563"/>
          </a:xfrm>
        </p:spPr>
        <p:txBody>
          <a:bodyPr/>
          <a:lstStyle/>
          <a:p>
            <a:r>
              <a:rPr lang="de-DE"/>
              <a:t>Mastertitelformat bearbeiten</a:t>
            </a:r>
            <a:endParaRPr lang="de-CH"/>
          </a:p>
        </p:txBody>
      </p:sp>
      <p:sp>
        <p:nvSpPr>
          <p:cNvPr id="3" name="Textplatzhalter 2">
            <a:extLst>
              <a:ext uri="{FF2B5EF4-FFF2-40B4-BE49-F238E27FC236}">
                <a16:creationId xmlns:a16="http://schemas.microsoft.com/office/drawing/2014/main" id="{E910BEDD-D6C3-40E8-954B-EC17C8D8A4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70C77C37-93CC-45A8-8BAC-5855B8F7C46E}"/>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Textplatzhalter 4">
            <a:extLst>
              <a:ext uri="{FF2B5EF4-FFF2-40B4-BE49-F238E27FC236}">
                <a16:creationId xmlns:a16="http://schemas.microsoft.com/office/drawing/2014/main" id="{8DEDC76C-9014-405D-AD19-5DC13A1DE4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E48BB4DE-4C7B-4716-A81B-B57C41815951}"/>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Datumsplatzhalter 6">
            <a:extLst>
              <a:ext uri="{FF2B5EF4-FFF2-40B4-BE49-F238E27FC236}">
                <a16:creationId xmlns:a16="http://schemas.microsoft.com/office/drawing/2014/main" id="{482359C6-AEA3-4B63-8993-CB4563C1AD24}"/>
              </a:ext>
            </a:extLst>
          </p:cNvPr>
          <p:cNvSpPr>
            <a:spLocks noGrp="1"/>
          </p:cNvSpPr>
          <p:nvPr>
            <p:ph type="dt" sz="half" idx="10"/>
          </p:nvPr>
        </p:nvSpPr>
        <p:spPr/>
        <p:txBody>
          <a:bodyPr/>
          <a:lstStyle/>
          <a:p>
            <a:fld id="{F933B1AF-C5F1-46A7-8E1D-2AF154C39C49}" type="datetimeFigureOut">
              <a:rPr lang="de-CH" smtClean="0"/>
              <a:t>19.10.2020</a:t>
            </a:fld>
            <a:endParaRPr lang="de-CH" dirty="0"/>
          </a:p>
        </p:txBody>
      </p:sp>
      <p:sp>
        <p:nvSpPr>
          <p:cNvPr id="8" name="Fußzeilenplatzhalter 7">
            <a:extLst>
              <a:ext uri="{FF2B5EF4-FFF2-40B4-BE49-F238E27FC236}">
                <a16:creationId xmlns:a16="http://schemas.microsoft.com/office/drawing/2014/main" id="{320B9363-56C1-41C6-9A23-DEA4A69272D3}"/>
              </a:ext>
            </a:extLst>
          </p:cNvPr>
          <p:cNvSpPr>
            <a:spLocks noGrp="1"/>
          </p:cNvSpPr>
          <p:nvPr>
            <p:ph type="ftr" sz="quarter" idx="11"/>
          </p:nvPr>
        </p:nvSpPr>
        <p:spPr/>
        <p:txBody>
          <a:bodyPr/>
          <a:lstStyle/>
          <a:p>
            <a:endParaRPr lang="de-CH" dirty="0"/>
          </a:p>
        </p:txBody>
      </p:sp>
      <p:sp>
        <p:nvSpPr>
          <p:cNvPr id="9" name="Foliennummernplatzhalter 8">
            <a:extLst>
              <a:ext uri="{FF2B5EF4-FFF2-40B4-BE49-F238E27FC236}">
                <a16:creationId xmlns:a16="http://schemas.microsoft.com/office/drawing/2014/main" id="{2C01CC76-0673-4BF6-A7CE-998944A28D9E}"/>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1860243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D4ED79-DC66-4940-8719-19CC1329C9C8}"/>
              </a:ext>
            </a:extLst>
          </p:cNvPr>
          <p:cNvSpPr>
            <a:spLocks noGrp="1"/>
          </p:cNvSpPr>
          <p:nvPr>
            <p:ph type="title"/>
          </p:nvPr>
        </p:nvSpPr>
        <p:spPr/>
        <p:txBody>
          <a:bodyPr/>
          <a:lstStyle/>
          <a:p>
            <a:r>
              <a:rPr lang="de-DE"/>
              <a:t>Mastertitelformat bearbeiten</a:t>
            </a:r>
            <a:endParaRPr lang="de-CH"/>
          </a:p>
        </p:txBody>
      </p:sp>
      <p:sp>
        <p:nvSpPr>
          <p:cNvPr id="3" name="Datumsplatzhalter 2">
            <a:extLst>
              <a:ext uri="{FF2B5EF4-FFF2-40B4-BE49-F238E27FC236}">
                <a16:creationId xmlns:a16="http://schemas.microsoft.com/office/drawing/2014/main" id="{9A08B6F9-0046-400B-B7DE-E02781BD3544}"/>
              </a:ext>
            </a:extLst>
          </p:cNvPr>
          <p:cNvSpPr>
            <a:spLocks noGrp="1"/>
          </p:cNvSpPr>
          <p:nvPr>
            <p:ph type="dt" sz="half" idx="10"/>
          </p:nvPr>
        </p:nvSpPr>
        <p:spPr/>
        <p:txBody>
          <a:bodyPr/>
          <a:lstStyle/>
          <a:p>
            <a:fld id="{F933B1AF-C5F1-46A7-8E1D-2AF154C39C49}" type="datetimeFigureOut">
              <a:rPr lang="de-CH" smtClean="0"/>
              <a:t>19.10.2020</a:t>
            </a:fld>
            <a:endParaRPr lang="de-CH" dirty="0"/>
          </a:p>
        </p:txBody>
      </p:sp>
      <p:sp>
        <p:nvSpPr>
          <p:cNvPr id="4" name="Fußzeilenplatzhalter 3">
            <a:extLst>
              <a:ext uri="{FF2B5EF4-FFF2-40B4-BE49-F238E27FC236}">
                <a16:creationId xmlns:a16="http://schemas.microsoft.com/office/drawing/2014/main" id="{6F19CFC8-DB1C-4D03-9B72-4747664E3732}"/>
              </a:ext>
            </a:extLst>
          </p:cNvPr>
          <p:cNvSpPr>
            <a:spLocks noGrp="1"/>
          </p:cNvSpPr>
          <p:nvPr>
            <p:ph type="ftr" sz="quarter" idx="11"/>
          </p:nvPr>
        </p:nvSpPr>
        <p:spPr/>
        <p:txBody>
          <a:bodyPr/>
          <a:lstStyle/>
          <a:p>
            <a:endParaRPr lang="de-CH" dirty="0"/>
          </a:p>
        </p:txBody>
      </p:sp>
      <p:sp>
        <p:nvSpPr>
          <p:cNvPr id="5" name="Foliennummernplatzhalter 4">
            <a:extLst>
              <a:ext uri="{FF2B5EF4-FFF2-40B4-BE49-F238E27FC236}">
                <a16:creationId xmlns:a16="http://schemas.microsoft.com/office/drawing/2014/main" id="{F1498AED-C42A-4C99-AC5C-48A9537F60C8}"/>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714284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4BF38C16-A59E-407F-A95C-C6905CB042E3}"/>
              </a:ext>
            </a:extLst>
          </p:cNvPr>
          <p:cNvSpPr>
            <a:spLocks noGrp="1"/>
          </p:cNvSpPr>
          <p:nvPr>
            <p:ph type="dt" sz="half" idx="10"/>
          </p:nvPr>
        </p:nvSpPr>
        <p:spPr/>
        <p:txBody>
          <a:bodyPr/>
          <a:lstStyle/>
          <a:p>
            <a:fld id="{F933B1AF-C5F1-46A7-8E1D-2AF154C39C49}" type="datetimeFigureOut">
              <a:rPr lang="de-CH" smtClean="0"/>
              <a:t>19.10.2020</a:t>
            </a:fld>
            <a:endParaRPr lang="de-CH" dirty="0"/>
          </a:p>
        </p:txBody>
      </p:sp>
      <p:sp>
        <p:nvSpPr>
          <p:cNvPr id="3" name="Fußzeilenplatzhalter 2">
            <a:extLst>
              <a:ext uri="{FF2B5EF4-FFF2-40B4-BE49-F238E27FC236}">
                <a16:creationId xmlns:a16="http://schemas.microsoft.com/office/drawing/2014/main" id="{8F9EE877-C1C5-4795-8461-AD707E5B4C61}"/>
              </a:ext>
            </a:extLst>
          </p:cNvPr>
          <p:cNvSpPr>
            <a:spLocks noGrp="1"/>
          </p:cNvSpPr>
          <p:nvPr>
            <p:ph type="ftr" sz="quarter" idx="11"/>
          </p:nvPr>
        </p:nvSpPr>
        <p:spPr/>
        <p:txBody>
          <a:bodyPr/>
          <a:lstStyle/>
          <a:p>
            <a:endParaRPr lang="de-CH" dirty="0"/>
          </a:p>
        </p:txBody>
      </p:sp>
      <p:sp>
        <p:nvSpPr>
          <p:cNvPr id="4" name="Foliennummernplatzhalter 3">
            <a:extLst>
              <a:ext uri="{FF2B5EF4-FFF2-40B4-BE49-F238E27FC236}">
                <a16:creationId xmlns:a16="http://schemas.microsoft.com/office/drawing/2014/main" id="{FCC84BEF-EBCD-4583-AB65-42AF29F8E87F}"/>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465463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4F4727-1538-439D-84A0-A54F00A4C93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Inhaltsplatzhalter 2">
            <a:extLst>
              <a:ext uri="{FF2B5EF4-FFF2-40B4-BE49-F238E27FC236}">
                <a16:creationId xmlns:a16="http://schemas.microsoft.com/office/drawing/2014/main" id="{5A7B8EF9-A9C2-424D-89BA-FC57AA77FA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a:extLst>
              <a:ext uri="{FF2B5EF4-FFF2-40B4-BE49-F238E27FC236}">
                <a16:creationId xmlns:a16="http://schemas.microsoft.com/office/drawing/2014/main" id="{FABF0ACE-E9BE-492C-BD12-28E61284A1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E0D299D-222D-44B7-8E23-A1D3F7591BF0}"/>
              </a:ext>
            </a:extLst>
          </p:cNvPr>
          <p:cNvSpPr>
            <a:spLocks noGrp="1"/>
          </p:cNvSpPr>
          <p:nvPr>
            <p:ph type="dt" sz="half" idx="10"/>
          </p:nvPr>
        </p:nvSpPr>
        <p:spPr/>
        <p:txBody>
          <a:bodyPr/>
          <a:lstStyle/>
          <a:p>
            <a:fld id="{F933B1AF-C5F1-46A7-8E1D-2AF154C39C49}" type="datetimeFigureOut">
              <a:rPr lang="de-CH" smtClean="0"/>
              <a:t>19.10.2020</a:t>
            </a:fld>
            <a:endParaRPr lang="de-CH" dirty="0"/>
          </a:p>
        </p:txBody>
      </p:sp>
      <p:sp>
        <p:nvSpPr>
          <p:cNvPr id="6" name="Fußzeilenplatzhalter 5">
            <a:extLst>
              <a:ext uri="{FF2B5EF4-FFF2-40B4-BE49-F238E27FC236}">
                <a16:creationId xmlns:a16="http://schemas.microsoft.com/office/drawing/2014/main" id="{BDDF0475-7058-4858-B2E6-5AD06A6440B6}"/>
              </a:ext>
            </a:extLst>
          </p:cNvPr>
          <p:cNvSpPr>
            <a:spLocks noGrp="1"/>
          </p:cNvSpPr>
          <p:nvPr>
            <p:ph type="ftr" sz="quarter" idx="11"/>
          </p:nvPr>
        </p:nvSpPr>
        <p:spPr/>
        <p:txBody>
          <a:bodyPr/>
          <a:lstStyle/>
          <a:p>
            <a:endParaRPr lang="de-CH" dirty="0"/>
          </a:p>
        </p:txBody>
      </p:sp>
      <p:sp>
        <p:nvSpPr>
          <p:cNvPr id="7" name="Foliennummernplatzhalter 6">
            <a:extLst>
              <a:ext uri="{FF2B5EF4-FFF2-40B4-BE49-F238E27FC236}">
                <a16:creationId xmlns:a16="http://schemas.microsoft.com/office/drawing/2014/main" id="{EE66D134-F535-4DF3-9799-55CD813A0496}"/>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4010699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C2FDA9-B748-416B-BDDB-E384A727D563}"/>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Bildplatzhalter 2">
            <a:extLst>
              <a:ext uri="{FF2B5EF4-FFF2-40B4-BE49-F238E27FC236}">
                <a16:creationId xmlns:a16="http://schemas.microsoft.com/office/drawing/2014/main" id="{933A6277-9647-48CE-8F33-88191EF21B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CH" dirty="0"/>
          </a:p>
        </p:txBody>
      </p:sp>
      <p:sp>
        <p:nvSpPr>
          <p:cNvPr id="4" name="Textplatzhalter 3">
            <a:extLst>
              <a:ext uri="{FF2B5EF4-FFF2-40B4-BE49-F238E27FC236}">
                <a16:creationId xmlns:a16="http://schemas.microsoft.com/office/drawing/2014/main" id="{B00A29AF-4245-4E7B-B9BA-7E6BE9F1CE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7F2B3D4-0E4E-455D-BE8A-465AC680EB0E}"/>
              </a:ext>
            </a:extLst>
          </p:cNvPr>
          <p:cNvSpPr>
            <a:spLocks noGrp="1"/>
          </p:cNvSpPr>
          <p:nvPr>
            <p:ph type="dt" sz="half" idx="10"/>
          </p:nvPr>
        </p:nvSpPr>
        <p:spPr/>
        <p:txBody>
          <a:bodyPr/>
          <a:lstStyle/>
          <a:p>
            <a:fld id="{F933B1AF-C5F1-46A7-8E1D-2AF154C39C49}" type="datetimeFigureOut">
              <a:rPr lang="de-CH" smtClean="0"/>
              <a:t>19.10.2020</a:t>
            </a:fld>
            <a:endParaRPr lang="de-CH" dirty="0"/>
          </a:p>
        </p:txBody>
      </p:sp>
      <p:sp>
        <p:nvSpPr>
          <p:cNvPr id="6" name="Fußzeilenplatzhalter 5">
            <a:extLst>
              <a:ext uri="{FF2B5EF4-FFF2-40B4-BE49-F238E27FC236}">
                <a16:creationId xmlns:a16="http://schemas.microsoft.com/office/drawing/2014/main" id="{114A8470-CCF7-4C1E-A4D7-DC0ACDDFBFBF}"/>
              </a:ext>
            </a:extLst>
          </p:cNvPr>
          <p:cNvSpPr>
            <a:spLocks noGrp="1"/>
          </p:cNvSpPr>
          <p:nvPr>
            <p:ph type="ftr" sz="quarter" idx="11"/>
          </p:nvPr>
        </p:nvSpPr>
        <p:spPr/>
        <p:txBody>
          <a:bodyPr/>
          <a:lstStyle/>
          <a:p>
            <a:endParaRPr lang="de-CH" dirty="0"/>
          </a:p>
        </p:txBody>
      </p:sp>
      <p:sp>
        <p:nvSpPr>
          <p:cNvPr id="7" name="Foliennummernplatzhalter 6">
            <a:extLst>
              <a:ext uri="{FF2B5EF4-FFF2-40B4-BE49-F238E27FC236}">
                <a16:creationId xmlns:a16="http://schemas.microsoft.com/office/drawing/2014/main" id="{A43348C7-996C-44CB-B6DA-D3BEC3439BBE}"/>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1191364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B28A8FA9-7037-48E0-87CE-C291E6A32B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CH"/>
          </a:p>
        </p:txBody>
      </p:sp>
      <p:sp>
        <p:nvSpPr>
          <p:cNvPr id="3" name="Textplatzhalter 2">
            <a:extLst>
              <a:ext uri="{FF2B5EF4-FFF2-40B4-BE49-F238E27FC236}">
                <a16:creationId xmlns:a16="http://schemas.microsoft.com/office/drawing/2014/main" id="{D4393CE9-EE60-4605-86E1-70BF199507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D278C31F-EA15-4F46-8119-611DD6A88E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33B1AF-C5F1-46A7-8E1D-2AF154C39C49}" type="datetimeFigureOut">
              <a:rPr lang="de-CH" smtClean="0"/>
              <a:t>19.10.2020</a:t>
            </a:fld>
            <a:endParaRPr lang="de-CH" dirty="0"/>
          </a:p>
        </p:txBody>
      </p:sp>
      <p:sp>
        <p:nvSpPr>
          <p:cNvPr id="5" name="Fußzeilenplatzhalter 4">
            <a:extLst>
              <a:ext uri="{FF2B5EF4-FFF2-40B4-BE49-F238E27FC236}">
                <a16:creationId xmlns:a16="http://schemas.microsoft.com/office/drawing/2014/main" id="{18D171EC-EC57-4628-BB60-D38675B872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dirty="0"/>
          </a:p>
        </p:txBody>
      </p:sp>
      <p:sp>
        <p:nvSpPr>
          <p:cNvPr id="6" name="Foliennummernplatzhalter 5">
            <a:extLst>
              <a:ext uri="{FF2B5EF4-FFF2-40B4-BE49-F238E27FC236}">
                <a16:creationId xmlns:a16="http://schemas.microsoft.com/office/drawing/2014/main" id="{6BBB871B-06C3-4E4B-B98F-5C5099D854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4B4F7E-EA6C-4221-906A-7DBFB559F18F}" type="slidenum">
              <a:rPr lang="de-CH" smtClean="0"/>
              <a:t>‹Nr.›</a:t>
            </a:fld>
            <a:endParaRPr lang="de-CH" dirty="0"/>
          </a:p>
        </p:txBody>
      </p:sp>
    </p:spTree>
    <p:extLst>
      <p:ext uri="{BB962C8B-B14F-4D97-AF65-F5344CB8AC3E}">
        <p14:creationId xmlns:p14="http://schemas.microsoft.com/office/powerpoint/2010/main" val="804326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3238012" y="4855618"/>
            <a:ext cx="5715988" cy="938719"/>
          </a:xfrm>
          <a:prstGeom prst="rect">
            <a:avLst/>
          </a:prstGeom>
          <a:noFill/>
        </p:spPr>
        <p:txBody>
          <a:bodyPr wrap="none" rtlCol="0">
            <a:spAutoFit/>
          </a:bodyPr>
          <a:lstStyle/>
          <a:p>
            <a:pPr algn="ctr"/>
            <a:r>
              <a:rPr lang="de-CH" sz="5500" b="1" dirty="0"/>
              <a:t>1.+2. Chronik Teil 5</a:t>
            </a:r>
          </a:p>
        </p:txBody>
      </p:sp>
    </p:spTree>
    <p:extLst>
      <p:ext uri="{BB962C8B-B14F-4D97-AF65-F5344CB8AC3E}">
        <p14:creationId xmlns:p14="http://schemas.microsoft.com/office/powerpoint/2010/main" val="3788338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18D3FB59-E1ED-4738-9D35-95D984E48FE4}"/>
              </a:ext>
            </a:extLst>
          </p:cNvPr>
          <p:cNvSpPr/>
          <p:nvPr/>
        </p:nvSpPr>
        <p:spPr>
          <a:xfrm>
            <a:off x="447483" y="531379"/>
            <a:ext cx="1778051" cy="532903"/>
          </a:xfrm>
          <a:prstGeom prst="rect">
            <a:avLst/>
          </a:prstGeom>
        </p:spPr>
        <p:txBody>
          <a:bodyPr wrap="none">
            <a:spAutoFit/>
          </a:bodyPr>
          <a:lstStyle/>
          <a:p>
            <a:pPr>
              <a:lnSpc>
                <a:spcPct val="107000"/>
              </a:lnSpc>
              <a:spcBef>
                <a:spcPts val="1200"/>
              </a:spcBef>
            </a:pPr>
            <a:r>
              <a:rPr lang="de-CH" sz="2800" kern="0" dirty="0">
                <a:cs typeface="Times New Roman" panose="02020603050405020304" pitchFamily="18" charset="0"/>
              </a:rPr>
              <a:t>König Josia</a:t>
            </a:r>
          </a:p>
        </p:txBody>
      </p:sp>
      <p:graphicFrame>
        <p:nvGraphicFramePr>
          <p:cNvPr id="3" name="Tabelle 2">
            <a:extLst>
              <a:ext uri="{FF2B5EF4-FFF2-40B4-BE49-F238E27FC236}">
                <a16:creationId xmlns:a16="http://schemas.microsoft.com/office/drawing/2014/main" id="{666324A0-402B-446C-9E16-584FDD6B9FFE}"/>
              </a:ext>
            </a:extLst>
          </p:cNvPr>
          <p:cNvGraphicFramePr>
            <a:graphicFrameLocks noGrp="1"/>
          </p:cNvGraphicFramePr>
          <p:nvPr>
            <p:extLst>
              <p:ext uri="{D42A27DB-BD31-4B8C-83A1-F6EECF244321}">
                <p14:modId xmlns:p14="http://schemas.microsoft.com/office/powerpoint/2010/main" val="782472987"/>
              </p:ext>
            </p:extLst>
          </p:nvPr>
        </p:nvGraphicFramePr>
        <p:xfrm>
          <a:off x="558598" y="1334745"/>
          <a:ext cx="11286656" cy="748030"/>
        </p:xfrm>
        <a:graphic>
          <a:graphicData uri="http://schemas.openxmlformats.org/drawingml/2006/table">
            <a:tbl>
              <a:tblPr firstRow="1" firstCol="1" bandRow="1">
                <a:tableStyleId>{5C22544A-7EE6-4342-B048-85BDC9FD1C3A}</a:tableStyleId>
              </a:tblPr>
              <a:tblGrid>
                <a:gridCol w="1406268">
                  <a:extLst>
                    <a:ext uri="{9D8B030D-6E8A-4147-A177-3AD203B41FA5}">
                      <a16:colId xmlns:a16="http://schemas.microsoft.com/office/drawing/2014/main" val="3440443980"/>
                    </a:ext>
                  </a:extLst>
                </a:gridCol>
                <a:gridCol w="2019905">
                  <a:extLst>
                    <a:ext uri="{9D8B030D-6E8A-4147-A177-3AD203B41FA5}">
                      <a16:colId xmlns:a16="http://schemas.microsoft.com/office/drawing/2014/main" val="108785853"/>
                    </a:ext>
                  </a:extLst>
                </a:gridCol>
                <a:gridCol w="5665333">
                  <a:extLst>
                    <a:ext uri="{9D8B030D-6E8A-4147-A177-3AD203B41FA5}">
                      <a16:colId xmlns:a16="http://schemas.microsoft.com/office/drawing/2014/main" val="4033434810"/>
                    </a:ext>
                  </a:extLst>
                </a:gridCol>
                <a:gridCol w="2195150">
                  <a:extLst>
                    <a:ext uri="{9D8B030D-6E8A-4147-A177-3AD203B41FA5}">
                      <a16:colId xmlns:a16="http://schemas.microsoft.com/office/drawing/2014/main" val="385882713"/>
                    </a:ext>
                  </a:extLst>
                </a:gridCol>
              </a:tblGrid>
              <a:tr h="0">
                <a:tc>
                  <a:txBody>
                    <a:bodyPr/>
                    <a:lstStyle/>
                    <a:p>
                      <a:pPr algn="ctr">
                        <a:lnSpc>
                          <a:spcPct val="107000"/>
                        </a:lnSpc>
                        <a:spcAft>
                          <a:spcPts val="0"/>
                        </a:spcAft>
                      </a:pPr>
                      <a:r>
                        <a:rPr lang="de-CH" sz="2400" dirty="0">
                          <a:solidFill>
                            <a:schemeClr val="tx1"/>
                          </a:solidFill>
                          <a:effectLst/>
                        </a:rPr>
                        <a:t>Alter</a:t>
                      </a:r>
                      <a:endParaRPr lang="de-CH"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de-CH" sz="2400" dirty="0">
                          <a:solidFill>
                            <a:schemeClr val="tx1"/>
                          </a:solidFill>
                          <a:effectLst/>
                        </a:rPr>
                        <a:t>Regierungszeit</a:t>
                      </a:r>
                      <a:endParaRPr lang="de-CH"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de-CH" sz="2400" dirty="0">
                          <a:solidFill>
                            <a:schemeClr val="tx1"/>
                          </a:solidFill>
                          <a:effectLst/>
                        </a:rPr>
                        <a:t>Beschreibung</a:t>
                      </a:r>
                      <a:endParaRPr lang="de-CH"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de-CH" sz="2400" dirty="0">
                          <a:solidFill>
                            <a:schemeClr val="tx1"/>
                          </a:solidFill>
                          <a:effectLst/>
                        </a:rPr>
                        <a:t>Bibelstelle</a:t>
                      </a:r>
                      <a:endParaRPr lang="de-CH"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78737296"/>
                  </a:ext>
                </a:extLst>
              </a:tr>
              <a:tr h="0">
                <a:tc>
                  <a:txBody>
                    <a:bodyPr/>
                    <a:lstStyle/>
                    <a:p>
                      <a:pPr>
                        <a:lnSpc>
                          <a:spcPct val="107000"/>
                        </a:lnSpc>
                        <a:spcAft>
                          <a:spcPts val="0"/>
                        </a:spcAft>
                      </a:pPr>
                      <a:r>
                        <a:rPr lang="de-CH" sz="2400" b="1" dirty="0">
                          <a:solidFill>
                            <a:schemeClr val="tx1"/>
                          </a:solidFill>
                          <a:effectLst/>
                        </a:rPr>
                        <a:t>16 Jahren</a:t>
                      </a:r>
                      <a:endParaRPr lang="de-CH"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nSpc>
                          <a:spcPct val="107000"/>
                        </a:lnSpc>
                        <a:spcAft>
                          <a:spcPts val="0"/>
                        </a:spcAft>
                      </a:pPr>
                      <a:r>
                        <a:rPr lang="de-CH" sz="2400" b="1" dirty="0">
                          <a:solidFill>
                            <a:schemeClr val="tx1"/>
                          </a:solidFill>
                          <a:effectLst/>
                        </a:rPr>
                        <a:t>  8 Königsjahr</a:t>
                      </a:r>
                      <a:endParaRPr lang="de-CH"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nSpc>
                          <a:spcPct val="107000"/>
                        </a:lnSpc>
                        <a:spcAft>
                          <a:spcPts val="0"/>
                        </a:spcAft>
                      </a:pPr>
                      <a:r>
                        <a:rPr lang="de-CH" sz="2400" b="1" dirty="0">
                          <a:solidFill>
                            <a:schemeClr val="tx1"/>
                          </a:solidFill>
                          <a:effectLst/>
                        </a:rPr>
                        <a:t>Suchte den Gott seines Vaters David</a:t>
                      </a:r>
                      <a:endParaRPr lang="de-CH"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nSpc>
                          <a:spcPct val="107000"/>
                        </a:lnSpc>
                        <a:spcAft>
                          <a:spcPts val="0"/>
                        </a:spcAft>
                      </a:pPr>
                      <a:r>
                        <a:rPr lang="de-CH" sz="2400" b="1" dirty="0">
                          <a:solidFill>
                            <a:schemeClr val="tx1"/>
                          </a:solidFill>
                          <a:effectLst/>
                        </a:rPr>
                        <a:t>2 Chr 34,3a</a:t>
                      </a:r>
                      <a:endParaRPr lang="de-CH"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2415080568"/>
                  </a:ext>
                </a:extLst>
              </a:tr>
            </a:tbl>
          </a:graphicData>
        </a:graphic>
      </p:graphicFrame>
      <p:sp>
        <p:nvSpPr>
          <p:cNvPr id="2" name="Rechteck 1">
            <a:extLst>
              <a:ext uri="{FF2B5EF4-FFF2-40B4-BE49-F238E27FC236}">
                <a16:creationId xmlns:a16="http://schemas.microsoft.com/office/drawing/2014/main" id="{D94A00DF-491B-4E11-9D78-E51AFC8CED1D}"/>
              </a:ext>
            </a:extLst>
          </p:cNvPr>
          <p:cNvSpPr/>
          <p:nvPr/>
        </p:nvSpPr>
        <p:spPr>
          <a:xfrm>
            <a:off x="0" y="2605026"/>
            <a:ext cx="11845254" cy="993926"/>
          </a:xfrm>
          <a:prstGeom prst="rect">
            <a:avLst/>
          </a:prstGeom>
        </p:spPr>
        <p:txBody>
          <a:bodyPr wrap="square">
            <a:spAutoFit/>
          </a:bodyPr>
          <a:lstStyle/>
          <a:p>
            <a:pPr marL="449580">
              <a:lnSpc>
                <a:spcPct val="107000"/>
              </a:lnSpc>
              <a:spcAft>
                <a:spcPts val="20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"3 Denn im achten Jahr seiner Königsherrschaft, als er noch ein Knabe war, fing er an, den Gott seines Vaters David zu suchen;"</a:t>
            </a:r>
            <a:r>
              <a:rPr lang="de-CH" sz="2800" dirty="0">
                <a:latin typeface="Calibri" panose="020F0502020204030204" pitchFamily="34" charset="0"/>
                <a:ea typeface="Calibri" panose="020F0502020204030204" pitchFamily="34" charset="0"/>
                <a:cs typeface="Times New Roman" panose="02020603050405020304" pitchFamily="18" charset="0"/>
              </a:rPr>
              <a:t> </a:t>
            </a:r>
            <a:r>
              <a:rPr lang="de-CH" sz="2800" i="1" dirty="0">
                <a:latin typeface="Calibri" panose="020F0502020204030204" pitchFamily="34" charset="0"/>
                <a:ea typeface="Calibri" panose="020F0502020204030204" pitchFamily="34" charset="0"/>
                <a:cs typeface="Times New Roman" panose="02020603050405020304" pitchFamily="18" charset="0"/>
              </a:rPr>
              <a:t>2 Chr 34,3a</a:t>
            </a:r>
            <a:endParaRPr lang="de-CH" i="1"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Rechteck 4">
            <a:extLst>
              <a:ext uri="{FF2B5EF4-FFF2-40B4-BE49-F238E27FC236}">
                <a16:creationId xmlns:a16="http://schemas.microsoft.com/office/drawing/2014/main" id="{8054206A-E5D2-4D9B-9559-E82C2005731C}"/>
              </a:ext>
            </a:extLst>
          </p:cNvPr>
          <p:cNvSpPr/>
          <p:nvPr/>
        </p:nvSpPr>
        <p:spPr>
          <a:xfrm>
            <a:off x="447482" y="4121203"/>
            <a:ext cx="11397771" cy="1384995"/>
          </a:xfrm>
          <a:prstGeom prst="rect">
            <a:avLst/>
          </a:prstGeom>
        </p:spPr>
        <p:txBody>
          <a:bodyPr wrap="square">
            <a:spAutoFit/>
          </a:bodyPr>
          <a:lstStyle/>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Fazit:</a:t>
            </a:r>
          </a:p>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Beten wir als Gemeinde für unsere jungen Menschen, dass sie stark im Wort werden und eine tiefe Beziehung mit unserem Gott und Herrn führen wollen.</a:t>
            </a:r>
          </a:p>
        </p:txBody>
      </p:sp>
    </p:spTree>
    <p:extLst>
      <p:ext uri="{BB962C8B-B14F-4D97-AF65-F5344CB8AC3E}">
        <p14:creationId xmlns:p14="http://schemas.microsoft.com/office/powerpoint/2010/main" val="997923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18D3FB59-E1ED-4738-9D35-95D984E48FE4}"/>
              </a:ext>
            </a:extLst>
          </p:cNvPr>
          <p:cNvSpPr/>
          <p:nvPr/>
        </p:nvSpPr>
        <p:spPr>
          <a:xfrm>
            <a:off x="447483" y="531379"/>
            <a:ext cx="1778051" cy="532903"/>
          </a:xfrm>
          <a:prstGeom prst="rect">
            <a:avLst/>
          </a:prstGeom>
        </p:spPr>
        <p:txBody>
          <a:bodyPr wrap="none">
            <a:spAutoFit/>
          </a:bodyPr>
          <a:lstStyle/>
          <a:p>
            <a:pPr>
              <a:lnSpc>
                <a:spcPct val="107000"/>
              </a:lnSpc>
              <a:spcBef>
                <a:spcPts val="1200"/>
              </a:spcBef>
            </a:pPr>
            <a:r>
              <a:rPr lang="de-CH" sz="2800" kern="0" dirty="0">
                <a:cs typeface="Times New Roman" panose="02020603050405020304" pitchFamily="18" charset="0"/>
              </a:rPr>
              <a:t>König Josia</a:t>
            </a:r>
          </a:p>
        </p:txBody>
      </p:sp>
      <p:graphicFrame>
        <p:nvGraphicFramePr>
          <p:cNvPr id="3" name="Tabelle 2">
            <a:extLst>
              <a:ext uri="{FF2B5EF4-FFF2-40B4-BE49-F238E27FC236}">
                <a16:creationId xmlns:a16="http://schemas.microsoft.com/office/drawing/2014/main" id="{666324A0-402B-446C-9E16-584FDD6B9FFE}"/>
              </a:ext>
            </a:extLst>
          </p:cNvPr>
          <p:cNvGraphicFramePr>
            <a:graphicFrameLocks noGrp="1"/>
          </p:cNvGraphicFramePr>
          <p:nvPr>
            <p:extLst>
              <p:ext uri="{D42A27DB-BD31-4B8C-83A1-F6EECF244321}">
                <p14:modId xmlns:p14="http://schemas.microsoft.com/office/powerpoint/2010/main" val="3151734714"/>
              </p:ext>
            </p:extLst>
          </p:nvPr>
        </p:nvGraphicFramePr>
        <p:xfrm>
          <a:off x="558598" y="1334745"/>
          <a:ext cx="11286656" cy="748030"/>
        </p:xfrm>
        <a:graphic>
          <a:graphicData uri="http://schemas.openxmlformats.org/drawingml/2006/table">
            <a:tbl>
              <a:tblPr firstRow="1" firstCol="1" bandRow="1">
                <a:tableStyleId>{5C22544A-7EE6-4342-B048-85BDC9FD1C3A}</a:tableStyleId>
              </a:tblPr>
              <a:tblGrid>
                <a:gridCol w="1406268">
                  <a:extLst>
                    <a:ext uri="{9D8B030D-6E8A-4147-A177-3AD203B41FA5}">
                      <a16:colId xmlns:a16="http://schemas.microsoft.com/office/drawing/2014/main" val="3440443980"/>
                    </a:ext>
                  </a:extLst>
                </a:gridCol>
                <a:gridCol w="2019905">
                  <a:extLst>
                    <a:ext uri="{9D8B030D-6E8A-4147-A177-3AD203B41FA5}">
                      <a16:colId xmlns:a16="http://schemas.microsoft.com/office/drawing/2014/main" val="108785853"/>
                    </a:ext>
                  </a:extLst>
                </a:gridCol>
                <a:gridCol w="5665333">
                  <a:extLst>
                    <a:ext uri="{9D8B030D-6E8A-4147-A177-3AD203B41FA5}">
                      <a16:colId xmlns:a16="http://schemas.microsoft.com/office/drawing/2014/main" val="4033434810"/>
                    </a:ext>
                  </a:extLst>
                </a:gridCol>
                <a:gridCol w="2195150">
                  <a:extLst>
                    <a:ext uri="{9D8B030D-6E8A-4147-A177-3AD203B41FA5}">
                      <a16:colId xmlns:a16="http://schemas.microsoft.com/office/drawing/2014/main" val="385882713"/>
                    </a:ext>
                  </a:extLst>
                </a:gridCol>
              </a:tblGrid>
              <a:tr h="0">
                <a:tc>
                  <a:txBody>
                    <a:bodyPr/>
                    <a:lstStyle/>
                    <a:p>
                      <a:pPr algn="ctr">
                        <a:lnSpc>
                          <a:spcPct val="107000"/>
                        </a:lnSpc>
                        <a:spcAft>
                          <a:spcPts val="0"/>
                        </a:spcAft>
                      </a:pPr>
                      <a:r>
                        <a:rPr lang="de-CH" sz="2400" dirty="0">
                          <a:solidFill>
                            <a:schemeClr val="tx1"/>
                          </a:solidFill>
                          <a:effectLst/>
                        </a:rPr>
                        <a:t>Alter</a:t>
                      </a:r>
                      <a:endParaRPr lang="de-CH"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de-CH" sz="2400" dirty="0">
                          <a:solidFill>
                            <a:schemeClr val="tx1"/>
                          </a:solidFill>
                          <a:effectLst/>
                        </a:rPr>
                        <a:t>Regierungszeit</a:t>
                      </a:r>
                      <a:endParaRPr lang="de-CH"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de-CH" sz="2400" dirty="0">
                          <a:solidFill>
                            <a:schemeClr val="tx1"/>
                          </a:solidFill>
                          <a:effectLst/>
                        </a:rPr>
                        <a:t>Beschreibung</a:t>
                      </a:r>
                      <a:endParaRPr lang="de-CH"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de-CH" sz="2400" dirty="0">
                          <a:solidFill>
                            <a:schemeClr val="tx1"/>
                          </a:solidFill>
                          <a:effectLst/>
                        </a:rPr>
                        <a:t>Bibelstelle</a:t>
                      </a:r>
                      <a:endParaRPr lang="de-CH"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78737296"/>
                  </a:ext>
                </a:extLst>
              </a:tr>
              <a:tr h="0">
                <a:tc>
                  <a:txBody>
                    <a:bodyPr/>
                    <a:lstStyle/>
                    <a:p>
                      <a:pPr>
                        <a:lnSpc>
                          <a:spcPct val="107000"/>
                        </a:lnSpc>
                        <a:spcAft>
                          <a:spcPts val="0"/>
                        </a:spcAft>
                      </a:pPr>
                      <a:r>
                        <a:rPr lang="de-CH" sz="2400" b="1" dirty="0">
                          <a:solidFill>
                            <a:schemeClr val="tx1"/>
                          </a:solidFill>
                          <a:effectLst/>
                        </a:rPr>
                        <a:t>20 Jahren</a:t>
                      </a:r>
                      <a:endParaRPr lang="de-CH"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lnSpc>
                          <a:spcPct val="107000"/>
                        </a:lnSpc>
                        <a:spcAft>
                          <a:spcPts val="0"/>
                        </a:spcAft>
                      </a:pPr>
                      <a:r>
                        <a:rPr lang="de-CH" sz="2400" b="1" dirty="0">
                          <a:solidFill>
                            <a:schemeClr val="tx1"/>
                          </a:solidFill>
                          <a:effectLst/>
                        </a:rPr>
                        <a:t>12 Königsjahr</a:t>
                      </a:r>
                      <a:endParaRPr lang="de-CH"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lnSpc>
                          <a:spcPct val="107000"/>
                        </a:lnSpc>
                        <a:spcAft>
                          <a:spcPts val="0"/>
                        </a:spcAft>
                      </a:pPr>
                      <a:r>
                        <a:rPr lang="de-CH" sz="2400" b="1" dirty="0">
                          <a:solidFill>
                            <a:schemeClr val="tx1"/>
                          </a:solidFill>
                          <a:effectLst/>
                        </a:rPr>
                        <a:t>Auf Gott hören bewirkt Taten</a:t>
                      </a:r>
                      <a:endParaRPr lang="de-CH"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lnSpc>
                          <a:spcPct val="107000"/>
                        </a:lnSpc>
                        <a:spcAft>
                          <a:spcPts val="0"/>
                        </a:spcAft>
                      </a:pPr>
                      <a:r>
                        <a:rPr lang="de-CH" sz="2400" b="1" dirty="0">
                          <a:solidFill>
                            <a:schemeClr val="tx1"/>
                          </a:solidFill>
                          <a:effectLst/>
                        </a:rPr>
                        <a:t>2 Chr 34,3b-7</a:t>
                      </a:r>
                      <a:endParaRPr lang="de-CH"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3639186131"/>
                  </a:ext>
                </a:extLst>
              </a:tr>
            </a:tbl>
          </a:graphicData>
        </a:graphic>
      </p:graphicFrame>
      <p:sp>
        <p:nvSpPr>
          <p:cNvPr id="6" name="Rechteck 5">
            <a:extLst>
              <a:ext uri="{FF2B5EF4-FFF2-40B4-BE49-F238E27FC236}">
                <a16:creationId xmlns:a16="http://schemas.microsoft.com/office/drawing/2014/main" id="{C43B8A45-FCA0-4D87-A503-0C7389653914}"/>
              </a:ext>
            </a:extLst>
          </p:cNvPr>
          <p:cNvSpPr/>
          <p:nvPr/>
        </p:nvSpPr>
        <p:spPr>
          <a:xfrm>
            <a:off x="0" y="2353238"/>
            <a:ext cx="11845252" cy="1915974"/>
          </a:xfrm>
          <a:prstGeom prst="rect">
            <a:avLst/>
          </a:prstGeom>
        </p:spPr>
        <p:txBody>
          <a:bodyPr wrap="square">
            <a:spAutoFit/>
          </a:bodyPr>
          <a:lstStyle/>
          <a:p>
            <a:pPr marL="449580">
              <a:lnSpc>
                <a:spcPct val="107000"/>
              </a:lnSpc>
              <a:spcAft>
                <a:spcPts val="20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"8 Daniel aber nahm sich in seinem Herzen vor, sich nicht mit der feinen Speise des Königs und mit dem Wein, den er trank, zu verunreinigen; er erbat sich vom obersten Kämmerer, dass er sich nicht verunreinigen müsse." </a:t>
            </a:r>
            <a:r>
              <a:rPr lang="de-CH" sz="2800" i="1"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Dan 1,8</a:t>
            </a:r>
          </a:p>
        </p:txBody>
      </p:sp>
      <p:sp>
        <p:nvSpPr>
          <p:cNvPr id="7" name="Rechteck 6">
            <a:extLst>
              <a:ext uri="{FF2B5EF4-FFF2-40B4-BE49-F238E27FC236}">
                <a16:creationId xmlns:a16="http://schemas.microsoft.com/office/drawing/2014/main" id="{DB9E7EB0-FD6E-4BE5-89A7-643FC619ED54}"/>
              </a:ext>
            </a:extLst>
          </p:cNvPr>
          <p:cNvSpPr/>
          <p:nvPr/>
        </p:nvSpPr>
        <p:spPr>
          <a:xfrm>
            <a:off x="558599" y="4636833"/>
            <a:ext cx="11286654" cy="954107"/>
          </a:xfrm>
          <a:prstGeom prst="rect">
            <a:avLst/>
          </a:prstGeom>
        </p:spPr>
        <p:txBody>
          <a:bodyPr wrap="square">
            <a:spAutoFit/>
          </a:bodyPr>
          <a:lstStyle/>
          <a:p>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"12 Darum, wer meint, er stehe, der sehe zu, dass er nicht falle!" </a:t>
            </a:r>
          </a:p>
          <a:p>
            <a:r>
              <a:rPr lang="de-CH" sz="2800" i="1" dirty="0">
                <a:latin typeface="Calibri" panose="020F0502020204030204" pitchFamily="34" charset="0"/>
                <a:ea typeface="Calibri" panose="020F0502020204030204" pitchFamily="34" charset="0"/>
                <a:cs typeface="Times New Roman" panose="02020603050405020304" pitchFamily="18" charset="0"/>
              </a:rPr>
              <a:t>1 Kor 10,12</a:t>
            </a:r>
          </a:p>
        </p:txBody>
      </p:sp>
    </p:spTree>
    <p:extLst>
      <p:ext uri="{BB962C8B-B14F-4D97-AF65-F5344CB8AC3E}">
        <p14:creationId xmlns:p14="http://schemas.microsoft.com/office/powerpoint/2010/main" val="1789435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18D3FB59-E1ED-4738-9D35-95D984E48FE4}"/>
              </a:ext>
            </a:extLst>
          </p:cNvPr>
          <p:cNvSpPr/>
          <p:nvPr/>
        </p:nvSpPr>
        <p:spPr>
          <a:xfrm>
            <a:off x="447483" y="531379"/>
            <a:ext cx="1778051" cy="532903"/>
          </a:xfrm>
          <a:prstGeom prst="rect">
            <a:avLst/>
          </a:prstGeom>
        </p:spPr>
        <p:txBody>
          <a:bodyPr wrap="none">
            <a:spAutoFit/>
          </a:bodyPr>
          <a:lstStyle/>
          <a:p>
            <a:pPr>
              <a:lnSpc>
                <a:spcPct val="107000"/>
              </a:lnSpc>
              <a:spcBef>
                <a:spcPts val="1200"/>
              </a:spcBef>
            </a:pPr>
            <a:r>
              <a:rPr lang="de-CH" sz="2800" kern="0" dirty="0">
                <a:cs typeface="Times New Roman" panose="02020603050405020304" pitchFamily="18" charset="0"/>
              </a:rPr>
              <a:t>König Josia</a:t>
            </a:r>
          </a:p>
        </p:txBody>
      </p:sp>
      <p:graphicFrame>
        <p:nvGraphicFramePr>
          <p:cNvPr id="3" name="Tabelle 2">
            <a:extLst>
              <a:ext uri="{FF2B5EF4-FFF2-40B4-BE49-F238E27FC236}">
                <a16:creationId xmlns:a16="http://schemas.microsoft.com/office/drawing/2014/main" id="{666324A0-402B-446C-9E16-584FDD6B9FFE}"/>
              </a:ext>
            </a:extLst>
          </p:cNvPr>
          <p:cNvGraphicFramePr>
            <a:graphicFrameLocks noGrp="1"/>
          </p:cNvGraphicFramePr>
          <p:nvPr>
            <p:extLst/>
          </p:nvPr>
        </p:nvGraphicFramePr>
        <p:xfrm>
          <a:off x="558598" y="1334745"/>
          <a:ext cx="11286656" cy="748030"/>
        </p:xfrm>
        <a:graphic>
          <a:graphicData uri="http://schemas.openxmlformats.org/drawingml/2006/table">
            <a:tbl>
              <a:tblPr firstRow="1" firstCol="1" bandRow="1">
                <a:tableStyleId>{5C22544A-7EE6-4342-B048-85BDC9FD1C3A}</a:tableStyleId>
              </a:tblPr>
              <a:tblGrid>
                <a:gridCol w="1406268">
                  <a:extLst>
                    <a:ext uri="{9D8B030D-6E8A-4147-A177-3AD203B41FA5}">
                      <a16:colId xmlns:a16="http://schemas.microsoft.com/office/drawing/2014/main" val="3440443980"/>
                    </a:ext>
                  </a:extLst>
                </a:gridCol>
                <a:gridCol w="2019905">
                  <a:extLst>
                    <a:ext uri="{9D8B030D-6E8A-4147-A177-3AD203B41FA5}">
                      <a16:colId xmlns:a16="http://schemas.microsoft.com/office/drawing/2014/main" val="108785853"/>
                    </a:ext>
                  </a:extLst>
                </a:gridCol>
                <a:gridCol w="5665333">
                  <a:extLst>
                    <a:ext uri="{9D8B030D-6E8A-4147-A177-3AD203B41FA5}">
                      <a16:colId xmlns:a16="http://schemas.microsoft.com/office/drawing/2014/main" val="4033434810"/>
                    </a:ext>
                  </a:extLst>
                </a:gridCol>
                <a:gridCol w="2195150">
                  <a:extLst>
                    <a:ext uri="{9D8B030D-6E8A-4147-A177-3AD203B41FA5}">
                      <a16:colId xmlns:a16="http://schemas.microsoft.com/office/drawing/2014/main" val="385882713"/>
                    </a:ext>
                  </a:extLst>
                </a:gridCol>
              </a:tblGrid>
              <a:tr h="0">
                <a:tc>
                  <a:txBody>
                    <a:bodyPr/>
                    <a:lstStyle/>
                    <a:p>
                      <a:pPr algn="ctr">
                        <a:lnSpc>
                          <a:spcPct val="107000"/>
                        </a:lnSpc>
                        <a:spcAft>
                          <a:spcPts val="0"/>
                        </a:spcAft>
                      </a:pPr>
                      <a:r>
                        <a:rPr lang="de-CH" sz="2400" dirty="0">
                          <a:solidFill>
                            <a:schemeClr val="tx1"/>
                          </a:solidFill>
                          <a:effectLst/>
                        </a:rPr>
                        <a:t>Alter</a:t>
                      </a:r>
                      <a:endParaRPr lang="de-CH"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de-CH" sz="2400" dirty="0">
                          <a:solidFill>
                            <a:schemeClr val="tx1"/>
                          </a:solidFill>
                          <a:effectLst/>
                        </a:rPr>
                        <a:t>Regierungszeit</a:t>
                      </a:r>
                      <a:endParaRPr lang="de-CH"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de-CH" sz="2400" dirty="0">
                          <a:solidFill>
                            <a:schemeClr val="tx1"/>
                          </a:solidFill>
                          <a:effectLst/>
                        </a:rPr>
                        <a:t>Beschreibung</a:t>
                      </a:r>
                      <a:endParaRPr lang="de-CH"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de-CH" sz="2400" dirty="0">
                          <a:solidFill>
                            <a:schemeClr val="tx1"/>
                          </a:solidFill>
                          <a:effectLst/>
                        </a:rPr>
                        <a:t>Bibelstelle</a:t>
                      </a:r>
                      <a:endParaRPr lang="de-CH"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78737296"/>
                  </a:ext>
                </a:extLst>
              </a:tr>
              <a:tr h="0">
                <a:tc>
                  <a:txBody>
                    <a:bodyPr/>
                    <a:lstStyle/>
                    <a:p>
                      <a:pPr>
                        <a:lnSpc>
                          <a:spcPct val="107000"/>
                        </a:lnSpc>
                        <a:spcAft>
                          <a:spcPts val="0"/>
                        </a:spcAft>
                      </a:pPr>
                      <a:r>
                        <a:rPr lang="de-CH" sz="2400" b="1" dirty="0">
                          <a:solidFill>
                            <a:schemeClr val="tx1"/>
                          </a:solidFill>
                          <a:effectLst/>
                        </a:rPr>
                        <a:t>20 Jahren</a:t>
                      </a:r>
                      <a:endParaRPr lang="de-CH"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lnSpc>
                          <a:spcPct val="107000"/>
                        </a:lnSpc>
                        <a:spcAft>
                          <a:spcPts val="0"/>
                        </a:spcAft>
                      </a:pPr>
                      <a:r>
                        <a:rPr lang="de-CH" sz="2400" b="1" dirty="0">
                          <a:solidFill>
                            <a:schemeClr val="tx1"/>
                          </a:solidFill>
                          <a:effectLst/>
                        </a:rPr>
                        <a:t>12 Königsjahr</a:t>
                      </a:r>
                      <a:endParaRPr lang="de-CH"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lnSpc>
                          <a:spcPct val="107000"/>
                        </a:lnSpc>
                        <a:spcAft>
                          <a:spcPts val="0"/>
                        </a:spcAft>
                      </a:pPr>
                      <a:r>
                        <a:rPr lang="de-CH" sz="2400" b="1" dirty="0">
                          <a:solidFill>
                            <a:schemeClr val="tx1"/>
                          </a:solidFill>
                          <a:effectLst/>
                        </a:rPr>
                        <a:t>Auf Gott hören bewirkt Taten</a:t>
                      </a:r>
                      <a:endParaRPr lang="de-CH"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lnSpc>
                          <a:spcPct val="107000"/>
                        </a:lnSpc>
                        <a:spcAft>
                          <a:spcPts val="0"/>
                        </a:spcAft>
                      </a:pPr>
                      <a:r>
                        <a:rPr lang="de-CH" sz="2400" b="1" dirty="0">
                          <a:solidFill>
                            <a:schemeClr val="tx1"/>
                          </a:solidFill>
                          <a:effectLst/>
                        </a:rPr>
                        <a:t>2 Chr 34,3b-7</a:t>
                      </a:r>
                      <a:endParaRPr lang="de-CH"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3639186131"/>
                  </a:ext>
                </a:extLst>
              </a:tr>
            </a:tbl>
          </a:graphicData>
        </a:graphic>
      </p:graphicFrame>
      <p:sp>
        <p:nvSpPr>
          <p:cNvPr id="2" name="Rechteck 1">
            <a:extLst>
              <a:ext uri="{FF2B5EF4-FFF2-40B4-BE49-F238E27FC236}">
                <a16:creationId xmlns:a16="http://schemas.microsoft.com/office/drawing/2014/main" id="{A46D6234-5E64-46A6-A22B-E3F787683B42}"/>
              </a:ext>
            </a:extLst>
          </p:cNvPr>
          <p:cNvSpPr/>
          <p:nvPr/>
        </p:nvSpPr>
        <p:spPr>
          <a:xfrm>
            <a:off x="458323" y="2892448"/>
            <a:ext cx="11286655" cy="523220"/>
          </a:xfrm>
          <a:prstGeom prst="rect">
            <a:avLst/>
          </a:prstGeom>
        </p:spPr>
        <p:txBody>
          <a:bodyPr wrap="square">
            <a:spAutoFit/>
          </a:bodyPr>
          <a:lstStyle/>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Wir müssen uns Vorbereiten, damit wir für schwere Zeiten vorbereitet sind.</a:t>
            </a:r>
          </a:p>
        </p:txBody>
      </p:sp>
      <p:sp>
        <p:nvSpPr>
          <p:cNvPr id="5" name="Rechteck 4">
            <a:extLst>
              <a:ext uri="{FF2B5EF4-FFF2-40B4-BE49-F238E27FC236}">
                <a16:creationId xmlns:a16="http://schemas.microsoft.com/office/drawing/2014/main" id="{6002D372-20D5-489C-84C0-ED0AB91EC7FD}"/>
              </a:ext>
            </a:extLst>
          </p:cNvPr>
          <p:cNvSpPr/>
          <p:nvPr/>
        </p:nvSpPr>
        <p:spPr>
          <a:xfrm>
            <a:off x="458323" y="3910941"/>
            <a:ext cx="11286655" cy="523220"/>
          </a:xfrm>
          <a:prstGeom prst="rect">
            <a:avLst/>
          </a:prstGeom>
        </p:spPr>
        <p:txBody>
          <a:bodyPr wrap="square">
            <a:spAutoFit/>
          </a:bodyPr>
          <a:lstStyle/>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Auf Gott hören heisst, es folgen Taten und Handlungen. </a:t>
            </a:r>
          </a:p>
        </p:txBody>
      </p:sp>
    </p:spTree>
    <p:extLst>
      <p:ext uri="{BB962C8B-B14F-4D97-AF65-F5344CB8AC3E}">
        <p14:creationId xmlns:p14="http://schemas.microsoft.com/office/powerpoint/2010/main" val="2644691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18D3FB59-E1ED-4738-9D35-95D984E48FE4}"/>
              </a:ext>
            </a:extLst>
          </p:cNvPr>
          <p:cNvSpPr/>
          <p:nvPr/>
        </p:nvSpPr>
        <p:spPr>
          <a:xfrm>
            <a:off x="447483" y="531379"/>
            <a:ext cx="6391493" cy="532903"/>
          </a:xfrm>
          <a:prstGeom prst="rect">
            <a:avLst/>
          </a:prstGeom>
        </p:spPr>
        <p:txBody>
          <a:bodyPr wrap="none">
            <a:spAutoFit/>
          </a:bodyPr>
          <a:lstStyle/>
          <a:p>
            <a:pPr>
              <a:lnSpc>
                <a:spcPct val="107000"/>
              </a:lnSpc>
              <a:spcBef>
                <a:spcPts val="1200"/>
              </a:spcBef>
            </a:pPr>
            <a:r>
              <a:rPr lang="de-CH" sz="2800" kern="0" dirty="0">
                <a:cs typeface="Times New Roman" panose="02020603050405020304" pitchFamily="18" charset="0"/>
              </a:rPr>
              <a:t>König Josia – auf Gott hören bewirkt Taten</a:t>
            </a:r>
          </a:p>
        </p:txBody>
      </p:sp>
      <p:sp>
        <p:nvSpPr>
          <p:cNvPr id="6" name="Rechteck 5">
            <a:extLst>
              <a:ext uri="{FF2B5EF4-FFF2-40B4-BE49-F238E27FC236}">
                <a16:creationId xmlns:a16="http://schemas.microsoft.com/office/drawing/2014/main" id="{89CB8993-0555-4906-8BB4-AA4BFB1ED9E4}"/>
              </a:ext>
            </a:extLst>
          </p:cNvPr>
          <p:cNvSpPr/>
          <p:nvPr/>
        </p:nvSpPr>
        <p:spPr>
          <a:xfrm>
            <a:off x="-1" y="1064282"/>
            <a:ext cx="11744517" cy="5638980"/>
          </a:xfrm>
          <a:prstGeom prst="rect">
            <a:avLst/>
          </a:prstGeom>
        </p:spPr>
        <p:txBody>
          <a:bodyPr wrap="square">
            <a:spAutoFit/>
          </a:bodyPr>
          <a:lstStyle/>
          <a:p>
            <a:pPr marL="449580">
              <a:lnSpc>
                <a:spcPct val="107000"/>
              </a:lnSpc>
              <a:spcAft>
                <a:spcPts val="200"/>
              </a:spcAft>
            </a:pPr>
            <a:r>
              <a:rPr lang="de-CH" sz="26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"und im zwölften Jahr </a:t>
            </a:r>
            <a:r>
              <a:rPr lang="de-CH" sz="2600" spc="75" dirty="0">
                <a:solidFill>
                  <a:srgbClr val="000000"/>
                </a:solidFill>
                <a:highlight>
                  <a:srgbClr val="FFFF00"/>
                </a:highlight>
                <a:latin typeface="Calibri" panose="020F0502020204030204" pitchFamily="34" charset="0"/>
                <a:ea typeface="Times New Roman" panose="02020603050405020304" pitchFamily="18" charset="0"/>
                <a:cs typeface="Times New Roman" panose="02020603050405020304" pitchFamily="18" charset="0"/>
              </a:rPr>
              <a:t>fing er</a:t>
            </a:r>
            <a:r>
              <a:rPr lang="de-CH" sz="26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an, Juda und Jerusalem von den Höhen und den Aschera-Standbildern und den geschnitzten und gegossenen Bildern zu reinigen. 4 Und man brach </a:t>
            </a:r>
            <a:r>
              <a:rPr lang="de-CH" sz="2600" spc="75" dirty="0">
                <a:solidFill>
                  <a:srgbClr val="000000"/>
                </a:solidFill>
                <a:highlight>
                  <a:srgbClr val="FFFF00"/>
                </a:highlight>
                <a:latin typeface="Calibri" panose="020F0502020204030204" pitchFamily="34" charset="0"/>
                <a:ea typeface="Times New Roman" panose="02020603050405020304" pitchFamily="18" charset="0"/>
                <a:cs typeface="Times New Roman" panose="02020603050405020304" pitchFamily="18" charset="0"/>
              </a:rPr>
              <a:t>in seiner Gegenwart</a:t>
            </a:r>
            <a:r>
              <a:rPr lang="de-CH" sz="26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die Altäre der Baale ab; und </a:t>
            </a:r>
            <a:r>
              <a:rPr lang="de-CH" sz="2600" spc="75" dirty="0">
                <a:solidFill>
                  <a:srgbClr val="000000"/>
                </a:solidFill>
                <a:highlight>
                  <a:srgbClr val="FFFF00"/>
                </a:highlight>
                <a:latin typeface="Calibri" panose="020F0502020204030204" pitchFamily="34" charset="0"/>
                <a:ea typeface="Times New Roman" panose="02020603050405020304" pitchFamily="18" charset="0"/>
                <a:cs typeface="Times New Roman" panose="02020603050405020304" pitchFamily="18" charset="0"/>
              </a:rPr>
              <a:t>er hieb</a:t>
            </a:r>
            <a:r>
              <a:rPr lang="de-CH" sz="26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die Sonnensäulen um, die oben auf ihnen standen, und die Aschera-Standbilder und die geschnitzten und gegossenen Bilder </a:t>
            </a:r>
            <a:r>
              <a:rPr lang="de-CH" sz="2600" spc="75" dirty="0">
                <a:solidFill>
                  <a:srgbClr val="000000"/>
                </a:solidFill>
                <a:highlight>
                  <a:srgbClr val="FFFF00"/>
                </a:highlight>
                <a:latin typeface="Calibri" panose="020F0502020204030204" pitchFamily="34" charset="0"/>
                <a:ea typeface="Times New Roman" panose="02020603050405020304" pitchFamily="18" charset="0"/>
                <a:cs typeface="Times New Roman" panose="02020603050405020304" pitchFamily="18" charset="0"/>
              </a:rPr>
              <a:t>zerbrach er</a:t>
            </a:r>
            <a:r>
              <a:rPr lang="de-CH" sz="26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und machte sie zu Staub und streute sie auf die Gräber derer, die ihnen geopfert hatten; 5 </a:t>
            </a:r>
            <a:r>
              <a:rPr lang="de-CH" sz="2600" spc="75" dirty="0">
                <a:solidFill>
                  <a:srgbClr val="000000"/>
                </a:solidFill>
                <a:highlight>
                  <a:srgbClr val="FFFF00"/>
                </a:highlight>
                <a:latin typeface="Calibri" panose="020F0502020204030204" pitchFamily="34" charset="0"/>
                <a:ea typeface="Times New Roman" panose="02020603050405020304" pitchFamily="18" charset="0"/>
                <a:cs typeface="Times New Roman" panose="02020603050405020304" pitchFamily="18" charset="0"/>
              </a:rPr>
              <a:t>er verbrannte</a:t>
            </a:r>
            <a:r>
              <a:rPr lang="de-CH" sz="26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auch die Gebeine der Priester auf ihren Altären. Und so </a:t>
            </a:r>
            <a:r>
              <a:rPr lang="de-CH" sz="2600" spc="75" dirty="0">
                <a:solidFill>
                  <a:srgbClr val="000000"/>
                </a:solidFill>
                <a:highlight>
                  <a:srgbClr val="FFFF00"/>
                </a:highlight>
                <a:latin typeface="Calibri" panose="020F0502020204030204" pitchFamily="34" charset="0"/>
                <a:ea typeface="Times New Roman" panose="02020603050405020304" pitchFamily="18" charset="0"/>
                <a:cs typeface="Times New Roman" panose="02020603050405020304" pitchFamily="18" charset="0"/>
              </a:rPr>
              <a:t>reinigte er</a:t>
            </a:r>
            <a:r>
              <a:rPr lang="de-CH" sz="26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Juda und Jerusalem. 6 Ebenso [</a:t>
            </a:r>
            <a:r>
              <a:rPr lang="de-CH" sz="2600" spc="75" dirty="0">
                <a:solidFill>
                  <a:srgbClr val="000000"/>
                </a:solidFill>
                <a:highlight>
                  <a:srgbClr val="FFFF00"/>
                </a:highlight>
                <a:latin typeface="Calibri" panose="020F0502020204030204" pitchFamily="34" charset="0"/>
                <a:ea typeface="Times New Roman" panose="02020603050405020304" pitchFamily="18" charset="0"/>
                <a:cs typeface="Times New Roman" panose="02020603050405020304" pitchFamily="18" charset="0"/>
              </a:rPr>
              <a:t>machte er es</a:t>
            </a:r>
            <a:r>
              <a:rPr lang="de-CH" sz="26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in den Städten von Manasse, Ephraim und Simeon und bis nach Naphtali in ihren Ruinen ringsum. 7 Und </a:t>
            </a:r>
            <a:r>
              <a:rPr lang="de-CH" sz="2600" spc="75" dirty="0">
                <a:solidFill>
                  <a:srgbClr val="000000"/>
                </a:solidFill>
                <a:highlight>
                  <a:srgbClr val="FFFF00"/>
                </a:highlight>
                <a:latin typeface="Calibri" panose="020F0502020204030204" pitchFamily="34" charset="0"/>
                <a:ea typeface="Times New Roman" panose="02020603050405020304" pitchFamily="18" charset="0"/>
                <a:cs typeface="Times New Roman" panose="02020603050405020304" pitchFamily="18" charset="0"/>
              </a:rPr>
              <a:t>als er</a:t>
            </a:r>
            <a:r>
              <a:rPr lang="de-CH" sz="26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die Altäre und die Aschera-Standbilder abgebrochen und die geschnitzten Bilder zu Staub zermalmt und alle Sonnensäulen im ganzen Land Israel abgehauen hatte, </a:t>
            </a:r>
            <a:r>
              <a:rPr lang="de-CH" sz="2600" spc="75" dirty="0">
                <a:solidFill>
                  <a:srgbClr val="000000"/>
                </a:solidFill>
                <a:highlight>
                  <a:srgbClr val="FFFF00"/>
                </a:highlight>
                <a:latin typeface="Calibri" panose="020F0502020204030204" pitchFamily="34" charset="0"/>
                <a:ea typeface="Times New Roman" panose="02020603050405020304" pitchFamily="18" charset="0"/>
                <a:cs typeface="Times New Roman" panose="02020603050405020304" pitchFamily="18" charset="0"/>
              </a:rPr>
              <a:t>kehrte er</a:t>
            </a:r>
            <a:r>
              <a:rPr lang="de-CH" sz="26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wieder nach Jerusalem zurück."</a:t>
            </a:r>
            <a:r>
              <a:rPr lang="de-CH" sz="2600" dirty="0">
                <a:latin typeface="Calibri" panose="020F0502020204030204" pitchFamily="34" charset="0"/>
                <a:ea typeface="Calibri" panose="020F0502020204030204" pitchFamily="34" charset="0"/>
                <a:cs typeface="Times New Roman" panose="02020603050405020304" pitchFamily="18" charset="0"/>
              </a:rPr>
              <a:t> </a:t>
            </a:r>
            <a:r>
              <a:rPr lang="de-CH" sz="2600" i="1" dirty="0">
                <a:latin typeface="Calibri" panose="020F0502020204030204" pitchFamily="34" charset="0"/>
                <a:ea typeface="Calibri" panose="020F0502020204030204" pitchFamily="34" charset="0"/>
                <a:cs typeface="Times New Roman" panose="02020603050405020304" pitchFamily="18" charset="0"/>
              </a:rPr>
              <a:t>2 Chr 34,3b-7</a:t>
            </a:r>
          </a:p>
        </p:txBody>
      </p:sp>
    </p:spTree>
    <p:extLst>
      <p:ext uri="{BB962C8B-B14F-4D97-AF65-F5344CB8AC3E}">
        <p14:creationId xmlns:p14="http://schemas.microsoft.com/office/powerpoint/2010/main" val="41861022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18D3FB59-E1ED-4738-9D35-95D984E48FE4}"/>
              </a:ext>
            </a:extLst>
          </p:cNvPr>
          <p:cNvSpPr/>
          <p:nvPr/>
        </p:nvSpPr>
        <p:spPr>
          <a:xfrm>
            <a:off x="447483" y="531379"/>
            <a:ext cx="6391493" cy="532903"/>
          </a:xfrm>
          <a:prstGeom prst="rect">
            <a:avLst/>
          </a:prstGeom>
        </p:spPr>
        <p:txBody>
          <a:bodyPr wrap="none">
            <a:spAutoFit/>
          </a:bodyPr>
          <a:lstStyle/>
          <a:p>
            <a:pPr>
              <a:lnSpc>
                <a:spcPct val="107000"/>
              </a:lnSpc>
              <a:spcBef>
                <a:spcPts val="1200"/>
              </a:spcBef>
            </a:pPr>
            <a:r>
              <a:rPr lang="de-CH" sz="2800" kern="0" dirty="0">
                <a:cs typeface="Times New Roman" panose="02020603050405020304" pitchFamily="18" charset="0"/>
              </a:rPr>
              <a:t>König Josia – auf Gott hören bewirkt Taten</a:t>
            </a:r>
          </a:p>
        </p:txBody>
      </p:sp>
      <p:sp>
        <p:nvSpPr>
          <p:cNvPr id="6" name="Rechteck 5">
            <a:extLst>
              <a:ext uri="{FF2B5EF4-FFF2-40B4-BE49-F238E27FC236}">
                <a16:creationId xmlns:a16="http://schemas.microsoft.com/office/drawing/2014/main" id="{89CB8993-0555-4906-8BB4-AA4BFB1ED9E4}"/>
              </a:ext>
            </a:extLst>
          </p:cNvPr>
          <p:cNvSpPr/>
          <p:nvPr/>
        </p:nvSpPr>
        <p:spPr>
          <a:xfrm>
            <a:off x="447483" y="1614698"/>
            <a:ext cx="11271041" cy="3108543"/>
          </a:xfrm>
          <a:prstGeom prst="rect">
            <a:avLst/>
          </a:prstGeom>
        </p:spPr>
        <p:txBody>
          <a:bodyPr wrap="square">
            <a:spAutoFit/>
          </a:bodyPr>
          <a:lstStyle/>
          <a:p>
            <a:r>
              <a:rPr lang="de-CH" sz="2800" dirty="0"/>
              <a:t>"1 Aber siehe, ein Mann Gottes kam von Juda durch das Wort des HERRN nach Bethel, als Jerobeam eben bei dem Altar stand, um zu räuchern. 2 Und er rief gegen den Altar durch das Wort des HERRN und sprach: Altar! Altar! So spricht der HERR: »Siehe, es wird dem Haus Davids ein Sohn namens Josia geboren werden, der wird auf dir die Priester der Höhen schlachten, die auf dir räuchern, und man wird Menschengebeine auf dir verbrennen!«" </a:t>
            </a:r>
            <a:r>
              <a:rPr lang="de-CH" sz="2800" i="1" dirty="0"/>
              <a:t>1 Kön 13,1-2</a:t>
            </a:r>
          </a:p>
        </p:txBody>
      </p:sp>
    </p:spTree>
    <p:extLst>
      <p:ext uri="{BB962C8B-B14F-4D97-AF65-F5344CB8AC3E}">
        <p14:creationId xmlns:p14="http://schemas.microsoft.com/office/powerpoint/2010/main" val="32760437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18D3FB59-E1ED-4738-9D35-95D984E48FE4}"/>
              </a:ext>
            </a:extLst>
          </p:cNvPr>
          <p:cNvSpPr/>
          <p:nvPr/>
        </p:nvSpPr>
        <p:spPr>
          <a:xfrm>
            <a:off x="447483" y="531379"/>
            <a:ext cx="1778051" cy="532903"/>
          </a:xfrm>
          <a:prstGeom prst="rect">
            <a:avLst/>
          </a:prstGeom>
        </p:spPr>
        <p:txBody>
          <a:bodyPr wrap="none">
            <a:spAutoFit/>
          </a:bodyPr>
          <a:lstStyle/>
          <a:p>
            <a:pPr>
              <a:lnSpc>
                <a:spcPct val="107000"/>
              </a:lnSpc>
              <a:spcBef>
                <a:spcPts val="1200"/>
              </a:spcBef>
            </a:pPr>
            <a:r>
              <a:rPr lang="de-CH" sz="2800" kern="0" dirty="0">
                <a:cs typeface="Times New Roman" panose="02020603050405020304" pitchFamily="18" charset="0"/>
              </a:rPr>
              <a:t>König Josia</a:t>
            </a:r>
          </a:p>
        </p:txBody>
      </p:sp>
      <p:sp>
        <p:nvSpPr>
          <p:cNvPr id="6" name="Rechteck 5">
            <a:extLst>
              <a:ext uri="{FF2B5EF4-FFF2-40B4-BE49-F238E27FC236}">
                <a16:creationId xmlns:a16="http://schemas.microsoft.com/office/drawing/2014/main" id="{89CB8993-0555-4906-8BB4-AA4BFB1ED9E4}"/>
              </a:ext>
            </a:extLst>
          </p:cNvPr>
          <p:cNvSpPr/>
          <p:nvPr/>
        </p:nvSpPr>
        <p:spPr>
          <a:xfrm>
            <a:off x="447483" y="1623575"/>
            <a:ext cx="11297034" cy="4401205"/>
          </a:xfrm>
          <a:prstGeom prst="rect">
            <a:avLst/>
          </a:prstGeom>
        </p:spPr>
        <p:txBody>
          <a:bodyPr wrap="square">
            <a:spAutoFit/>
          </a:bodyPr>
          <a:lstStyle/>
          <a:p>
            <a:r>
              <a:rPr lang="de-CH" sz="2800" dirty="0"/>
              <a:t>"Und wenn </a:t>
            </a:r>
            <a:r>
              <a:rPr lang="de-CH" sz="2800" u="sng" dirty="0"/>
              <a:t>deine Hand </a:t>
            </a:r>
            <a:r>
              <a:rPr lang="de-CH" sz="2800" dirty="0"/>
              <a:t>für dich ein Anstoß [zur Sünde] wird, so haue sie ab! Es ist besser für dich, dass du als Krüppel in das Leben eingehst, als dass du beide Hände hast und in die Hölle fährst, in das unauslöschliche Feuer, … 45 Und wenn </a:t>
            </a:r>
            <a:r>
              <a:rPr lang="de-CH" sz="2800" u="sng" dirty="0"/>
              <a:t>dein Fuß </a:t>
            </a:r>
            <a:r>
              <a:rPr lang="de-CH" sz="2800" dirty="0"/>
              <a:t>für dich ein Anstoß [zur Sünde] wird, so haue ihn ab! Es ist besser für dich, dass du lahm in das Leben eingehst, als dass du beide Füße hast und in die Hölle geworfen wirst, in das unauslöschliche Feuer, … 47 Und wenn </a:t>
            </a:r>
            <a:r>
              <a:rPr lang="de-CH" sz="2800" u="sng" dirty="0"/>
              <a:t>dein Auge </a:t>
            </a:r>
            <a:r>
              <a:rPr lang="de-CH" sz="2800" dirty="0"/>
              <a:t>für dich ein Anstoß [zur Sünde] wird, so reiß es aus! Es ist besser für dich, dass du einäugig in das Reich Gottes eingehst, als </a:t>
            </a:r>
          </a:p>
          <a:p>
            <a:r>
              <a:rPr lang="de-CH" sz="2800" dirty="0"/>
              <a:t>dass du zwei Augen hast und in das höllische Feuer geworfen wirst. 48 wo ihr Wurm nicht stirbt und das Feuer nicht erlischt." </a:t>
            </a:r>
            <a:r>
              <a:rPr lang="de-CH" sz="2800" i="1" dirty="0"/>
              <a:t>Mk 9,43-48</a:t>
            </a:r>
          </a:p>
        </p:txBody>
      </p:sp>
      <p:sp>
        <p:nvSpPr>
          <p:cNvPr id="5" name="Rechteck 4">
            <a:extLst>
              <a:ext uri="{FF2B5EF4-FFF2-40B4-BE49-F238E27FC236}">
                <a16:creationId xmlns:a16="http://schemas.microsoft.com/office/drawing/2014/main" id="{A21FE396-E8DB-4A67-BA85-3BEF3F91C089}"/>
              </a:ext>
            </a:extLst>
          </p:cNvPr>
          <p:cNvSpPr/>
          <p:nvPr/>
        </p:nvSpPr>
        <p:spPr>
          <a:xfrm>
            <a:off x="447483" y="531379"/>
            <a:ext cx="6391493" cy="532903"/>
          </a:xfrm>
          <a:prstGeom prst="rect">
            <a:avLst/>
          </a:prstGeom>
        </p:spPr>
        <p:txBody>
          <a:bodyPr wrap="none">
            <a:spAutoFit/>
          </a:bodyPr>
          <a:lstStyle/>
          <a:p>
            <a:pPr>
              <a:lnSpc>
                <a:spcPct val="107000"/>
              </a:lnSpc>
              <a:spcBef>
                <a:spcPts val="1200"/>
              </a:spcBef>
            </a:pPr>
            <a:r>
              <a:rPr lang="de-CH" sz="2800" kern="0" dirty="0">
                <a:cs typeface="Times New Roman" panose="02020603050405020304" pitchFamily="18" charset="0"/>
              </a:rPr>
              <a:t>König Josia – auf Gott hören bewirkt Taten</a:t>
            </a:r>
          </a:p>
        </p:txBody>
      </p:sp>
    </p:spTree>
    <p:extLst>
      <p:ext uri="{BB962C8B-B14F-4D97-AF65-F5344CB8AC3E}">
        <p14:creationId xmlns:p14="http://schemas.microsoft.com/office/powerpoint/2010/main" val="154773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18D3FB59-E1ED-4738-9D35-95D984E48FE4}"/>
              </a:ext>
            </a:extLst>
          </p:cNvPr>
          <p:cNvSpPr/>
          <p:nvPr/>
        </p:nvSpPr>
        <p:spPr>
          <a:xfrm>
            <a:off x="447483" y="531379"/>
            <a:ext cx="1778051" cy="532903"/>
          </a:xfrm>
          <a:prstGeom prst="rect">
            <a:avLst/>
          </a:prstGeom>
        </p:spPr>
        <p:txBody>
          <a:bodyPr wrap="none">
            <a:spAutoFit/>
          </a:bodyPr>
          <a:lstStyle/>
          <a:p>
            <a:pPr>
              <a:lnSpc>
                <a:spcPct val="107000"/>
              </a:lnSpc>
              <a:spcBef>
                <a:spcPts val="1200"/>
              </a:spcBef>
            </a:pPr>
            <a:r>
              <a:rPr lang="de-CH" sz="2800" kern="0" dirty="0">
                <a:cs typeface="Times New Roman" panose="02020603050405020304" pitchFamily="18" charset="0"/>
              </a:rPr>
              <a:t>König Josia</a:t>
            </a:r>
          </a:p>
        </p:txBody>
      </p:sp>
      <p:sp>
        <p:nvSpPr>
          <p:cNvPr id="2" name="Rechteck 1">
            <a:extLst>
              <a:ext uri="{FF2B5EF4-FFF2-40B4-BE49-F238E27FC236}">
                <a16:creationId xmlns:a16="http://schemas.microsoft.com/office/drawing/2014/main" id="{F8485B65-3F3B-4755-AA30-D81834A6B9BE}"/>
              </a:ext>
            </a:extLst>
          </p:cNvPr>
          <p:cNvSpPr/>
          <p:nvPr/>
        </p:nvSpPr>
        <p:spPr>
          <a:xfrm>
            <a:off x="447482" y="1780374"/>
            <a:ext cx="11255159" cy="954107"/>
          </a:xfrm>
          <a:prstGeom prst="rect">
            <a:avLst/>
          </a:prstGeom>
        </p:spPr>
        <p:txBody>
          <a:bodyPr wrap="square">
            <a:spAutoFit/>
          </a:bodyPr>
          <a:lstStyle/>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Das Wort Gottes hält uns von der Sünde weg oder </a:t>
            </a:r>
          </a:p>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die Sünde hält uns vom Wort Gottes weg.</a:t>
            </a:r>
          </a:p>
        </p:txBody>
      </p:sp>
      <p:sp>
        <p:nvSpPr>
          <p:cNvPr id="3" name="Rechteck 2">
            <a:extLst>
              <a:ext uri="{FF2B5EF4-FFF2-40B4-BE49-F238E27FC236}">
                <a16:creationId xmlns:a16="http://schemas.microsoft.com/office/drawing/2014/main" id="{D97F9AF5-49B9-4D7A-8B36-8900B74F3049}"/>
              </a:ext>
            </a:extLst>
          </p:cNvPr>
          <p:cNvSpPr/>
          <p:nvPr/>
        </p:nvSpPr>
        <p:spPr>
          <a:xfrm>
            <a:off x="0" y="2932037"/>
            <a:ext cx="11702641" cy="993926"/>
          </a:xfrm>
          <a:prstGeom prst="rect">
            <a:avLst/>
          </a:prstGeom>
        </p:spPr>
        <p:txBody>
          <a:bodyPr wrap="square">
            <a:spAutoFit/>
          </a:bodyPr>
          <a:lstStyle/>
          <a:p>
            <a:pPr marL="449580">
              <a:lnSpc>
                <a:spcPct val="107000"/>
              </a:lnSpc>
              <a:spcAft>
                <a:spcPts val="20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"6 Ebenso [</a:t>
            </a:r>
            <a:r>
              <a:rPr lang="de-CH" sz="2800" spc="75" dirty="0">
                <a:solidFill>
                  <a:srgbClr val="000000"/>
                </a:solidFill>
                <a:highlight>
                  <a:srgbClr val="FFFF00"/>
                </a:highlight>
                <a:latin typeface="Calibri" panose="020F0502020204030204" pitchFamily="34" charset="0"/>
                <a:ea typeface="Times New Roman" panose="02020603050405020304" pitchFamily="18" charset="0"/>
                <a:cs typeface="Times New Roman" panose="02020603050405020304" pitchFamily="18" charset="0"/>
              </a:rPr>
              <a:t>machte er es</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in den Städten von Manasse, Ephraim und Simeon und bis nach Naphtali in ihren Ruinen ringsum." </a:t>
            </a:r>
            <a:r>
              <a:rPr lang="de-CH" sz="2800" i="1"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2 Chr 34,6</a:t>
            </a:r>
            <a:endParaRPr lang="de-CH" i="1"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AFF7D3E3-CB69-47D7-B0A8-35FB15DDDFD5}"/>
              </a:ext>
            </a:extLst>
          </p:cNvPr>
          <p:cNvSpPr/>
          <p:nvPr/>
        </p:nvSpPr>
        <p:spPr>
          <a:xfrm>
            <a:off x="447481" y="4279070"/>
            <a:ext cx="11255159" cy="954107"/>
          </a:xfrm>
          <a:prstGeom prst="rect">
            <a:avLst/>
          </a:prstGeom>
          <a:ln>
            <a:solidFill>
              <a:schemeClr val="tx1"/>
            </a:solidFill>
          </a:ln>
        </p:spPr>
        <p:txBody>
          <a:bodyPr wrap="square">
            <a:spAutoFit/>
          </a:bodyPr>
          <a:lstStyle/>
          <a:p>
            <a:r>
              <a:rPr lang="de-CH" sz="2800" dirty="0">
                <a:latin typeface="Calibri" panose="020F0502020204030204" pitchFamily="34" charset="0"/>
                <a:ea typeface="Calibri" panose="020F0502020204030204" pitchFamily="34" charset="0"/>
                <a:cs typeface="Times New Roman" panose="02020603050405020304" pitchFamily="18" charset="0"/>
              </a:rPr>
              <a:t>Was in der Beziehung zum Herrn stört, dass stört auch in der Beziehung zum Nächsten. </a:t>
            </a:r>
            <a:endParaRPr lang="de-CH" sz="2800" dirty="0"/>
          </a:p>
        </p:txBody>
      </p:sp>
      <p:sp>
        <p:nvSpPr>
          <p:cNvPr id="7" name="Rechteck 6">
            <a:extLst>
              <a:ext uri="{FF2B5EF4-FFF2-40B4-BE49-F238E27FC236}">
                <a16:creationId xmlns:a16="http://schemas.microsoft.com/office/drawing/2014/main" id="{3C2DCA0B-ED88-41E2-AEE6-51CB58F8AC9F}"/>
              </a:ext>
            </a:extLst>
          </p:cNvPr>
          <p:cNvSpPr/>
          <p:nvPr/>
        </p:nvSpPr>
        <p:spPr>
          <a:xfrm>
            <a:off x="447483" y="531379"/>
            <a:ext cx="6391493" cy="532903"/>
          </a:xfrm>
          <a:prstGeom prst="rect">
            <a:avLst/>
          </a:prstGeom>
        </p:spPr>
        <p:txBody>
          <a:bodyPr wrap="none">
            <a:spAutoFit/>
          </a:bodyPr>
          <a:lstStyle/>
          <a:p>
            <a:pPr>
              <a:lnSpc>
                <a:spcPct val="107000"/>
              </a:lnSpc>
              <a:spcBef>
                <a:spcPts val="1200"/>
              </a:spcBef>
            </a:pPr>
            <a:r>
              <a:rPr lang="de-CH" sz="2800" kern="0" dirty="0">
                <a:cs typeface="Times New Roman" panose="02020603050405020304" pitchFamily="18" charset="0"/>
              </a:rPr>
              <a:t>König Josia – auf Gott hören bewirkt Taten</a:t>
            </a:r>
          </a:p>
        </p:txBody>
      </p:sp>
    </p:spTree>
    <p:extLst>
      <p:ext uri="{BB962C8B-B14F-4D97-AF65-F5344CB8AC3E}">
        <p14:creationId xmlns:p14="http://schemas.microsoft.com/office/powerpoint/2010/main" val="3766537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18D3FB59-E1ED-4738-9D35-95D984E48FE4}"/>
              </a:ext>
            </a:extLst>
          </p:cNvPr>
          <p:cNvSpPr/>
          <p:nvPr/>
        </p:nvSpPr>
        <p:spPr>
          <a:xfrm>
            <a:off x="447483" y="531379"/>
            <a:ext cx="1778051" cy="532903"/>
          </a:xfrm>
          <a:prstGeom prst="rect">
            <a:avLst/>
          </a:prstGeom>
        </p:spPr>
        <p:txBody>
          <a:bodyPr wrap="none">
            <a:spAutoFit/>
          </a:bodyPr>
          <a:lstStyle/>
          <a:p>
            <a:pPr>
              <a:lnSpc>
                <a:spcPct val="107000"/>
              </a:lnSpc>
              <a:spcBef>
                <a:spcPts val="1200"/>
              </a:spcBef>
            </a:pPr>
            <a:r>
              <a:rPr lang="de-CH" sz="2800" kern="0" dirty="0">
                <a:cs typeface="Times New Roman" panose="02020603050405020304" pitchFamily="18" charset="0"/>
              </a:rPr>
              <a:t>König Josia</a:t>
            </a:r>
          </a:p>
        </p:txBody>
      </p:sp>
      <p:graphicFrame>
        <p:nvGraphicFramePr>
          <p:cNvPr id="3" name="Tabelle 2">
            <a:extLst>
              <a:ext uri="{FF2B5EF4-FFF2-40B4-BE49-F238E27FC236}">
                <a16:creationId xmlns:a16="http://schemas.microsoft.com/office/drawing/2014/main" id="{666324A0-402B-446C-9E16-584FDD6B9FFE}"/>
              </a:ext>
            </a:extLst>
          </p:cNvPr>
          <p:cNvGraphicFramePr>
            <a:graphicFrameLocks noGrp="1"/>
          </p:cNvGraphicFramePr>
          <p:nvPr>
            <p:extLst>
              <p:ext uri="{D42A27DB-BD31-4B8C-83A1-F6EECF244321}">
                <p14:modId xmlns:p14="http://schemas.microsoft.com/office/powerpoint/2010/main" val="2026092561"/>
              </p:ext>
            </p:extLst>
          </p:nvPr>
        </p:nvGraphicFramePr>
        <p:xfrm>
          <a:off x="558598" y="1334745"/>
          <a:ext cx="11286656" cy="1139381"/>
        </p:xfrm>
        <a:graphic>
          <a:graphicData uri="http://schemas.openxmlformats.org/drawingml/2006/table">
            <a:tbl>
              <a:tblPr firstRow="1" firstCol="1" bandRow="1">
                <a:tableStyleId>{5C22544A-7EE6-4342-B048-85BDC9FD1C3A}</a:tableStyleId>
              </a:tblPr>
              <a:tblGrid>
                <a:gridCol w="1406268">
                  <a:extLst>
                    <a:ext uri="{9D8B030D-6E8A-4147-A177-3AD203B41FA5}">
                      <a16:colId xmlns:a16="http://schemas.microsoft.com/office/drawing/2014/main" val="3440443980"/>
                    </a:ext>
                  </a:extLst>
                </a:gridCol>
                <a:gridCol w="2019905">
                  <a:extLst>
                    <a:ext uri="{9D8B030D-6E8A-4147-A177-3AD203B41FA5}">
                      <a16:colId xmlns:a16="http://schemas.microsoft.com/office/drawing/2014/main" val="108785853"/>
                    </a:ext>
                  </a:extLst>
                </a:gridCol>
                <a:gridCol w="5665333">
                  <a:extLst>
                    <a:ext uri="{9D8B030D-6E8A-4147-A177-3AD203B41FA5}">
                      <a16:colId xmlns:a16="http://schemas.microsoft.com/office/drawing/2014/main" val="4033434810"/>
                    </a:ext>
                  </a:extLst>
                </a:gridCol>
                <a:gridCol w="2195150">
                  <a:extLst>
                    <a:ext uri="{9D8B030D-6E8A-4147-A177-3AD203B41FA5}">
                      <a16:colId xmlns:a16="http://schemas.microsoft.com/office/drawing/2014/main" val="385882713"/>
                    </a:ext>
                  </a:extLst>
                </a:gridCol>
              </a:tblGrid>
              <a:tr h="0">
                <a:tc>
                  <a:txBody>
                    <a:bodyPr/>
                    <a:lstStyle/>
                    <a:p>
                      <a:pPr algn="ctr">
                        <a:lnSpc>
                          <a:spcPct val="107000"/>
                        </a:lnSpc>
                        <a:spcAft>
                          <a:spcPts val="0"/>
                        </a:spcAft>
                      </a:pPr>
                      <a:r>
                        <a:rPr lang="de-CH" sz="2400" dirty="0">
                          <a:solidFill>
                            <a:schemeClr val="tx1"/>
                          </a:solidFill>
                          <a:effectLst/>
                        </a:rPr>
                        <a:t>Alter</a:t>
                      </a:r>
                      <a:endParaRPr lang="de-CH"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de-CH" sz="2400" dirty="0">
                          <a:solidFill>
                            <a:schemeClr val="tx1"/>
                          </a:solidFill>
                          <a:effectLst/>
                        </a:rPr>
                        <a:t>Regierungszeit</a:t>
                      </a:r>
                      <a:endParaRPr lang="de-CH"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de-CH" sz="2400" dirty="0">
                          <a:solidFill>
                            <a:schemeClr val="tx1"/>
                          </a:solidFill>
                          <a:effectLst/>
                        </a:rPr>
                        <a:t>Beschreibung</a:t>
                      </a:r>
                      <a:endParaRPr lang="de-CH"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de-CH" sz="2400" dirty="0">
                          <a:solidFill>
                            <a:schemeClr val="tx1"/>
                          </a:solidFill>
                          <a:effectLst/>
                        </a:rPr>
                        <a:t>Bibelstelle</a:t>
                      </a:r>
                      <a:endParaRPr lang="de-CH"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78737296"/>
                  </a:ext>
                </a:extLst>
              </a:tr>
              <a:tr h="0">
                <a:tc>
                  <a:txBody>
                    <a:bodyPr/>
                    <a:lstStyle/>
                    <a:p>
                      <a:pPr>
                        <a:lnSpc>
                          <a:spcPct val="107000"/>
                        </a:lnSpc>
                        <a:spcAft>
                          <a:spcPts val="0"/>
                        </a:spcAft>
                      </a:pPr>
                      <a:r>
                        <a:rPr lang="de-CH" sz="2400" b="1" dirty="0">
                          <a:solidFill>
                            <a:schemeClr val="tx1"/>
                          </a:solidFill>
                          <a:effectLst/>
                        </a:rPr>
                        <a:t>26 Jahren</a:t>
                      </a:r>
                      <a:endParaRPr lang="de-CH"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nSpc>
                          <a:spcPct val="107000"/>
                        </a:lnSpc>
                        <a:spcAft>
                          <a:spcPts val="0"/>
                        </a:spcAft>
                      </a:pPr>
                      <a:r>
                        <a:rPr lang="de-CH" sz="2400" b="1" dirty="0">
                          <a:solidFill>
                            <a:schemeClr val="tx1"/>
                          </a:solidFill>
                          <a:effectLst/>
                        </a:rPr>
                        <a:t>18 Königsjahr</a:t>
                      </a:r>
                      <a:endParaRPr lang="de-CH"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nSpc>
                          <a:spcPct val="107000"/>
                        </a:lnSpc>
                        <a:spcAft>
                          <a:spcPts val="0"/>
                        </a:spcAft>
                      </a:pPr>
                      <a:r>
                        <a:rPr lang="de-CH" sz="2400" b="1" dirty="0">
                          <a:solidFill>
                            <a:schemeClr val="tx1"/>
                          </a:solidFill>
                          <a:effectLst/>
                        </a:rPr>
                        <a:t>Reinigung führt zum Interesse am Haus Gottes/ Gemeinde</a:t>
                      </a:r>
                      <a:endParaRPr lang="de-CH"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nSpc>
                          <a:spcPct val="107000"/>
                        </a:lnSpc>
                        <a:spcAft>
                          <a:spcPts val="0"/>
                        </a:spcAft>
                      </a:pPr>
                      <a:r>
                        <a:rPr lang="de-CH" sz="2400" b="1" dirty="0">
                          <a:solidFill>
                            <a:schemeClr val="tx1"/>
                          </a:solidFill>
                          <a:effectLst/>
                        </a:rPr>
                        <a:t>2 Chr 34,8-13</a:t>
                      </a:r>
                      <a:endParaRPr lang="de-CH"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3755377169"/>
                  </a:ext>
                </a:extLst>
              </a:tr>
            </a:tbl>
          </a:graphicData>
        </a:graphic>
      </p:graphicFrame>
      <p:sp>
        <p:nvSpPr>
          <p:cNvPr id="5" name="Rechteck 4">
            <a:extLst>
              <a:ext uri="{FF2B5EF4-FFF2-40B4-BE49-F238E27FC236}">
                <a16:creationId xmlns:a16="http://schemas.microsoft.com/office/drawing/2014/main" id="{FD0257DA-FFD3-4FF5-B713-95DEA69C5330}"/>
              </a:ext>
            </a:extLst>
          </p:cNvPr>
          <p:cNvSpPr/>
          <p:nvPr/>
        </p:nvSpPr>
        <p:spPr>
          <a:xfrm>
            <a:off x="0" y="2744589"/>
            <a:ext cx="11845254" cy="2376997"/>
          </a:xfrm>
          <a:prstGeom prst="rect">
            <a:avLst/>
          </a:prstGeom>
        </p:spPr>
        <p:txBody>
          <a:bodyPr wrap="square">
            <a:spAutoFit/>
          </a:bodyPr>
          <a:lstStyle/>
          <a:p>
            <a:pPr marL="449580">
              <a:lnSpc>
                <a:spcPct val="107000"/>
              </a:lnSpc>
              <a:spcAft>
                <a:spcPts val="20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"8 Im achtzehnten Jahr seiner Königsherrschaft, als er das Land und das Haus [Gottes] gereinigt hatte, sandte er Schaphan, den Sohn Azaljas, und Maaseja, den Obersten der Stadt, und Joach, den Sohn des Joahas, den Kanzleischreiber, um das Haus des HERRN, seines Gottes, auszubessern." </a:t>
            </a:r>
            <a:r>
              <a:rPr lang="de-CH" sz="2800" i="1" dirty="0">
                <a:latin typeface="Calibri" panose="020F0502020204030204" pitchFamily="34" charset="0"/>
                <a:ea typeface="Calibri" panose="020F0502020204030204" pitchFamily="34" charset="0"/>
                <a:cs typeface="Times New Roman" panose="02020603050405020304" pitchFamily="18" charset="0"/>
              </a:rPr>
              <a:t>2 Chr 34,8</a:t>
            </a:r>
          </a:p>
        </p:txBody>
      </p:sp>
    </p:spTree>
    <p:extLst>
      <p:ext uri="{BB962C8B-B14F-4D97-AF65-F5344CB8AC3E}">
        <p14:creationId xmlns:p14="http://schemas.microsoft.com/office/powerpoint/2010/main" val="2645737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18D3FB59-E1ED-4738-9D35-95D984E48FE4}"/>
              </a:ext>
            </a:extLst>
          </p:cNvPr>
          <p:cNvSpPr/>
          <p:nvPr/>
        </p:nvSpPr>
        <p:spPr>
          <a:xfrm>
            <a:off x="447483" y="531379"/>
            <a:ext cx="8901796" cy="532903"/>
          </a:xfrm>
          <a:prstGeom prst="rect">
            <a:avLst/>
          </a:prstGeom>
        </p:spPr>
        <p:txBody>
          <a:bodyPr wrap="none">
            <a:spAutoFit/>
          </a:bodyPr>
          <a:lstStyle/>
          <a:p>
            <a:pPr>
              <a:lnSpc>
                <a:spcPct val="107000"/>
              </a:lnSpc>
              <a:spcBef>
                <a:spcPts val="1200"/>
              </a:spcBef>
            </a:pPr>
            <a:r>
              <a:rPr lang="de-CH" sz="2800" kern="0" dirty="0">
                <a:cs typeface="Times New Roman" panose="02020603050405020304" pitchFamily="18" charset="0"/>
              </a:rPr>
              <a:t>König Josia – Reinigung führt zum Interesse am Haus Gottes</a:t>
            </a:r>
          </a:p>
        </p:txBody>
      </p:sp>
      <p:sp>
        <p:nvSpPr>
          <p:cNvPr id="2" name="Rechteck 1">
            <a:extLst>
              <a:ext uri="{FF2B5EF4-FFF2-40B4-BE49-F238E27FC236}">
                <a16:creationId xmlns:a16="http://schemas.microsoft.com/office/drawing/2014/main" id="{CC384374-7166-484E-9FD4-53B2DA354068}"/>
              </a:ext>
            </a:extLst>
          </p:cNvPr>
          <p:cNvSpPr/>
          <p:nvPr/>
        </p:nvSpPr>
        <p:spPr>
          <a:xfrm>
            <a:off x="0" y="1180973"/>
            <a:ext cx="11744516" cy="5143139"/>
          </a:xfrm>
          <a:prstGeom prst="rect">
            <a:avLst/>
          </a:prstGeom>
        </p:spPr>
        <p:txBody>
          <a:bodyPr wrap="square">
            <a:spAutoFit/>
          </a:bodyPr>
          <a:lstStyle/>
          <a:p>
            <a:pPr marL="449580">
              <a:lnSpc>
                <a:spcPct val="107000"/>
              </a:lnSpc>
              <a:spcAft>
                <a:spcPts val="20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"9 Und sie kamen zu dem Hohenpriester Hilkija und übergaben das Geld, das zum Haus Gottes gebracht worden war, das die Leviten, die an der Schwelle Wache hielten, von Manasse, Ephraim und von dem ganzen Überrest Israels und von ganz Juda und Benjamin und von den Einwohnern Jerusalems gesammelt hatten. 10 Sie gaben es aber den Werkmeistern, die am Haus des HERRN die Arbeit zu beaufsichtigen hatten, und diese gaben es den Arbeitern, die am Haus des HERRN arbeiteten, um das Haus wiederherzustellen und auszubessern; 11 und zwar gaben sie es den Handwerkern und den Bauleuten, um gehauene Steine zu kaufen und Holz für die Bindebalken und für die Balken der Häuser, welche die Könige von Juda hatten verfallen lassen. …</a:t>
            </a:r>
            <a:endParaRPr lang="de-CH" i="1"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53680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18D3FB59-E1ED-4738-9D35-95D984E48FE4}"/>
              </a:ext>
            </a:extLst>
          </p:cNvPr>
          <p:cNvSpPr/>
          <p:nvPr/>
        </p:nvSpPr>
        <p:spPr>
          <a:xfrm>
            <a:off x="447483" y="531379"/>
            <a:ext cx="1778051" cy="532903"/>
          </a:xfrm>
          <a:prstGeom prst="rect">
            <a:avLst/>
          </a:prstGeom>
        </p:spPr>
        <p:txBody>
          <a:bodyPr wrap="none">
            <a:spAutoFit/>
          </a:bodyPr>
          <a:lstStyle/>
          <a:p>
            <a:pPr>
              <a:lnSpc>
                <a:spcPct val="107000"/>
              </a:lnSpc>
              <a:spcBef>
                <a:spcPts val="1200"/>
              </a:spcBef>
            </a:pPr>
            <a:r>
              <a:rPr lang="de-CH" sz="2800" kern="0" dirty="0">
                <a:cs typeface="Times New Roman" panose="02020603050405020304" pitchFamily="18" charset="0"/>
              </a:rPr>
              <a:t>König Josia</a:t>
            </a:r>
          </a:p>
        </p:txBody>
      </p:sp>
      <p:sp>
        <p:nvSpPr>
          <p:cNvPr id="2" name="Rechteck 1">
            <a:extLst>
              <a:ext uri="{FF2B5EF4-FFF2-40B4-BE49-F238E27FC236}">
                <a16:creationId xmlns:a16="http://schemas.microsoft.com/office/drawing/2014/main" id="{CC384374-7166-484E-9FD4-53B2DA354068}"/>
              </a:ext>
            </a:extLst>
          </p:cNvPr>
          <p:cNvSpPr/>
          <p:nvPr/>
        </p:nvSpPr>
        <p:spPr>
          <a:xfrm>
            <a:off x="0" y="1180973"/>
            <a:ext cx="11744516" cy="3299045"/>
          </a:xfrm>
          <a:prstGeom prst="rect">
            <a:avLst/>
          </a:prstGeom>
        </p:spPr>
        <p:txBody>
          <a:bodyPr wrap="square">
            <a:spAutoFit/>
          </a:bodyPr>
          <a:lstStyle/>
          <a:p>
            <a:pPr marL="449580">
              <a:lnSpc>
                <a:spcPct val="107000"/>
              </a:lnSpc>
              <a:spcAft>
                <a:spcPts val="20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12 Und die Leute arbeiteten getreulich an dem Werk. Und Jahat und Obadja waren über sie eingesetzt, die Leviten von den Söhnen Meraris, Sacharja und Meschullam von den Söhnen der Kahatiter, um die Aufsicht zu führen, und die Leviten, alle, die sich auf Musikinstrumente verstanden. 13 Auch über die Lastträger und alle Arbeitsleute der verschiedenen Gewerbe waren sie Aufseher, und einige von den Leviten waren Schreiber, Vorsteher und Torhüter." </a:t>
            </a:r>
            <a:r>
              <a:rPr lang="de-CH" sz="2800" i="1" dirty="0">
                <a:latin typeface="Calibri" panose="020F0502020204030204" pitchFamily="34" charset="0"/>
                <a:ea typeface="Calibri" panose="020F0502020204030204" pitchFamily="34" charset="0"/>
                <a:cs typeface="Times New Roman" panose="02020603050405020304" pitchFamily="18" charset="0"/>
              </a:rPr>
              <a:t>2 Chr 34,9-13</a:t>
            </a:r>
            <a:endParaRPr lang="de-CH" i="1"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Rechteck 5">
            <a:extLst>
              <a:ext uri="{FF2B5EF4-FFF2-40B4-BE49-F238E27FC236}">
                <a16:creationId xmlns:a16="http://schemas.microsoft.com/office/drawing/2014/main" id="{459C85FF-CE8F-474C-A354-C214513F3B83}"/>
              </a:ext>
            </a:extLst>
          </p:cNvPr>
          <p:cNvSpPr/>
          <p:nvPr/>
        </p:nvSpPr>
        <p:spPr>
          <a:xfrm>
            <a:off x="447483" y="531379"/>
            <a:ext cx="8901796" cy="532903"/>
          </a:xfrm>
          <a:prstGeom prst="rect">
            <a:avLst/>
          </a:prstGeom>
        </p:spPr>
        <p:txBody>
          <a:bodyPr wrap="none">
            <a:spAutoFit/>
          </a:bodyPr>
          <a:lstStyle/>
          <a:p>
            <a:pPr>
              <a:lnSpc>
                <a:spcPct val="107000"/>
              </a:lnSpc>
              <a:spcBef>
                <a:spcPts val="1200"/>
              </a:spcBef>
            </a:pPr>
            <a:r>
              <a:rPr lang="de-CH" sz="2800" kern="0" dirty="0">
                <a:cs typeface="Times New Roman" panose="02020603050405020304" pitchFamily="18" charset="0"/>
              </a:rPr>
              <a:t>König Josia – Reinigung führt zum Interesse am Haus Gottes</a:t>
            </a:r>
          </a:p>
        </p:txBody>
      </p:sp>
    </p:spTree>
    <p:extLst>
      <p:ext uri="{BB962C8B-B14F-4D97-AF65-F5344CB8AC3E}">
        <p14:creationId xmlns:p14="http://schemas.microsoft.com/office/powerpoint/2010/main" val="4246480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7F68FAFD-8CA7-4127-96EC-74E2FFF63FF2}"/>
              </a:ext>
            </a:extLst>
          </p:cNvPr>
          <p:cNvSpPr txBox="1"/>
          <p:nvPr/>
        </p:nvSpPr>
        <p:spPr>
          <a:xfrm>
            <a:off x="563103" y="852056"/>
            <a:ext cx="11417612" cy="1138773"/>
          </a:xfrm>
          <a:prstGeom prst="rect">
            <a:avLst/>
          </a:prstGeom>
          <a:noFill/>
        </p:spPr>
        <p:txBody>
          <a:bodyPr wrap="square" rtlCol="0">
            <a:spAutoFit/>
          </a:bodyPr>
          <a:lstStyle/>
          <a:p>
            <a:pPr lvl="0"/>
            <a:r>
              <a:rPr lang="de-CH" sz="3400" dirty="0"/>
              <a:t>Thema</a:t>
            </a:r>
          </a:p>
          <a:p>
            <a:r>
              <a:rPr lang="de-CH" sz="3400" dirty="0"/>
              <a:t>Was für einen Einfluss hat das Wort Gottes auf mein Leben?</a:t>
            </a:r>
          </a:p>
        </p:txBody>
      </p:sp>
      <p:sp>
        <p:nvSpPr>
          <p:cNvPr id="8" name="Textfeld 7">
            <a:extLst>
              <a:ext uri="{FF2B5EF4-FFF2-40B4-BE49-F238E27FC236}">
                <a16:creationId xmlns:a16="http://schemas.microsoft.com/office/drawing/2014/main" id="{321DC817-B0B6-4742-9BE2-F038ED435A12}"/>
              </a:ext>
            </a:extLst>
          </p:cNvPr>
          <p:cNvSpPr txBox="1"/>
          <p:nvPr/>
        </p:nvSpPr>
        <p:spPr>
          <a:xfrm>
            <a:off x="563103" y="2919280"/>
            <a:ext cx="11417612" cy="3231654"/>
          </a:xfrm>
          <a:prstGeom prst="rect">
            <a:avLst/>
          </a:prstGeom>
          <a:noFill/>
        </p:spPr>
        <p:txBody>
          <a:bodyPr wrap="square" rtlCol="0">
            <a:spAutoFit/>
          </a:bodyPr>
          <a:lstStyle/>
          <a:p>
            <a:pPr lvl="0"/>
            <a:r>
              <a:rPr lang="de-CH" sz="3400" dirty="0"/>
              <a:t>Schlüsselvers: 2 Chr 30,21</a:t>
            </a:r>
          </a:p>
          <a:p>
            <a:pPr lvl="0"/>
            <a:endParaRPr lang="de-CH" sz="3400" dirty="0"/>
          </a:p>
          <a:p>
            <a:r>
              <a:rPr lang="de-CH" sz="3400" b="1" dirty="0"/>
              <a:t>"Und in all seinem Werk, das er im Dienst des Hauses Gottes und nach dem Gesetz und Gebot unternahm, um seinen Gott zu suchen, handelte er von ganzem Herzen, und so gelang es ihm auch."</a:t>
            </a:r>
            <a:r>
              <a:rPr lang="de-CH" sz="3400" dirty="0"/>
              <a:t> </a:t>
            </a:r>
          </a:p>
        </p:txBody>
      </p:sp>
    </p:spTree>
    <p:extLst>
      <p:ext uri="{BB962C8B-B14F-4D97-AF65-F5344CB8AC3E}">
        <p14:creationId xmlns:p14="http://schemas.microsoft.com/office/powerpoint/2010/main" val="1890092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18D3FB59-E1ED-4738-9D35-95D984E48FE4}"/>
              </a:ext>
            </a:extLst>
          </p:cNvPr>
          <p:cNvSpPr/>
          <p:nvPr/>
        </p:nvSpPr>
        <p:spPr>
          <a:xfrm>
            <a:off x="447483" y="531379"/>
            <a:ext cx="1778051" cy="532903"/>
          </a:xfrm>
          <a:prstGeom prst="rect">
            <a:avLst/>
          </a:prstGeom>
        </p:spPr>
        <p:txBody>
          <a:bodyPr wrap="none">
            <a:spAutoFit/>
          </a:bodyPr>
          <a:lstStyle/>
          <a:p>
            <a:pPr>
              <a:lnSpc>
                <a:spcPct val="107000"/>
              </a:lnSpc>
              <a:spcBef>
                <a:spcPts val="1200"/>
              </a:spcBef>
            </a:pPr>
            <a:r>
              <a:rPr lang="de-CH" sz="2800" kern="0" dirty="0">
                <a:cs typeface="Times New Roman" panose="02020603050405020304" pitchFamily="18" charset="0"/>
              </a:rPr>
              <a:t>König Josia</a:t>
            </a:r>
          </a:p>
        </p:txBody>
      </p:sp>
      <p:graphicFrame>
        <p:nvGraphicFramePr>
          <p:cNvPr id="3" name="Tabelle 2">
            <a:extLst>
              <a:ext uri="{FF2B5EF4-FFF2-40B4-BE49-F238E27FC236}">
                <a16:creationId xmlns:a16="http://schemas.microsoft.com/office/drawing/2014/main" id="{666324A0-402B-446C-9E16-584FDD6B9FFE}"/>
              </a:ext>
            </a:extLst>
          </p:cNvPr>
          <p:cNvGraphicFramePr>
            <a:graphicFrameLocks noGrp="1"/>
          </p:cNvGraphicFramePr>
          <p:nvPr>
            <p:extLst>
              <p:ext uri="{D42A27DB-BD31-4B8C-83A1-F6EECF244321}">
                <p14:modId xmlns:p14="http://schemas.microsoft.com/office/powerpoint/2010/main" val="3714276453"/>
              </p:ext>
            </p:extLst>
          </p:nvPr>
        </p:nvGraphicFramePr>
        <p:xfrm>
          <a:off x="558598" y="1334745"/>
          <a:ext cx="11286656" cy="748030"/>
        </p:xfrm>
        <a:graphic>
          <a:graphicData uri="http://schemas.openxmlformats.org/drawingml/2006/table">
            <a:tbl>
              <a:tblPr firstRow="1" firstCol="1" bandRow="1">
                <a:tableStyleId>{5C22544A-7EE6-4342-B048-85BDC9FD1C3A}</a:tableStyleId>
              </a:tblPr>
              <a:tblGrid>
                <a:gridCol w="1406268">
                  <a:extLst>
                    <a:ext uri="{9D8B030D-6E8A-4147-A177-3AD203B41FA5}">
                      <a16:colId xmlns:a16="http://schemas.microsoft.com/office/drawing/2014/main" val="3440443980"/>
                    </a:ext>
                  </a:extLst>
                </a:gridCol>
                <a:gridCol w="2019905">
                  <a:extLst>
                    <a:ext uri="{9D8B030D-6E8A-4147-A177-3AD203B41FA5}">
                      <a16:colId xmlns:a16="http://schemas.microsoft.com/office/drawing/2014/main" val="108785853"/>
                    </a:ext>
                  </a:extLst>
                </a:gridCol>
                <a:gridCol w="5665333">
                  <a:extLst>
                    <a:ext uri="{9D8B030D-6E8A-4147-A177-3AD203B41FA5}">
                      <a16:colId xmlns:a16="http://schemas.microsoft.com/office/drawing/2014/main" val="4033434810"/>
                    </a:ext>
                  </a:extLst>
                </a:gridCol>
                <a:gridCol w="2195150">
                  <a:extLst>
                    <a:ext uri="{9D8B030D-6E8A-4147-A177-3AD203B41FA5}">
                      <a16:colId xmlns:a16="http://schemas.microsoft.com/office/drawing/2014/main" val="385882713"/>
                    </a:ext>
                  </a:extLst>
                </a:gridCol>
              </a:tblGrid>
              <a:tr h="0">
                <a:tc>
                  <a:txBody>
                    <a:bodyPr/>
                    <a:lstStyle/>
                    <a:p>
                      <a:pPr algn="ctr">
                        <a:lnSpc>
                          <a:spcPct val="107000"/>
                        </a:lnSpc>
                        <a:spcAft>
                          <a:spcPts val="0"/>
                        </a:spcAft>
                      </a:pPr>
                      <a:r>
                        <a:rPr lang="de-CH" sz="2400" dirty="0">
                          <a:solidFill>
                            <a:schemeClr val="tx1"/>
                          </a:solidFill>
                          <a:effectLst/>
                        </a:rPr>
                        <a:t>Alter</a:t>
                      </a:r>
                      <a:endParaRPr lang="de-CH"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de-CH" sz="2400" dirty="0">
                          <a:solidFill>
                            <a:schemeClr val="tx1"/>
                          </a:solidFill>
                          <a:effectLst/>
                        </a:rPr>
                        <a:t>Regierungszeit</a:t>
                      </a:r>
                      <a:endParaRPr lang="de-CH"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de-CH" sz="2400" dirty="0">
                          <a:solidFill>
                            <a:schemeClr val="tx1"/>
                          </a:solidFill>
                          <a:effectLst/>
                        </a:rPr>
                        <a:t>Beschreibung</a:t>
                      </a:r>
                      <a:endParaRPr lang="de-CH"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de-CH" sz="2400" dirty="0">
                          <a:solidFill>
                            <a:schemeClr val="tx1"/>
                          </a:solidFill>
                          <a:effectLst/>
                        </a:rPr>
                        <a:t>Bibelstelle</a:t>
                      </a:r>
                      <a:endParaRPr lang="de-CH"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78737296"/>
                  </a:ext>
                </a:extLst>
              </a:tr>
              <a:tr h="0">
                <a:tc>
                  <a:txBody>
                    <a:bodyPr/>
                    <a:lstStyle/>
                    <a:p>
                      <a:pPr>
                        <a:lnSpc>
                          <a:spcPct val="107000"/>
                        </a:lnSpc>
                        <a:spcAft>
                          <a:spcPts val="0"/>
                        </a:spcAft>
                      </a:pPr>
                      <a:r>
                        <a:rPr lang="de-CH" sz="2400" b="1" dirty="0">
                          <a:solidFill>
                            <a:schemeClr val="tx1"/>
                          </a:solidFill>
                          <a:effectLst/>
                        </a:rPr>
                        <a:t>26 Jahren</a:t>
                      </a:r>
                      <a:endParaRPr lang="de-CH"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lnSpc>
                          <a:spcPct val="107000"/>
                        </a:lnSpc>
                        <a:spcAft>
                          <a:spcPts val="0"/>
                        </a:spcAft>
                      </a:pPr>
                      <a:r>
                        <a:rPr lang="de-CH" sz="2400" b="1" dirty="0">
                          <a:solidFill>
                            <a:schemeClr val="tx1"/>
                          </a:solidFill>
                          <a:effectLst/>
                        </a:rPr>
                        <a:t>18 Königsjahr</a:t>
                      </a:r>
                      <a:endParaRPr lang="de-CH"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lnSpc>
                          <a:spcPct val="107000"/>
                        </a:lnSpc>
                        <a:spcAft>
                          <a:spcPts val="0"/>
                        </a:spcAft>
                      </a:pPr>
                      <a:r>
                        <a:rPr lang="de-CH" sz="2400" b="1" dirty="0">
                          <a:solidFill>
                            <a:schemeClr val="tx1"/>
                          </a:solidFill>
                          <a:effectLst/>
                        </a:rPr>
                        <a:t>Der Einfluss des Wortes Gottes</a:t>
                      </a:r>
                      <a:endParaRPr lang="de-CH"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lnSpc>
                          <a:spcPct val="107000"/>
                        </a:lnSpc>
                        <a:spcAft>
                          <a:spcPts val="0"/>
                        </a:spcAft>
                      </a:pPr>
                      <a:r>
                        <a:rPr lang="de-CH" sz="2400" b="1" dirty="0">
                          <a:solidFill>
                            <a:schemeClr val="tx1"/>
                          </a:solidFill>
                          <a:effectLst/>
                        </a:rPr>
                        <a:t>2 Chr 34,14-28</a:t>
                      </a:r>
                      <a:endParaRPr lang="de-CH"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3281582767"/>
                  </a:ext>
                </a:extLst>
              </a:tr>
            </a:tbl>
          </a:graphicData>
        </a:graphic>
      </p:graphicFrame>
      <p:sp>
        <p:nvSpPr>
          <p:cNvPr id="2" name="Rechteck 1">
            <a:extLst>
              <a:ext uri="{FF2B5EF4-FFF2-40B4-BE49-F238E27FC236}">
                <a16:creationId xmlns:a16="http://schemas.microsoft.com/office/drawing/2014/main" id="{6B81130D-F258-4ACF-89EB-4FECAE6FFEEC}"/>
              </a:ext>
            </a:extLst>
          </p:cNvPr>
          <p:cNvSpPr/>
          <p:nvPr/>
        </p:nvSpPr>
        <p:spPr>
          <a:xfrm>
            <a:off x="0" y="2685234"/>
            <a:ext cx="11845254" cy="2838021"/>
          </a:xfrm>
          <a:prstGeom prst="rect">
            <a:avLst/>
          </a:prstGeom>
        </p:spPr>
        <p:txBody>
          <a:bodyPr wrap="square">
            <a:spAutoFit/>
          </a:bodyPr>
          <a:lstStyle/>
          <a:p>
            <a:pPr marL="449580">
              <a:lnSpc>
                <a:spcPct val="107000"/>
              </a:lnSpc>
              <a:spcAft>
                <a:spcPts val="20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"14 Als sie aber das Geld herausnahmen, das zum Haus des HERRN gebracht worden war, fand der Priester Hilkija das Buch des Gesetzes des HERRN, das durch Mose [gegeben worden war]. 15 Da ergriff Hilkija das Wort und sprach zu Schaphan, dem Schreiber: Ich habe das Buch des Gesetzes im Haus des HERRN gefunden! Und Hilkija übergab Schaphan das Buch." </a:t>
            </a:r>
            <a:r>
              <a:rPr lang="de-CH" sz="2800" i="1" dirty="0">
                <a:latin typeface="Calibri" panose="020F0502020204030204" pitchFamily="34" charset="0"/>
                <a:ea typeface="Calibri" panose="020F0502020204030204" pitchFamily="34" charset="0"/>
                <a:cs typeface="Times New Roman" panose="02020603050405020304" pitchFamily="18" charset="0"/>
              </a:rPr>
              <a:t>2 Chr 34,14-15</a:t>
            </a:r>
          </a:p>
        </p:txBody>
      </p:sp>
    </p:spTree>
    <p:extLst>
      <p:ext uri="{BB962C8B-B14F-4D97-AF65-F5344CB8AC3E}">
        <p14:creationId xmlns:p14="http://schemas.microsoft.com/office/powerpoint/2010/main" val="2757953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18D3FB59-E1ED-4738-9D35-95D984E48FE4}"/>
              </a:ext>
            </a:extLst>
          </p:cNvPr>
          <p:cNvSpPr/>
          <p:nvPr/>
        </p:nvSpPr>
        <p:spPr>
          <a:xfrm>
            <a:off x="447483" y="531379"/>
            <a:ext cx="1778051" cy="532903"/>
          </a:xfrm>
          <a:prstGeom prst="rect">
            <a:avLst/>
          </a:prstGeom>
        </p:spPr>
        <p:txBody>
          <a:bodyPr wrap="none">
            <a:spAutoFit/>
          </a:bodyPr>
          <a:lstStyle/>
          <a:p>
            <a:pPr>
              <a:lnSpc>
                <a:spcPct val="107000"/>
              </a:lnSpc>
              <a:spcBef>
                <a:spcPts val="1200"/>
              </a:spcBef>
            </a:pPr>
            <a:r>
              <a:rPr lang="de-CH" sz="2800" kern="0" dirty="0">
                <a:cs typeface="Times New Roman" panose="02020603050405020304" pitchFamily="18" charset="0"/>
              </a:rPr>
              <a:t>König Josia</a:t>
            </a:r>
          </a:p>
        </p:txBody>
      </p:sp>
      <p:sp>
        <p:nvSpPr>
          <p:cNvPr id="2" name="Rechteck 1">
            <a:extLst>
              <a:ext uri="{FF2B5EF4-FFF2-40B4-BE49-F238E27FC236}">
                <a16:creationId xmlns:a16="http://schemas.microsoft.com/office/drawing/2014/main" id="{6B81130D-F258-4ACF-89EB-4FECAE6FFEEC}"/>
              </a:ext>
            </a:extLst>
          </p:cNvPr>
          <p:cNvSpPr/>
          <p:nvPr/>
        </p:nvSpPr>
        <p:spPr>
          <a:xfrm>
            <a:off x="447483" y="1259106"/>
            <a:ext cx="11246770" cy="3108543"/>
          </a:xfrm>
          <a:prstGeom prst="rect">
            <a:avLst/>
          </a:prstGeom>
        </p:spPr>
        <p:txBody>
          <a:bodyPr wrap="square">
            <a:spAutoFit/>
          </a:bodyPr>
          <a:lstStyle/>
          <a:p>
            <a:r>
              <a:rPr lang="de-CH" sz="2800" dirty="0"/>
              <a:t>"16 Schaphan aber brachte das Buch zum König und meldete dem König und sprach: Deine Knechte führen alles aus, was ihnen aufgetragen wurde. 17 Sie haben das Geld ausgeschüttet, das im Haus des HERRN vorgefunden worden ist, und haben es den Aufsehern und den Arbeitern gegeben. 18 Dann berichtete Schaphan, der Schreiber, dem König und sprach: Der Priester Hilkija hat mir ein Buch gegeben! Und Schaphan las daraus dem König vor." </a:t>
            </a:r>
            <a:r>
              <a:rPr lang="de-CH" sz="2800" i="1" dirty="0"/>
              <a:t>2 Chr 34,16-18</a:t>
            </a:r>
          </a:p>
        </p:txBody>
      </p:sp>
      <p:sp>
        <p:nvSpPr>
          <p:cNvPr id="5" name="Rechteck 4">
            <a:extLst>
              <a:ext uri="{FF2B5EF4-FFF2-40B4-BE49-F238E27FC236}">
                <a16:creationId xmlns:a16="http://schemas.microsoft.com/office/drawing/2014/main" id="{D49331C0-C873-4964-8759-2082B6E29AAA}"/>
              </a:ext>
            </a:extLst>
          </p:cNvPr>
          <p:cNvSpPr/>
          <p:nvPr/>
        </p:nvSpPr>
        <p:spPr>
          <a:xfrm>
            <a:off x="447483" y="531379"/>
            <a:ext cx="6603090" cy="532903"/>
          </a:xfrm>
          <a:prstGeom prst="rect">
            <a:avLst/>
          </a:prstGeom>
        </p:spPr>
        <p:txBody>
          <a:bodyPr wrap="none">
            <a:spAutoFit/>
          </a:bodyPr>
          <a:lstStyle/>
          <a:p>
            <a:pPr>
              <a:lnSpc>
                <a:spcPct val="107000"/>
              </a:lnSpc>
              <a:spcBef>
                <a:spcPts val="1200"/>
              </a:spcBef>
            </a:pPr>
            <a:r>
              <a:rPr lang="de-CH" sz="2800" kern="0" dirty="0">
                <a:cs typeface="Times New Roman" panose="02020603050405020304" pitchFamily="18" charset="0"/>
              </a:rPr>
              <a:t>König Josia – der Einfluss des Wortes Gottes</a:t>
            </a:r>
          </a:p>
        </p:txBody>
      </p:sp>
    </p:spTree>
    <p:extLst>
      <p:ext uri="{BB962C8B-B14F-4D97-AF65-F5344CB8AC3E}">
        <p14:creationId xmlns:p14="http://schemas.microsoft.com/office/powerpoint/2010/main" val="22708707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18D3FB59-E1ED-4738-9D35-95D984E48FE4}"/>
              </a:ext>
            </a:extLst>
          </p:cNvPr>
          <p:cNvSpPr/>
          <p:nvPr/>
        </p:nvSpPr>
        <p:spPr>
          <a:xfrm>
            <a:off x="447483" y="531379"/>
            <a:ext cx="6603090" cy="532903"/>
          </a:xfrm>
          <a:prstGeom prst="rect">
            <a:avLst/>
          </a:prstGeom>
        </p:spPr>
        <p:txBody>
          <a:bodyPr wrap="none">
            <a:spAutoFit/>
          </a:bodyPr>
          <a:lstStyle/>
          <a:p>
            <a:pPr>
              <a:lnSpc>
                <a:spcPct val="107000"/>
              </a:lnSpc>
              <a:spcBef>
                <a:spcPts val="1200"/>
              </a:spcBef>
            </a:pPr>
            <a:r>
              <a:rPr lang="de-CH" sz="2800" kern="0" dirty="0">
                <a:cs typeface="Times New Roman" panose="02020603050405020304" pitchFamily="18" charset="0"/>
              </a:rPr>
              <a:t>König Josia – der Einfluss des Wortes Gottes</a:t>
            </a:r>
          </a:p>
        </p:txBody>
      </p:sp>
      <p:sp>
        <p:nvSpPr>
          <p:cNvPr id="2" name="Rechteck 1">
            <a:extLst>
              <a:ext uri="{FF2B5EF4-FFF2-40B4-BE49-F238E27FC236}">
                <a16:creationId xmlns:a16="http://schemas.microsoft.com/office/drawing/2014/main" id="{6B81130D-F258-4ACF-89EB-4FECAE6FFEEC}"/>
              </a:ext>
            </a:extLst>
          </p:cNvPr>
          <p:cNvSpPr/>
          <p:nvPr/>
        </p:nvSpPr>
        <p:spPr>
          <a:xfrm>
            <a:off x="447483" y="1259106"/>
            <a:ext cx="11246770" cy="3970318"/>
          </a:xfrm>
          <a:prstGeom prst="rect">
            <a:avLst/>
          </a:prstGeom>
        </p:spPr>
        <p:txBody>
          <a:bodyPr wrap="square">
            <a:spAutoFit/>
          </a:bodyPr>
          <a:lstStyle/>
          <a:p>
            <a:r>
              <a:rPr lang="de-CH" sz="2800" dirty="0"/>
              <a:t>"19 Und es geschah, als der König die Worte des Gesetzes hörte, da zerriss er seine Kleider. 20 Und der König gebot Hilkija und Achikam, dem Sohn Schaphans, und Abdon, dem Sohn Michas, und Schaphan, dem Schreiber, und Asaja, dem Knecht des Königs, und sprach: 21 Geht hin, befragt den HERRN für mich und für die Übriggebliebenen in Israel und Juda wegen der Worte des Buches, das gefunden worden ist! Denn groß ist der Zorn des HERRN, der über uns ausgegossen ist, weil unsere Väter das Wort des HERRN nicht befolgt haben, dass sie alles getan hätten, was in diesem Buch geschrieben steht!" </a:t>
            </a:r>
            <a:r>
              <a:rPr lang="de-CH" sz="2800" i="1" dirty="0"/>
              <a:t>2 Chr 34,19-21</a:t>
            </a:r>
          </a:p>
        </p:txBody>
      </p:sp>
    </p:spTree>
    <p:extLst>
      <p:ext uri="{BB962C8B-B14F-4D97-AF65-F5344CB8AC3E}">
        <p14:creationId xmlns:p14="http://schemas.microsoft.com/office/powerpoint/2010/main" val="33014001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18D3FB59-E1ED-4738-9D35-95D984E48FE4}"/>
              </a:ext>
            </a:extLst>
          </p:cNvPr>
          <p:cNvSpPr/>
          <p:nvPr/>
        </p:nvSpPr>
        <p:spPr>
          <a:xfrm>
            <a:off x="447483" y="531379"/>
            <a:ext cx="6603090" cy="532903"/>
          </a:xfrm>
          <a:prstGeom prst="rect">
            <a:avLst/>
          </a:prstGeom>
        </p:spPr>
        <p:txBody>
          <a:bodyPr wrap="none">
            <a:spAutoFit/>
          </a:bodyPr>
          <a:lstStyle/>
          <a:p>
            <a:pPr>
              <a:lnSpc>
                <a:spcPct val="107000"/>
              </a:lnSpc>
              <a:spcBef>
                <a:spcPts val="1200"/>
              </a:spcBef>
            </a:pPr>
            <a:r>
              <a:rPr lang="de-CH" sz="2800" kern="0" dirty="0">
                <a:cs typeface="Times New Roman" panose="02020603050405020304" pitchFamily="18" charset="0"/>
              </a:rPr>
              <a:t>König Josia – der Einfluss des Wortes Gottes</a:t>
            </a:r>
          </a:p>
        </p:txBody>
      </p:sp>
      <p:sp>
        <p:nvSpPr>
          <p:cNvPr id="2" name="Rechteck 1">
            <a:extLst>
              <a:ext uri="{FF2B5EF4-FFF2-40B4-BE49-F238E27FC236}">
                <a16:creationId xmlns:a16="http://schemas.microsoft.com/office/drawing/2014/main" id="{6B81130D-F258-4ACF-89EB-4FECAE6FFEEC}"/>
              </a:ext>
            </a:extLst>
          </p:cNvPr>
          <p:cNvSpPr/>
          <p:nvPr/>
        </p:nvSpPr>
        <p:spPr>
          <a:xfrm>
            <a:off x="447483" y="1259106"/>
            <a:ext cx="11246770" cy="3539430"/>
          </a:xfrm>
          <a:prstGeom prst="rect">
            <a:avLst/>
          </a:prstGeom>
        </p:spPr>
        <p:txBody>
          <a:bodyPr wrap="square">
            <a:spAutoFit/>
          </a:bodyPr>
          <a:lstStyle/>
          <a:p>
            <a:r>
              <a:rPr lang="de-CH" sz="2800" dirty="0"/>
              <a:t>"23 Sie aber sprach zu ihnen: So spricht der HERR, der Gott Israels: Sagt dem Mann, der euch zu mir gesandt hat: 24 So spricht der HERR: »Siehe, ich will Unheil bringen über diesen Ort und über seine Einwohner, nämlich alle die Flüche, die geschrieben stehen in dem Buch, das man vor dem König von Juda gelesen hat, 25 weil sie mich verlassen und anderen Göttern geräuchert haben, um mich herauszufordern mit allen Werken ihrer Hände; deshalb wird mein Zorn sich über diesen Ort ergießen und nicht ausgelöscht werden!«" </a:t>
            </a:r>
            <a:r>
              <a:rPr lang="de-CH" sz="2800" i="1" dirty="0"/>
              <a:t>2 Chr 34,23-25</a:t>
            </a:r>
          </a:p>
        </p:txBody>
      </p:sp>
    </p:spTree>
    <p:extLst>
      <p:ext uri="{BB962C8B-B14F-4D97-AF65-F5344CB8AC3E}">
        <p14:creationId xmlns:p14="http://schemas.microsoft.com/office/powerpoint/2010/main" val="8322451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18D3FB59-E1ED-4738-9D35-95D984E48FE4}"/>
              </a:ext>
            </a:extLst>
          </p:cNvPr>
          <p:cNvSpPr/>
          <p:nvPr/>
        </p:nvSpPr>
        <p:spPr>
          <a:xfrm>
            <a:off x="447483" y="531379"/>
            <a:ext cx="6603090" cy="532903"/>
          </a:xfrm>
          <a:prstGeom prst="rect">
            <a:avLst/>
          </a:prstGeom>
        </p:spPr>
        <p:txBody>
          <a:bodyPr wrap="none">
            <a:spAutoFit/>
          </a:bodyPr>
          <a:lstStyle/>
          <a:p>
            <a:pPr>
              <a:lnSpc>
                <a:spcPct val="107000"/>
              </a:lnSpc>
              <a:spcBef>
                <a:spcPts val="1200"/>
              </a:spcBef>
            </a:pPr>
            <a:r>
              <a:rPr lang="de-CH" sz="2800" kern="0" dirty="0">
                <a:cs typeface="Times New Roman" panose="02020603050405020304" pitchFamily="18" charset="0"/>
              </a:rPr>
              <a:t>König Josia – der Einfluss des Wortes Gottes</a:t>
            </a:r>
          </a:p>
        </p:txBody>
      </p:sp>
      <p:sp>
        <p:nvSpPr>
          <p:cNvPr id="2" name="Rechteck 1">
            <a:extLst>
              <a:ext uri="{FF2B5EF4-FFF2-40B4-BE49-F238E27FC236}">
                <a16:creationId xmlns:a16="http://schemas.microsoft.com/office/drawing/2014/main" id="{6B81130D-F258-4ACF-89EB-4FECAE6FFEEC}"/>
              </a:ext>
            </a:extLst>
          </p:cNvPr>
          <p:cNvSpPr/>
          <p:nvPr/>
        </p:nvSpPr>
        <p:spPr>
          <a:xfrm>
            <a:off x="447483" y="1259106"/>
            <a:ext cx="11246770" cy="4832092"/>
          </a:xfrm>
          <a:prstGeom prst="rect">
            <a:avLst/>
          </a:prstGeom>
        </p:spPr>
        <p:txBody>
          <a:bodyPr wrap="square">
            <a:spAutoFit/>
          </a:bodyPr>
          <a:lstStyle/>
          <a:p>
            <a:r>
              <a:rPr lang="de-CH" sz="2800" dirty="0"/>
              <a:t>"26 Zu dem König von Juda aber, der euch gesandt hat, um den HERRN zu befragen, sollt ihr so reden: So spricht der HERR, der Gott Israels: »Was die Worte betrifft, die du gehört hast 27 — weil dein Herz weich geworden ist und du dich vor Gott gedemütigt hast, als du seine Worte gegen diesen Ort und gegen seine Einwohner hörtest, ja, weil du dich vor mir gedemütigt und deine Kleider zerrissen und vor mir geweint hast, so habe auch ich darauf gehört, spricht der HERR. 28 Siehe, ich will dich zu deinen Vätern versammeln, dass du in Frieden in dein Grab gebracht wirst und deine Augen all das Unheil nicht sehen müssen, das ich über diesen Ort und seine Einwohner bringen will!« Und sie brachten dem König diese Antwort." </a:t>
            </a:r>
          </a:p>
          <a:p>
            <a:r>
              <a:rPr lang="de-CH" sz="2800" i="1" dirty="0"/>
              <a:t>2 Chr 34,26-28</a:t>
            </a:r>
          </a:p>
        </p:txBody>
      </p:sp>
    </p:spTree>
    <p:extLst>
      <p:ext uri="{BB962C8B-B14F-4D97-AF65-F5344CB8AC3E}">
        <p14:creationId xmlns:p14="http://schemas.microsoft.com/office/powerpoint/2010/main" val="36645354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18D3FB59-E1ED-4738-9D35-95D984E48FE4}"/>
              </a:ext>
            </a:extLst>
          </p:cNvPr>
          <p:cNvSpPr/>
          <p:nvPr/>
        </p:nvSpPr>
        <p:spPr>
          <a:xfrm>
            <a:off x="447483" y="531379"/>
            <a:ext cx="6603090" cy="532903"/>
          </a:xfrm>
          <a:prstGeom prst="rect">
            <a:avLst/>
          </a:prstGeom>
        </p:spPr>
        <p:txBody>
          <a:bodyPr wrap="none">
            <a:spAutoFit/>
          </a:bodyPr>
          <a:lstStyle/>
          <a:p>
            <a:pPr>
              <a:lnSpc>
                <a:spcPct val="107000"/>
              </a:lnSpc>
              <a:spcBef>
                <a:spcPts val="1200"/>
              </a:spcBef>
            </a:pPr>
            <a:r>
              <a:rPr lang="de-CH" sz="2800" kern="0" dirty="0">
                <a:cs typeface="Times New Roman" panose="02020603050405020304" pitchFamily="18" charset="0"/>
              </a:rPr>
              <a:t>König Josia – der Einfluss des Wortes Gottes</a:t>
            </a:r>
          </a:p>
        </p:txBody>
      </p:sp>
      <p:sp>
        <p:nvSpPr>
          <p:cNvPr id="2" name="Rechteck 1">
            <a:extLst>
              <a:ext uri="{FF2B5EF4-FFF2-40B4-BE49-F238E27FC236}">
                <a16:creationId xmlns:a16="http://schemas.microsoft.com/office/drawing/2014/main" id="{6B81130D-F258-4ACF-89EB-4FECAE6FFEEC}"/>
              </a:ext>
            </a:extLst>
          </p:cNvPr>
          <p:cNvSpPr/>
          <p:nvPr/>
        </p:nvSpPr>
        <p:spPr>
          <a:xfrm>
            <a:off x="447483" y="1259106"/>
            <a:ext cx="11246770" cy="1384995"/>
          </a:xfrm>
          <a:prstGeom prst="rect">
            <a:avLst/>
          </a:prstGeom>
        </p:spPr>
        <p:txBody>
          <a:bodyPr wrap="square">
            <a:spAutoFit/>
          </a:bodyPr>
          <a:lstStyle/>
          <a:p>
            <a:r>
              <a:rPr lang="de-CH" sz="2800" dirty="0"/>
              <a:t>"9 Wenn wir aber unsere Sünden bekennen, so ist er treu und gerecht, dass er uns die Sünden vergibt und uns reinigt von aller Ungerechtigkeit." </a:t>
            </a:r>
          </a:p>
          <a:p>
            <a:r>
              <a:rPr lang="de-CH" sz="2800" i="1" dirty="0"/>
              <a:t>1 Joh 1,9</a:t>
            </a:r>
          </a:p>
        </p:txBody>
      </p:sp>
      <p:sp>
        <p:nvSpPr>
          <p:cNvPr id="3" name="Rechteck 2">
            <a:extLst>
              <a:ext uri="{FF2B5EF4-FFF2-40B4-BE49-F238E27FC236}">
                <a16:creationId xmlns:a16="http://schemas.microsoft.com/office/drawing/2014/main" id="{E5E8CD8B-C62F-426F-BD68-7F198EF9B228}"/>
              </a:ext>
            </a:extLst>
          </p:cNvPr>
          <p:cNvSpPr/>
          <p:nvPr/>
        </p:nvSpPr>
        <p:spPr>
          <a:xfrm>
            <a:off x="-25133" y="2940586"/>
            <a:ext cx="11719385" cy="993926"/>
          </a:xfrm>
          <a:prstGeom prst="rect">
            <a:avLst/>
          </a:prstGeom>
        </p:spPr>
        <p:txBody>
          <a:bodyPr wrap="square">
            <a:spAutoFit/>
          </a:bodyPr>
          <a:lstStyle/>
          <a:p>
            <a:pPr marL="449580">
              <a:lnSpc>
                <a:spcPct val="107000"/>
              </a:lnSpc>
              <a:spcAft>
                <a:spcPts val="20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de-DE"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12 Und vergib uns unsere Schulden, wie auch wir vergeben unseren Schuldnern.</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t>
            </a:r>
            <a:r>
              <a:rPr lang="de-CH" sz="2800" i="1" dirty="0">
                <a:latin typeface="Calibri" panose="020F0502020204030204" pitchFamily="34" charset="0"/>
                <a:ea typeface="Times New Roman" panose="02020603050405020304" pitchFamily="18" charset="0"/>
                <a:cs typeface="Times New Roman" panose="02020603050405020304" pitchFamily="18" charset="0"/>
              </a:rPr>
              <a:t>Mt 6,12</a:t>
            </a:r>
            <a:endParaRPr lang="de-CH" sz="2800" i="1"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Rechteck 4">
            <a:extLst>
              <a:ext uri="{FF2B5EF4-FFF2-40B4-BE49-F238E27FC236}">
                <a16:creationId xmlns:a16="http://schemas.microsoft.com/office/drawing/2014/main" id="{6DDA8B5B-A455-4480-A85F-00F999D070F8}"/>
              </a:ext>
            </a:extLst>
          </p:cNvPr>
          <p:cNvSpPr/>
          <p:nvPr/>
        </p:nvSpPr>
        <p:spPr>
          <a:xfrm>
            <a:off x="0" y="4230997"/>
            <a:ext cx="11694252" cy="1915974"/>
          </a:xfrm>
          <a:prstGeom prst="rect">
            <a:avLst/>
          </a:prstGeom>
        </p:spPr>
        <p:txBody>
          <a:bodyPr wrap="square">
            <a:spAutoFit/>
          </a:bodyPr>
          <a:lstStyle/>
          <a:p>
            <a:pPr marL="449580">
              <a:lnSpc>
                <a:spcPct val="107000"/>
              </a:lnSpc>
              <a:spcAft>
                <a:spcPts val="20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"4 Und ich will meine Hand ausstrecken gegen Juda und gegen alle Bewohner von Jerusalem und will von diesem Ort den Überrest des Baal[-Kultes] ausrotten, den Namen der Götzendiener samt den Priestern;" </a:t>
            </a:r>
            <a:r>
              <a:rPr lang="de-CH" sz="2800" i="1" dirty="0">
                <a:latin typeface="Calibri" panose="020F0502020204030204" pitchFamily="34" charset="0"/>
                <a:ea typeface="Calibri" panose="020F0502020204030204" pitchFamily="34" charset="0"/>
                <a:cs typeface="Times New Roman" panose="02020603050405020304" pitchFamily="18" charset="0"/>
              </a:rPr>
              <a:t>Zef 1,4</a:t>
            </a:r>
          </a:p>
        </p:txBody>
      </p:sp>
    </p:spTree>
    <p:extLst>
      <p:ext uri="{BB962C8B-B14F-4D97-AF65-F5344CB8AC3E}">
        <p14:creationId xmlns:p14="http://schemas.microsoft.com/office/powerpoint/2010/main" val="2706594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18D3FB59-E1ED-4738-9D35-95D984E48FE4}"/>
              </a:ext>
            </a:extLst>
          </p:cNvPr>
          <p:cNvSpPr/>
          <p:nvPr/>
        </p:nvSpPr>
        <p:spPr>
          <a:xfrm>
            <a:off x="447483" y="531379"/>
            <a:ext cx="1778051" cy="532903"/>
          </a:xfrm>
          <a:prstGeom prst="rect">
            <a:avLst/>
          </a:prstGeom>
        </p:spPr>
        <p:txBody>
          <a:bodyPr wrap="none">
            <a:spAutoFit/>
          </a:bodyPr>
          <a:lstStyle/>
          <a:p>
            <a:pPr>
              <a:lnSpc>
                <a:spcPct val="107000"/>
              </a:lnSpc>
              <a:spcBef>
                <a:spcPts val="1200"/>
              </a:spcBef>
            </a:pPr>
            <a:r>
              <a:rPr lang="de-CH" sz="2800" kern="0" dirty="0">
                <a:cs typeface="Times New Roman" panose="02020603050405020304" pitchFamily="18" charset="0"/>
              </a:rPr>
              <a:t>König Josia</a:t>
            </a:r>
          </a:p>
        </p:txBody>
      </p:sp>
      <p:graphicFrame>
        <p:nvGraphicFramePr>
          <p:cNvPr id="3" name="Tabelle 2">
            <a:extLst>
              <a:ext uri="{FF2B5EF4-FFF2-40B4-BE49-F238E27FC236}">
                <a16:creationId xmlns:a16="http://schemas.microsoft.com/office/drawing/2014/main" id="{666324A0-402B-446C-9E16-584FDD6B9FFE}"/>
              </a:ext>
            </a:extLst>
          </p:cNvPr>
          <p:cNvGraphicFramePr>
            <a:graphicFrameLocks noGrp="1"/>
          </p:cNvGraphicFramePr>
          <p:nvPr>
            <p:extLst>
              <p:ext uri="{D42A27DB-BD31-4B8C-83A1-F6EECF244321}">
                <p14:modId xmlns:p14="http://schemas.microsoft.com/office/powerpoint/2010/main" val="398099149"/>
              </p:ext>
            </p:extLst>
          </p:nvPr>
        </p:nvGraphicFramePr>
        <p:xfrm>
          <a:off x="558598" y="1334745"/>
          <a:ext cx="11286656" cy="1139381"/>
        </p:xfrm>
        <a:graphic>
          <a:graphicData uri="http://schemas.openxmlformats.org/drawingml/2006/table">
            <a:tbl>
              <a:tblPr firstRow="1" firstCol="1" bandRow="1">
                <a:tableStyleId>{5C22544A-7EE6-4342-B048-85BDC9FD1C3A}</a:tableStyleId>
              </a:tblPr>
              <a:tblGrid>
                <a:gridCol w="1406268">
                  <a:extLst>
                    <a:ext uri="{9D8B030D-6E8A-4147-A177-3AD203B41FA5}">
                      <a16:colId xmlns:a16="http://schemas.microsoft.com/office/drawing/2014/main" val="3440443980"/>
                    </a:ext>
                  </a:extLst>
                </a:gridCol>
                <a:gridCol w="2019905">
                  <a:extLst>
                    <a:ext uri="{9D8B030D-6E8A-4147-A177-3AD203B41FA5}">
                      <a16:colId xmlns:a16="http://schemas.microsoft.com/office/drawing/2014/main" val="108785853"/>
                    </a:ext>
                  </a:extLst>
                </a:gridCol>
                <a:gridCol w="5665333">
                  <a:extLst>
                    <a:ext uri="{9D8B030D-6E8A-4147-A177-3AD203B41FA5}">
                      <a16:colId xmlns:a16="http://schemas.microsoft.com/office/drawing/2014/main" val="4033434810"/>
                    </a:ext>
                  </a:extLst>
                </a:gridCol>
                <a:gridCol w="2195150">
                  <a:extLst>
                    <a:ext uri="{9D8B030D-6E8A-4147-A177-3AD203B41FA5}">
                      <a16:colId xmlns:a16="http://schemas.microsoft.com/office/drawing/2014/main" val="385882713"/>
                    </a:ext>
                  </a:extLst>
                </a:gridCol>
              </a:tblGrid>
              <a:tr h="0">
                <a:tc>
                  <a:txBody>
                    <a:bodyPr/>
                    <a:lstStyle/>
                    <a:p>
                      <a:pPr algn="ctr">
                        <a:lnSpc>
                          <a:spcPct val="107000"/>
                        </a:lnSpc>
                        <a:spcAft>
                          <a:spcPts val="0"/>
                        </a:spcAft>
                      </a:pPr>
                      <a:r>
                        <a:rPr lang="de-CH" sz="2400" dirty="0">
                          <a:solidFill>
                            <a:schemeClr val="tx1"/>
                          </a:solidFill>
                          <a:effectLst/>
                        </a:rPr>
                        <a:t>Alter</a:t>
                      </a:r>
                      <a:endParaRPr lang="de-CH"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de-CH" sz="2400" dirty="0">
                          <a:solidFill>
                            <a:schemeClr val="tx1"/>
                          </a:solidFill>
                          <a:effectLst/>
                        </a:rPr>
                        <a:t>Regierungszeit</a:t>
                      </a:r>
                      <a:endParaRPr lang="de-CH"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de-CH" sz="2400" dirty="0">
                          <a:solidFill>
                            <a:schemeClr val="tx1"/>
                          </a:solidFill>
                          <a:effectLst/>
                        </a:rPr>
                        <a:t>Beschreibung</a:t>
                      </a:r>
                      <a:endParaRPr lang="de-CH"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de-CH" sz="2400" dirty="0">
                          <a:solidFill>
                            <a:schemeClr val="tx1"/>
                          </a:solidFill>
                          <a:effectLst/>
                        </a:rPr>
                        <a:t>Bibelstelle</a:t>
                      </a:r>
                      <a:endParaRPr lang="de-CH"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78737296"/>
                  </a:ext>
                </a:extLst>
              </a:tr>
              <a:tr h="0">
                <a:tc>
                  <a:txBody>
                    <a:bodyPr/>
                    <a:lstStyle/>
                    <a:p>
                      <a:pPr>
                        <a:lnSpc>
                          <a:spcPct val="107000"/>
                        </a:lnSpc>
                        <a:spcAft>
                          <a:spcPts val="0"/>
                        </a:spcAft>
                      </a:pPr>
                      <a:r>
                        <a:rPr lang="de-CH" sz="2400" b="1" dirty="0">
                          <a:solidFill>
                            <a:schemeClr val="tx1"/>
                          </a:solidFill>
                          <a:effectLst/>
                        </a:rPr>
                        <a:t> </a:t>
                      </a:r>
                      <a:endParaRPr lang="de-CH"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nSpc>
                          <a:spcPct val="107000"/>
                        </a:lnSpc>
                        <a:spcAft>
                          <a:spcPts val="0"/>
                        </a:spcAft>
                      </a:pPr>
                      <a:r>
                        <a:rPr lang="de-CH" sz="2400" b="1" dirty="0">
                          <a:solidFill>
                            <a:schemeClr val="tx1"/>
                          </a:solidFill>
                          <a:effectLst/>
                        </a:rPr>
                        <a:t> </a:t>
                      </a:r>
                      <a:endParaRPr lang="de-CH"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nSpc>
                          <a:spcPct val="107000"/>
                        </a:lnSpc>
                        <a:spcAft>
                          <a:spcPts val="0"/>
                        </a:spcAft>
                      </a:pPr>
                      <a:r>
                        <a:rPr lang="de-CH" sz="2400" b="1" dirty="0">
                          <a:solidFill>
                            <a:schemeClr val="tx1"/>
                          </a:solidFill>
                          <a:effectLst/>
                        </a:rPr>
                        <a:t>Leben im Einfluss des Wortes/ Gehorsam</a:t>
                      </a:r>
                      <a:endParaRPr lang="de-CH"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nSpc>
                          <a:spcPct val="107000"/>
                        </a:lnSpc>
                        <a:spcAft>
                          <a:spcPts val="0"/>
                        </a:spcAft>
                      </a:pPr>
                      <a:r>
                        <a:rPr lang="de-CH" sz="2400" b="1" dirty="0">
                          <a:solidFill>
                            <a:schemeClr val="tx1"/>
                          </a:solidFill>
                          <a:effectLst/>
                        </a:rPr>
                        <a:t>2 Chr 34,29-35,19</a:t>
                      </a:r>
                      <a:endParaRPr lang="de-CH"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1699127879"/>
                  </a:ext>
                </a:extLst>
              </a:tr>
            </a:tbl>
          </a:graphicData>
        </a:graphic>
      </p:graphicFrame>
      <p:sp>
        <p:nvSpPr>
          <p:cNvPr id="2" name="Rechteck 1">
            <a:extLst>
              <a:ext uri="{FF2B5EF4-FFF2-40B4-BE49-F238E27FC236}">
                <a16:creationId xmlns:a16="http://schemas.microsoft.com/office/drawing/2014/main" id="{1AA3C152-3F27-4CA4-88D9-3CBB49DA22F3}"/>
              </a:ext>
            </a:extLst>
          </p:cNvPr>
          <p:cNvSpPr/>
          <p:nvPr/>
        </p:nvSpPr>
        <p:spPr>
          <a:xfrm>
            <a:off x="0" y="2532778"/>
            <a:ext cx="11845254" cy="2838021"/>
          </a:xfrm>
          <a:prstGeom prst="rect">
            <a:avLst/>
          </a:prstGeom>
        </p:spPr>
        <p:txBody>
          <a:bodyPr wrap="square">
            <a:spAutoFit/>
          </a:bodyPr>
          <a:lstStyle/>
          <a:p>
            <a:pPr marL="449580">
              <a:lnSpc>
                <a:spcPct val="107000"/>
              </a:lnSpc>
              <a:spcAft>
                <a:spcPts val="20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"29 Da sandte der König hin und ließ alle Ältesten von Juda und Jerusalem zusammenkommen. 30 Und der König ging hinauf in das Haus des HERRN, und [mit ihm] alle Männer von Juda und die Einwohner von Jerusalem, die Priester, die Leviten und das ganze Volk, Groß und Klein, und man las vor ihren Ohren alle Worte des Buches des Bundes, das im Haus des HERRN gefunden worden war. …</a:t>
            </a:r>
            <a:endParaRPr lang="de-CH" sz="2800" i="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69997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18D3FB59-E1ED-4738-9D35-95D984E48FE4}"/>
              </a:ext>
            </a:extLst>
          </p:cNvPr>
          <p:cNvSpPr/>
          <p:nvPr/>
        </p:nvSpPr>
        <p:spPr>
          <a:xfrm>
            <a:off x="447483" y="531379"/>
            <a:ext cx="1778051" cy="532903"/>
          </a:xfrm>
          <a:prstGeom prst="rect">
            <a:avLst/>
          </a:prstGeom>
        </p:spPr>
        <p:txBody>
          <a:bodyPr wrap="none">
            <a:spAutoFit/>
          </a:bodyPr>
          <a:lstStyle/>
          <a:p>
            <a:pPr>
              <a:lnSpc>
                <a:spcPct val="107000"/>
              </a:lnSpc>
              <a:spcBef>
                <a:spcPts val="1200"/>
              </a:spcBef>
            </a:pPr>
            <a:r>
              <a:rPr lang="de-CH" sz="2800" kern="0" dirty="0">
                <a:cs typeface="Times New Roman" panose="02020603050405020304" pitchFamily="18" charset="0"/>
              </a:rPr>
              <a:t>König Josia</a:t>
            </a:r>
          </a:p>
        </p:txBody>
      </p:sp>
      <p:sp>
        <p:nvSpPr>
          <p:cNvPr id="2" name="Rechteck 1">
            <a:extLst>
              <a:ext uri="{FF2B5EF4-FFF2-40B4-BE49-F238E27FC236}">
                <a16:creationId xmlns:a16="http://schemas.microsoft.com/office/drawing/2014/main" id="{1AA3C152-3F27-4CA4-88D9-3CBB49DA22F3}"/>
              </a:ext>
            </a:extLst>
          </p:cNvPr>
          <p:cNvSpPr/>
          <p:nvPr/>
        </p:nvSpPr>
        <p:spPr>
          <a:xfrm>
            <a:off x="0" y="1064282"/>
            <a:ext cx="11845254" cy="5143139"/>
          </a:xfrm>
          <a:prstGeom prst="rect">
            <a:avLst/>
          </a:prstGeom>
        </p:spPr>
        <p:txBody>
          <a:bodyPr wrap="square">
            <a:spAutoFit/>
          </a:bodyPr>
          <a:lstStyle/>
          <a:p>
            <a:pPr marL="449580">
              <a:lnSpc>
                <a:spcPct val="107000"/>
              </a:lnSpc>
              <a:spcAft>
                <a:spcPts val="20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31 Der König aber trat auf das Podium und machte einen Bund vor dem HERRN, dass sie dem HERRN nachwandeln und seine Gebote, seine Zeugnisse und seine Satzungen befolgen sollten von ganzem Herzen und von ganzer Seele, um die Worte des Bundes zu tun, die in diesem Buch geschrieben sind. 32 Und er ließ alle, die in Jerusalem und in Benjamin anwesend waren, [in den Bund] eintreten. Und die Einwohner von Jerusalem handelten nach dem Bund Gottes, des Gottes ihrer Väter. 33 Und Josia schaffte alle Gräuel weg aus allen Ländern der Kinder Israels und verpflichtete alle, die sich in Israel befanden, dem HERRN, ihrem Gott, zu dienen. Solange er lebte, wichen sie nicht von dem HERRN, dem Gott ihrer Väter." </a:t>
            </a:r>
            <a:r>
              <a:rPr lang="de-CH" sz="2800" i="1" dirty="0">
                <a:latin typeface="Calibri" panose="020F0502020204030204" pitchFamily="34" charset="0"/>
                <a:ea typeface="Calibri" panose="020F0502020204030204" pitchFamily="34" charset="0"/>
                <a:cs typeface="Times New Roman" panose="02020603050405020304" pitchFamily="18" charset="0"/>
              </a:rPr>
              <a:t>2 Chr 34,29-33</a:t>
            </a:r>
          </a:p>
        </p:txBody>
      </p:sp>
    </p:spTree>
    <p:extLst>
      <p:ext uri="{BB962C8B-B14F-4D97-AF65-F5344CB8AC3E}">
        <p14:creationId xmlns:p14="http://schemas.microsoft.com/office/powerpoint/2010/main" val="3613189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18D3FB59-E1ED-4738-9D35-95D984E48FE4}"/>
              </a:ext>
            </a:extLst>
          </p:cNvPr>
          <p:cNvSpPr/>
          <p:nvPr/>
        </p:nvSpPr>
        <p:spPr>
          <a:xfrm>
            <a:off x="447483" y="531379"/>
            <a:ext cx="1778051" cy="532903"/>
          </a:xfrm>
          <a:prstGeom prst="rect">
            <a:avLst/>
          </a:prstGeom>
        </p:spPr>
        <p:txBody>
          <a:bodyPr wrap="none">
            <a:spAutoFit/>
          </a:bodyPr>
          <a:lstStyle/>
          <a:p>
            <a:pPr>
              <a:lnSpc>
                <a:spcPct val="107000"/>
              </a:lnSpc>
              <a:spcBef>
                <a:spcPts val="1200"/>
              </a:spcBef>
            </a:pPr>
            <a:r>
              <a:rPr lang="de-CH" sz="2800" kern="0" dirty="0">
                <a:cs typeface="Times New Roman" panose="02020603050405020304" pitchFamily="18" charset="0"/>
              </a:rPr>
              <a:t>König Josia</a:t>
            </a:r>
          </a:p>
        </p:txBody>
      </p:sp>
      <p:sp>
        <p:nvSpPr>
          <p:cNvPr id="2" name="Rechteck 1">
            <a:extLst>
              <a:ext uri="{FF2B5EF4-FFF2-40B4-BE49-F238E27FC236}">
                <a16:creationId xmlns:a16="http://schemas.microsoft.com/office/drawing/2014/main" id="{1AA3C152-3F27-4CA4-88D9-3CBB49DA22F3}"/>
              </a:ext>
            </a:extLst>
          </p:cNvPr>
          <p:cNvSpPr/>
          <p:nvPr/>
        </p:nvSpPr>
        <p:spPr>
          <a:xfrm>
            <a:off x="0" y="1064282"/>
            <a:ext cx="11845254" cy="5143139"/>
          </a:xfrm>
          <a:prstGeom prst="rect">
            <a:avLst/>
          </a:prstGeom>
        </p:spPr>
        <p:txBody>
          <a:bodyPr wrap="square">
            <a:spAutoFit/>
          </a:bodyPr>
          <a:lstStyle/>
          <a:p>
            <a:pPr marL="449580">
              <a:lnSpc>
                <a:spcPct val="107000"/>
              </a:lnSpc>
              <a:spcAft>
                <a:spcPts val="20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31 Der König aber trat auf das Podium und machte einen Bund vor dem HERRN, dass sie dem HERRN nachwandeln und seine Gebote, seine Zeugnisse und seine Satzungen befolgen sollten von ganzem Herzen und von ganzer Seele, um die Worte des Bundes zu tun, die in diesem Buch geschrieben sind. 32 </a:t>
            </a:r>
            <a:r>
              <a:rPr lang="de-CH" sz="2800" spc="75" dirty="0">
                <a:solidFill>
                  <a:srgbClr val="000000"/>
                </a:solidFill>
                <a:highlight>
                  <a:srgbClr val="FFFF00"/>
                </a:highlight>
                <a:latin typeface="Calibri" panose="020F0502020204030204" pitchFamily="34" charset="0"/>
                <a:ea typeface="Times New Roman" panose="02020603050405020304" pitchFamily="18" charset="0"/>
                <a:cs typeface="Times New Roman" panose="02020603050405020304" pitchFamily="18" charset="0"/>
              </a:rPr>
              <a:t>Und er ließ alle, die in Jerusalem und in Benjamin anwesend waren, [in den Bund] eintreten. </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Und die Einwohner von Jerusalem handelten nach dem Bund Gottes, des Gottes ihrer Väter. 33 Und Josia schaffte alle Gräuel weg aus allen Ländern der Kinder Israels und verpflichtete alle, die sich in Israel befanden, dem HERRN, ihrem Gott, zu dienen. Solange er lebte, wichen sie nicht von dem HERRN, dem Gott ihrer Väter." </a:t>
            </a:r>
            <a:r>
              <a:rPr lang="de-CH" sz="2800" i="1" dirty="0">
                <a:latin typeface="Calibri" panose="020F0502020204030204" pitchFamily="34" charset="0"/>
                <a:ea typeface="Calibri" panose="020F0502020204030204" pitchFamily="34" charset="0"/>
                <a:cs typeface="Times New Roman" panose="02020603050405020304" pitchFamily="18" charset="0"/>
              </a:rPr>
              <a:t>2 Chr 34,29-33</a:t>
            </a:r>
          </a:p>
        </p:txBody>
      </p:sp>
    </p:spTree>
    <p:extLst>
      <p:ext uri="{BB962C8B-B14F-4D97-AF65-F5344CB8AC3E}">
        <p14:creationId xmlns:p14="http://schemas.microsoft.com/office/powerpoint/2010/main" val="13551816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a:extLst>
              <a:ext uri="{FF2B5EF4-FFF2-40B4-BE49-F238E27FC236}">
                <a16:creationId xmlns:a16="http://schemas.microsoft.com/office/drawing/2014/main" id="{DD454BF8-0531-4E7D-A118-3C23DB1C514B}"/>
              </a:ext>
            </a:extLst>
          </p:cNvPr>
          <p:cNvSpPr/>
          <p:nvPr/>
        </p:nvSpPr>
        <p:spPr>
          <a:xfrm>
            <a:off x="391486" y="565338"/>
            <a:ext cx="11409027" cy="1384995"/>
          </a:xfrm>
          <a:prstGeom prst="rect">
            <a:avLst/>
          </a:prstGeom>
        </p:spPr>
        <p:txBody>
          <a:bodyPr wrap="square">
            <a:spAutoFit/>
          </a:bodyPr>
          <a:lstStyle/>
          <a:p>
            <a:r>
              <a:rPr lang="de-CH" sz="2800" dirty="0"/>
              <a:t>"23 Und der Herr sprach zu dem Knecht: Geh hinaus an die Landstraßen und Zäune und nötige sie hereinzukommen, damit mein Haus voll werde!" </a:t>
            </a:r>
          </a:p>
          <a:p>
            <a:r>
              <a:rPr lang="de-CH" sz="2800" i="1" dirty="0"/>
              <a:t>Lk 14,23</a:t>
            </a:r>
          </a:p>
        </p:txBody>
      </p:sp>
    </p:spTree>
    <p:extLst>
      <p:ext uri="{BB962C8B-B14F-4D97-AF65-F5344CB8AC3E}">
        <p14:creationId xmlns:p14="http://schemas.microsoft.com/office/powerpoint/2010/main" val="176286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elle 7">
            <a:extLst>
              <a:ext uri="{FF2B5EF4-FFF2-40B4-BE49-F238E27FC236}">
                <a16:creationId xmlns:a16="http://schemas.microsoft.com/office/drawing/2014/main" id="{37DEEE66-63DA-4C10-83AD-6F8A2FBDB36E}"/>
              </a:ext>
            </a:extLst>
          </p:cNvPr>
          <p:cNvGraphicFramePr>
            <a:graphicFrameLocks noGrp="1"/>
          </p:cNvGraphicFramePr>
          <p:nvPr>
            <p:extLst/>
          </p:nvPr>
        </p:nvGraphicFramePr>
        <p:xfrm>
          <a:off x="1129715" y="2108614"/>
          <a:ext cx="9633359" cy="2513720"/>
        </p:xfrm>
        <a:graphic>
          <a:graphicData uri="http://schemas.openxmlformats.org/drawingml/2006/table">
            <a:tbl>
              <a:tblPr firstRow="1" firstCol="1" bandRow="1">
                <a:tableStyleId>{5C22544A-7EE6-4342-B048-85BDC9FD1C3A}</a:tableStyleId>
              </a:tblPr>
              <a:tblGrid>
                <a:gridCol w="2351716">
                  <a:extLst>
                    <a:ext uri="{9D8B030D-6E8A-4147-A177-3AD203B41FA5}">
                      <a16:colId xmlns:a16="http://schemas.microsoft.com/office/drawing/2014/main" val="20000"/>
                    </a:ext>
                  </a:extLst>
                </a:gridCol>
                <a:gridCol w="2432846">
                  <a:extLst>
                    <a:ext uri="{9D8B030D-6E8A-4147-A177-3AD203B41FA5}">
                      <a16:colId xmlns:a16="http://schemas.microsoft.com/office/drawing/2014/main" val="20002"/>
                    </a:ext>
                  </a:extLst>
                </a:gridCol>
                <a:gridCol w="2365657">
                  <a:extLst>
                    <a:ext uri="{9D8B030D-6E8A-4147-A177-3AD203B41FA5}">
                      <a16:colId xmlns:a16="http://schemas.microsoft.com/office/drawing/2014/main" val="2433284406"/>
                    </a:ext>
                  </a:extLst>
                </a:gridCol>
                <a:gridCol w="2483140">
                  <a:extLst>
                    <a:ext uri="{9D8B030D-6E8A-4147-A177-3AD203B41FA5}">
                      <a16:colId xmlns:a16="http://schemas.microsoft.com/office/drawing/2014/main" val="3712694191"/>
                    </a:ext>
                  </a:extLst>
                </a:gridCol>
              </a:tblGrid>
              <a:tr h="1256860">
                <a:tc>
                  <a:txBody>
                    <a:bodyPr/>
                    <a:lstStyle/>
                    <a:p>
                      <a:pPr algn="ctr">
                        <a:spcAft>
                          <a:spcPts val="0"/>
                        </a:spcAft>
                      </a:pPr>
                      <a:r>
                        <a:rPr lang="de-CH" sz="3000" b="1" dirty="0">
                          <a:effectLst/>
                        </a:rPr>
                        <a:t>Stammbaum</a:t>
                      </a:r>
                      <a:endParaRPr lang="de-CH" sz="3000" b="1" dirty="0">
                        <a:effectLst/>
                        <a:latin typeface="Calibri" panose="020F0502020204030204" pitchFamily="34" charset="0"/>
                        <a:ea typeface="Calibri" panose="020F0502020204030204" pitchFamily="34" charset="0"/>
                        <a:cs typeface="Times New Roman" panose="02020603050405020304" pitchFamily="18" charset="0"/>
                      </a:endParaRPr>
                    </a:p>
                  </a:txBody>
                  <a:tcPr marL="126140" marR="126140" marT="0" marB="0" anchor="ctr">
                    <a:solidFill>
                      <a:srgbClr val="0070C0"/>
                    </a:solidFill>
                  </a:tcPr>
                </a:tc>
                <a:tc>
                  <a:txBody>
                    <a:bodyPr/>
                    <a:lstStyle/>
                    <a:p>
                      <a:pPr algn="ctr">
                        <a:spcAft>
                          <a:spcPts val="0"/>
                        </a:spcAft>
                      </a:pPr>
                      <a:r>
                        <a:rPr lang="de-CH" sz="3000" b="1" dirty="0">
                          <a:effectLst/>
                          <a:latin typeface="Calibri" panose="020F0502020204030204" pitchFamily="34" charset="0"/>
                          <a:ea typeface="Calibri" panose="020F0502020204030204" pitchFamily="34" charset="0"/>
                          <a:cs typeface="Times New Roman" panose="02020603050405020304" pitchFamily="18" charset="0"/>
                        </a:rPr>
                        <a:t>David</a:t>
                      </a:r>
                    </a:p>
                  </a:txBody>
                  <a:tcPr marL="126140" marR="126140" marT="0" marB="0" anchor="ctr">
                    <a:solidFill>
                      <a:srgbClr val="0070C0"/>
                    </a:solidFill>
                  </a:tcPr>
                </a:tc>
                <a:tc>
                  <a:txBody>
                    <a:bodyPr/>
                    <a:lstStyle/>
                    <a:p>
                      <a:pPr algn="ctr">
                        <a:spcAft>
                          <a:spcPts val="0"/>
                        </a:spcAft>
                      </a:pPr>
                      <a:r>
                        <a:rPr lang="de-CH" sz="3000" b="1" dirty="0">
                          <a:effectLst/>
                          <a:latin typeface="Calibri" panose="020F0502020204030204" pitchFamily="34" charset="0"/>
                          <a:ea typeface="Calibri" panose="020F0502020204030204" pitchFamily="34" charset="0"/>
                          <a:cs typeface="Times New Roman" panose="02020603050405020304" pitchFamily="18" charset="0"/>
                        </a:rPr>
                        <a:t>Salomo</a:t>
                      </a:r>
                    </a:p>
                  </a:txBody>
                  <a:tcPr marL="126140" marR="126140" marT="0" marB="0" anchor="ctr">
                    <a:solidFill>
                      <a:srgbClr val="0070C0"/>
                    </a:solidFill>
                  </a:tcPr>
                </a:tc>
                <a:tc>
                  <a:txBody>
                    <a:bodyPr/>
                    <a:lstStyle/>
                    <a:p>
                      <a:pPr algn="ctr">
                        <a:spcAft>
                          <a:spcPts val="0"/>
                        </a:spcAft>
                      </a:pPr>
                      <a:r>
                        <a:rPr lang="de-CH" sz="3000" b="1" dirty="0">
                          <a:effectLst/>
                          <a:latin typeface="Calibri" panose="020F0502020204030204" pitchFamily="34" charset="0"/>
                          <a:ea typeface="Calibri" panose="020F0502020204030204" pitchFamily="34" charset="0"/>
                          <a:cs typeface="Times New Roman" panose="02020603050405020304" pitchFamily="18" charset="0"/>
                        </a:rPr>
                        <a:t>Könige Judas</a:t>
                      </a:r>
                    </a:p>
                  </a:txBody>
                  <a:tcPr marL="126140" marR="126140" marT="0" marB="0" anchor="ctr">
                    <a:solidFill>
                      <a:srgbClr val="0070C0"/>
                    </a:solidFill>
                  </a:tcPr>
                </a:tc>
                <a:extLst>
                  <a:ext uri="{0D108BD9-81ED-4DB2-BD59-A6C34878D82A}">
                    <a16:rowId xmlns:a16="http://schemas.microsoft.com/office/drawing/2014/main" val="10000"/>
                  </a:ext>
                </a:extLst>
              </a:tr>
              <a:tr h="1256860">
                <a:tc>
                  <a:txBody>
                    <a:bodyPr/>
                    <a:lstStyle/>
                    <a:p>
                      <a:pPr algn="ctr">
                        <a:spcAft>
                          <a:spcPts val="0"/>
                        </a:spcAft>
                      </a:pPr>
                      <a:r>
                        <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1Chr 1-9</a:t>
                      </a:r>
                    </a:p>
                  </a:txBody>
                  <a:tcPr marL="126140" marR="126140" marT="0" marB="0" anchor="ctr">
                    <a:solidFill>
                      <a:schemeClr val="bg1">
                        <a:lumMod val="85000"/>
                      </a:schemeClr>
                    </a:solidFill>
                  </a:tcPr>
                </a:tc>
                <a:tc>
                  <a:txBody>
                    <a:bodyPr/>
                    <a:lstStyle/>
                    <a:p>
                      <a:pPr algn="ctr">
                        <a:spcAft>
                          <a:spcPts val="0"/>
                        </a:spcAft>
                      </a:pPr>
                      <a:r>
                        <a:rPr lang="de-CH" sz="3000" b="0" kern="1200" dirty="0">
                          <a:solidFill>
                            <a:schemeClr val="tx1"/>
                          </a:solidFill>
                          <a:effectLst/>
                          <a:latin typeface="+mn-lt"/>
                          <a:ea typeface="+mn-ea"/>
                          <a:cs typeface="+mn-cs"/>
                        </a:rPr>
                        <a:t>1Chr 10-29</a:t>
                      </a:r>
                    </a:p>
                  </a:txBody>
                  <a:tcPr marL="126140" marR="126140" marT="0" marB="0" anchor="ctr">
                    <a:solidFill>
                      <a:schemeClr val="bg1">
                        <a:lumMod val="85000"/>
                      </a:schemeClr>
                    </a:solidFill>
                  </a:tcPr>
                </a:tc>
                <a:tc>
                  <a:txBody>
                    <a:bodyPr/>
                    <a:lstStyle/>
                    <a:p>
                      <a:pPr algn="ctr">
                        <a:spcAft>
                          <a:spcPts val="0"/>
                        </a:spcAft>
                      </a:pPr>
                      <a:r>
                        <a:rPr lang="de-CH" sz="3000" b="0" kern="1200" dirty="0">
                          <a:solidFill>
                            <a:schemeClr val="tx1"/>
                          </a:solidFill>
                          <a:effectLst/>
                          <a:latin typeface="+mn-lt"/>
                          <a:ea typeface="+mn-ea"/>
                          <a:cs typeface="+mn-cs"/>
                        </a:rPr>
                        <a:t>2Chr 1-9</a:t>
                      </a:r>
                    </a:p>
                  </a:txBody>
                  <a:tcPr marL="126140" marR="126140" marT="0" marB="0" anchor="ctr">
                    <a:solidFill>
                      <a:schemeClr val="bg1">
                        <a:lumMod val="85000"/>
                      </a:schemeClr>
                    </a:solidFill>
                  </a:tcPr>
                </a:tc>
                <a:tc>
                  <a:txBody>
                    <a:bodyPr/>
                    <a:lstStyle/>
                    <a:p>
                      <a:pPr algn="ctr">
                        <a:spcAft>
                          <a:spcPts val="0"/>
                        </a:spcAft>
                      </a:pPr>
                      <a:r>
                        <a:rPr lang="de-CH" sz="3000" b="0" kern="1200" dirty="0">
                          <a:solidFill>
                            <a:schemeClr val="tx1"/>
                          </a:solidFill>
                          <a:effectLst/>
                          <a:latin typeface="+mn-lt"/>
                          <a:ea typeface="+mn-ea"/>
                          <a:cs typeface="+mn-cs"/>
                        </a:rPr>
                        <a:t>2Chr 10-36</a:t>
                      </a:r>
                    </a:p>
                  </a:txBody>
                  <a:tcPr marL="126140" marR="126140" marT="0" marB="0" anchor="ctr">
                    <a:solidFill>
                      <a:schemeClr val="bg1">
                        <a:lumMod val="85000"/>
                      </a:schemeClr>
                    </a:solidFill>
                  </a:tcPr>
                </a:tc>
                <a:extLst>
                  <a:ext uri="{0D108BD9-81ED-4DB2-BD59-A6C34878D82A}">
                    <a16:rowId xmlns:a16="http://schemas.microsoft.com/office/drawing/2014/main" val="10001"/>
                  </a:ext>
                </a:extLst>
              </a:tr>
            </a:tbl>
          </a:graphicData>
        </a:graphic>
      </p:graphicFrame>
      <p:sp>
        <p:nvSpPr>
          <p:cNvPr id="9" name="Textfeld 8">
            <a:extLst>
              <a:ext uri="{FF2B5EF4-FFF2-40B4-BE49-F238E27FC236}">
                <a16:creationId xmlns:a16="http://schemas.microsoft.com/office/drawing/2014/main" id="{C8E89536-6BBA-4FE4-B76F-4C33FFC3E0EE}"/>
              </a:ext>
            </a:extLst>
          </p:cNvPr>
          <p:cNvSpPr txBox="1"/>
          <p:nvPr/>
        </p:nvSpPr>
        <p:spPr>
          <a:xfrm>
            <a:off x="1054216" y="4622334"/>
            <a:ext cx="2710999" cy="369332"/>
          </a:xfrm>
          <a:prstGeom prst="rect">
            <a:avLst/>
          </a:prstGeom>
          <a:noFill/>
        </p:spPr>
        <p:txBody>
          <a:bodyPr wrap="none" rtlCol="0">
            <a:spAutoFit/>
          </a:bodyPr>
          <a:lstStyle/>
          <a:p>
            <a:r>
              <a:rPr lang="de-CH" i="1" dirty="0"/>
              <a:t>Aufbau des Chronik Buches</a:t>
            </a:r>
          </a:p>
        </p:txBody>
      </p:sp>
      <p:sp>
        <p:nvSpPr>
          <p:cNvPr id="10" name="Rectangle 2">
            <a:extLst>
              <a:ext uri="{FF2B5EF4-FFF2-40B4-BE49-F238E27FC236}">
                <a16:creationId xmlns:a16="http://schemas.microsoft.com/office/drawing/2014/main" id="{ACBDE286-FB1B-4CE8-9140-848937BC9DC6}"/>
              </a:ext>
            </a:extLst>
          </p:cNvPr>
          <p:cNvSpPr>
            <a:spLocks noChangeArrowheads="1"/>
          </p:cNvSpPr>
          <p:nvPr/>
        </p:nvSpPr>
        <p:spPr bwMode="auto">
          <a:xfrm>
            <a:off x="838200" y="1716678"/>
            <a:ext cx="1123006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CH" altLang="de-DE" sz="24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4119	                   1056	               1016	                       976  	                   539</a:t>
            </a:r>
            <a:r>
              <a:rPr kumimoji="0" lang="de-CH" altLang="de-DE"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de-CH" altLang="de-DE"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795124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3238012" y="4855618"/>
            <a:ext cx="5715988" cy="938719"/>
          </a:xfrm>
          <a:prstGeom prst="rect">
            <a:avLst/>
          </a:prstGeom>
          <a:noFill/>
        </p:spPr>
        <p:txBody>
          <a:bodyPr wrap="none" rtlCol="0">
            <a:spAutoFit/>
          </a:bodyPr>
          <a:lstStyle/>
          <a:p>
            <a:pPr algn="ctr"/>
            <a:r>
              <a:rPr lang="de-CH" sz="5500" b="1" dirty="0"/>
              <a:t>1.+2. </a:t>
            </a:r>
            <a:r>
              <a:rPr lang="de-CH" sz="5500" b="1"/>
              <a:t>Chronik Teil 5</a:t>
            </a:r>
            <a:endParaRPr lang="de-CH" sz="5500" b="1" dirty="0"/>
          </a:p>
        </p:txBody>
      </p:sp>
    </p:spTree>
    <p:extLst>
      <p:ext uri="{BB962C8B-B14F-4D97-AF65-F5344CB8AC3E}">
        <p14:creationId xmlns:p14="http://schemas.microsoft.com/office/powerpoint/2010/main" val="4159189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a:extLst>
              <a:ext uri="{FF2B5EF4-FFF2-40B4-BE49-F238E27FC236}">
                <a16:creationId xmlns:a16="http://schemas.microsoft.com/office/drawing/2014/main" id="{B3364E8B-94AC-4FE4-9A69-23B4F1D62AF8}"/>
              </a:ext>
            </a:extLst>
          </p:cNvPr>
          <p:cNvPicPr>
            <a:picLocks noChangeAspect="1"/>
          </p:cNvPicPr>
          <p:nvPr/>
        </p:nvPicPr>
        <p:blipFill>
          <a:blip r:embed="rId2"/>
          <a:stretch>
            <a:fillRect/>
          </a:stretch>
        </p:blipFill>
        <p:spPr>
          <a:xfrm>
            <a:off x="282203" y="0"/>
            <a:ext cx="11627593" cy="6858000"/>
          </a:xfrm>
          <a:prstGeom prst="rect">
            <a:avLst/>
          </a:prstGeom>
        </p:spPr>
      </p:pic>
    </p:spTree>
    <p:extLst>
      <p:ext uri="{BB962C8B-B14F-4D97-AF65-F5344CB8AC3E}">
        <p14:creationId xmlns:p14="http://schemas.microsoft.com/office/powerpoint/2010/main" val="2782744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7AD73AD4-5351-4358-A14F-537DFF578B2F}"/>
              </a:ext>
            </a:extLst>
          </p:cNvPr>
          <p:cNvSpPr/>
          <p:nvPr/>
        </p:nvSpPr>
        <p:spPr>
          <a:xfrm>
            <a:off x="0" y="396406"/>
            <a:ext cx="11800513" cy="6065187"/>
          </a:xfrm>
          <a:prstGeom prst="rect">
            <a:avLst/>
          </a:prstGeom>
        </p:spPr>
        <p:txBody>
          <a:bodyPr wrap="square">
            <a:spAutoFit/>
          </a:bodyPr>
          <a:lstStyle/>
          <a:p>
            <a:pPr marL="449580">
              <a:lnSpc>
                <a:spcPct val="107000"/>
              </a:lnSpc>
              <a:spcAft>
                <a:spcPts val="20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"6 Und der HERR sprach zu mir in den Tagen des Königs Josia: Hast du gesehen, was Israel, die Abtrünnige, getan hat? Sie ist auf jeden hohen Berg und unter jeden grünen Baum gelaufen und hat dort Hurerei getrieben! 7 Und ich dachte, nachdem sie das alles getan hat, wird sie zu mir zurückkehren. Aber sie kehrte nicht zurück. Und ihre treulose Schwester Juda sah dies; 8 ich aber sah, dass, obwohl ich die abtrünnige Israel wegen ihres Ehebruchs entlassen und ihr den Scheidebrief gegeben hatte, sich ihre treulose Schwester Juda nicht fürchtete, hinzugehen und auch Hurerei zu treiben. 9 Und so kam es, dass sie durch ihre leichtfertige Hurerei das Land entweihte; und sie trieb Ehebruch mit Stein und Holz. </a:t>
            </a:r>
            <a:r>
              <a:rPr lang="de-CH" sz="2800" u="sng"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10 Trotz alledem ist ihre treulose Schwester Juda nicht von ganzem Herzen zu mir zurückgekehrt, sondern nur zum Schein, spricht der HERR."</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t>
            </a:r>
            <a:r>
              <a:rPr lang="de-CH" sz="2800" i="1"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Jer 3,6-10</a:t>
            </a:r>
          </a:p>
        </p:txBody>
      </p:sp>
    </p:spTree>
    <p:extLst>
      <p:ext uri="{BB962C8B-B14F-4D97-AF65-F5344CB8AC3E}">
        <p14:creationId xmlns:p14="http://schemas.microsoft.com/office/powerpoint/2010/main" val="23220398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a:extLst>
              <a:ext uri="{FF2B5EF4-FFF2-40B4-BE49-F238E27FC236}">
                <a16:creationId xmlns:a16="http://schemas.microsoft.com/office/drawing/2014/main" id="{DD454BF8-0531-4E7D-A118-3C23DB1C514B}"/>
              </a:ext>
            </a:extLst>
          </p:cNvPr>
          <p:cNvSpPr/>
          <p:nvPr/>
        </p:nvSpPr>
        <p:spPr>
          <a:xfrm>
            <a:off x="391486" y="565338"/>
            <a:ext cx="11409027" cy="3539430"/>
          </a:xfrm>
          <a:prstGeom prst="rect">
            <a:avLst/>
          </a:prstGeom>
        </p:spPr>
        <p:txBody>
          <a:bodyPr wrap="square">
            <a:spAutoFit/>
          </a:bodyPr>
          <a:lstStyle/>
          <a:p>
            <a:r>
              <a:rPr lang="de-CH" sz="2800" dirty="0"/>
              <a:t>"14 Du aber bleibe in dem, was du gelernt hast und was dir zur Gewissheit geworden ist, da du weißt, von wem du es gelernt hast, 15 und weil du von Kindheit an die heiligen Schriften kennst, welche die Kraft haben, dich weise zu machen zur Errettung durch den Glauben, der in Christus Jesus ist. 16 Alle Schrift ist von Gott eingegeben und nützlich zur Belehrung, zur Überführung, zur Zurechtweisung, zur Erziehung in der Gerechtigkeit, 17 damit der Mensch Gottes ganz zubereitet sei, zu jedem guten Werk völlig ausgerüstet." </a:t>
            </a:r>
          </a:p>
          <a:p>
            <a:r>
              <a:rPr lang="de-CH" sz="2800" i="1" dirty="0"/>
              <a:t>2 Tim 3,16</a:t>
            </a:r>
          </a:p>
        </p:txBody>
      </p:sp>
      <p:sp>
        <p:nvSpPr>
          <p:cNvPr id="2" name="Rechteck 1">
            <a:extLst>
              <a:ext uri="{FF2B5EF4-FFF2-40B4-BE49-F238E27FC236}">
                <a16:creationId xmlns:a16="http://schemas.microsoft.com/office/drawing/2014/main" id="{4D74614C-1754-4372-9102-1B61E6E9589E}"/>
              </a:ext>
            </a:extLst>
          </p:cNvPr>
          <p:cNvSpPr/>
          <p:nvPr/>
        </p:nvSpPr>
        <p:spPr>
          <a:xfrm>
            <a:off x="1379964" y="4980856"/>
            <a:ext cx="9432069" cy="523220"/>
          </a:xfrm>
          <a:prstGeom prst="rect">
            <a:avLst/>
          </a:prstGeom>
          <a:solidFill>
            <a:schemeClr val="accent2"/>
          </a:solidFill>
        </p:spPr>
        <p:txBody>
          <a:bodyPr wrap="none">
            <a:spAutoFit/>
          </a:bodyPr>
          <a:lstStyle/>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Gott spricht durch sein Wort und er erhält alles durch dasselbe!</a:t>
            </a:r>
          </a:p>
        </p:txBody>
      </p:sp>
    </p:spTree>
    <p:extLst>
      <p:ext uri="{BB962C8B-B14F-4D97-AF65-F5344CB8AC3E}">
        <p14:creationId xmlns:p14="http://schemas.microsoft.com/office/powerpoint/2010/main" val="4135295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18D3FB59-E1ED-4738-9D35-95D984E48FE4}"/>
              </a:ext>
            </a:extLst>
          </p:cNvPr>
          <p:cNvSpPr/>
          <p:nvPr/>
        </p:nvSpPr>
        <p:spPr>
          <a:xfrm>
            <a:off x="447483" y="531379"/>
            <a:ext cx="1778051" cy="532903"/>
          </a:xfrm>
          <a:prstGeom prst="rect">
            <a:avLst/>
          </a:prstGeom>
        </p:spPr>
        <p:txBody>
          <a:bodyPr wrap="none">
            <a:spAutoFit/>
          </a:bodyPr>
          <a:lstStyle/>
          <a:p>
            <a:pPr>
              <a:lnSpc>
                <a:spcPct val="107000"/>
              </a:lnSpc>
              <a:spcBef>
                <a:spcPts val="1200"/>
              </a:spcBef>
            </a:pPr>
            <a:r>
              <a:rPr lang="de-CH" sz="2800" kern="0" dirty="0">
                <a:cs typeface="Times New Roman" panose="02020603050405020304" pitchFamily="18" charset="0"/>
              </a:rPr>
              <a:t>König Josia</a:t>
            </a:r>
          </a:p>
        </p:txBody>
      </p:sp>
      <p:graphicFrame>
        <p:nvGraphicFramePr>
          <p:cNvPr id="3" name="Tabelle 2">
            <a:extLst>
              <a:ext uri="{FF2B5EF4-FFF2-40B4-BE49-F238E27FC236}">
                <a16:creationId xmlns:a16="http://schemas.microsoft.com/office/drawing/2014/main" id="{666324A0-402B-446C-9E16-584FDD6B9FFE}"/>
              </a:ext>
            </a:extLst>
          </p:cNvPr>
          <p:cNvGraphicFramePr>
            <a:graphicFrameLocks noGrp="1"/>
          </p:cNvGraphicFramePr>
          <p:nvPr>
            <p:extLst>
              <p:ext uri="{D42A27DB-BD31-4B8C-83A1-F6EECF244321}">
                <p14:modId xmlns:p14="http://schemas.microsoft.com/office/powerpoint/2010/main" val="829238683"/>
              </p:ext>
            </p:extLst>
          </p:nvPr>
        </p:nvGraphicFramePr>
        <p:xfrm>
          <a:off x="558598" y="1334745"/>
          <a:ext cx="11286656" cy="748030"/>
        </p:xfrm>
        <a:graphic>
          <a:graphicData uri="http://schemas.openxmlformats.org/drawingml/2006/table">
            <a:tbl>
              <a:tblPr firstRow="1" firstCol="1" bandRow="1">
                <a:tableStyleId>{5C22544A-7EE6-4342-B048-85BDC9FD1C3A}</a:tableStyleId>
              </a:tblPr>
              <a:tblGrid>
                <a:gridCol w="1406268">
                  <a:extLst>
                    <a:ext uri="{9D8B030D-6E8A-4147-A177-3AD203B41FA5}">
                      <a16:colId xmlns:a16="http://schemas.microsoft.com/office/drawing/2014/main" val="3440443980"/>
                    </a:ext>
                  </a:extLst>
                </a:gridCol>
                <a:gridCol w="2019905">
                  <a:extLst>
                    <a:ext uri="{9D8B030D-6E8A-4147-A177-3AD203B41FA5}">
                      <a16:colId xmlns:a16="http://schemas.microsoft.com/office/drawing/2014/main" val="108785853"/>
                    </a:ext>
                  </a:extLst>
                </a:gridCol>
                <a:gridCol w="5665333">
                  <a:extLst>
                    <a:ext uri="{9D8B030D-6E8A-4147-A177-3AD203B41FA5}">
                      <a16:colId xmlns:a16="http://schemas.microsoft.com/office/drawing/2014/main" val="4033434810"/>
                    </a:ext>
                  </a:extLst>
                </a:gridCol>
                <a:gridCol w="2195150">
                  <a:extLst>
                    <a:ext uri="{9D8B030D-6E8A-4147-A177-3AD203B41FA5}">
                      <a16:colId xmlns:a16="http://schemas.microsoft.com/office/drawing/2014/main" val="385882713"/>
                    </a:ext>
                  </a:extLst>
                </a:gridCol>
              </a:tblGrid>
              <a:tr h="0">
                <a:tc>
                  <a:txBody>
                    <a:bodyPr/>
                    <a:lstStyle/>
                    <a:p>
                      <a:pPr algn="ctr">
                        <a:lnSpc>
                          <a:spcPct val="107000"/>
                        </a:lnSpc>
                        <a:spcAft>
                          <a:spcPts val="0"/>
                        </a:spcAft>
                      </a:pPr>
                      <a:r>
                        <a:rPr lang="de-CH" sz="2400" dirty="0">
                          <a:solidFill>
                            <a:schemeClr val="tx1"/>
                          </a:solidFill>
                          <a:effectLst/>
                        </a:rPr>
                        <a:t>Alter</a:t>
                      </a:r>
                      <a:endParaRPr lang="de-CH"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de-CH" sz="2400" dirty="0">
                          <a:solidFill>
                            <a:schemeClr val="tx1"/>
                          </a:solidFill>
                          <a:effectLst/>
                        </a:rPr>
                        <a:t>Regierungszeit</a:t>
                      </a:r>
                      <a:endParaRPr lang="de-CH"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de-CH" sz="2400" dirty="0">
                          <a:solidFill>
                            <a:schemeClr val="tx1"/>
                          </a:solidFill>
                          <a:effectLst/>
                        </a:rPr>
                        <a:t>Beschreibung</a:t>
                      </a:r>
                      <a:endParaRPr lang="de-CH"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de-CH" sz="2400" dirty="0">
                          <a:solidFill>
                            <a:schemeClr val="tx1"/>
                          </a:solidFill>
                          <a:effectLst/>
                        </a:rPr>
                        <a:t>Bibelstelle</a:t>
                      </a:r>
                      <a:endParaRPr lang="de-CH"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78737296"/>
                  </a:ext>
                </a:extLst>
              </a:tr>
              <a:tr h="0">
                <a:tc>
                  <a:txBody>
                    <a:bodyPr/>
                    <a:lstStyle/>
                    <a:p>
                      <a:pPr>
                        <a:lnSpc>
                          <a:spcPct val="107000"/>
                        </a:lnSpc>
                        <a:spcAft>
                          <a:spcPts val="0"/>
                        </a:spcAft>
                      </a:pPr>
                      <a:r>
                        <a:rPr lang="de-CH" sz="2400" b="1" dirty="0">
                          <a:solidFill>
                            <a:schemeClr val="tx1"/>
                          </a:solidFill>
                          <a:effectLst/>
                        </a:rPr>
                        <a:t>  8 Jahren</a:t>
                      </a:r>
                      <a:endParaRPr lang="de-CH"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lnSpc>
                          <a:spcPct val="107000"/>
                        </a:lnSpc>
                        <a:spcAft>
                          <a:spcPts val="0"/>
                        </a:spcAft>
                      </a:pPr>
                      <a:r>
                        <a:rPr lang="de-CH" sz="2400" b="1" dirty="0">
                          <a:solidFill>
                            <a:schemeClr val="tx1"/>
                          </a:solidFill>
                          <a:effectLst/>
                        </a:rPr>
                        <a:t>  1 Königsjahr</a:t>
                      </a:r>
                      <a:endParaRPr lang="de-CH"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lnSpc>
                          <a:spcPct val="107000"/>
                        </a:lnSpc>
                        <a:spcAft>
                          <a:spcPts val="0"/>
                        </a:spcAft>
                      </a:pPr>
                      <a:r>
                        <a:rPr lang="de-CH" sz="2400" b="1" dirty="0">
                          <a:solidFill>
                            <a:schemeClr val="tx1"/>
                          </a:solidFill>
                          <a:effectLst/>
                        </a:rPr>
                        <a:t>Wandeln in den Wegen seines Vaters David</a:t>
                      </a:r>
                      <a:endParaRPr lang="de-CH"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lnSpc>
                          <a:spcPct val="107000"/>
                        </a:lnSpc>
                        <a:spcAft>
                          <a:spcPts val="0"/>
                        </a:spcAft>
                      </a:pPr>
                      <a:r>
                        <a:rPr lang="de-CH" sz="2400" b="1" dirty="0">
                          <a:solidFill>
                            <a:schemeClr val="tx1"/>
                          </a:solidFill>
                          <a:effectLst/>
                        </a:rPr>
                        <a:t>2 Chr 34,1-2</a:t>
                      </a:r>
                      <a:endParaRPr lang="de-CH"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1039241925"/>
                  </a:ext>
                </a:extLst>
              </a:tr>
            </a:tbl>
          </a:graphicData>
        </a:graphic>
      </p:graphicFrame>
      <p:sp>
        <p:nvSpPr>
          <p:cNvPr id="2" name="Rechteck 1">
            <a:extLst>
              <a:ext uri="{FF2B5EF4-FFF2-40B4-BE49-F238E27FC236}">
                <a16:creationId xmlns:a16="http://schemas.microsoft.com/office/drawing/2014/main" id="{593D640B-8B64-4041-85B9-AEC0CDC95467}"/>
              </a:ext>
            </a:extLst>
          </p:cNvPr>
          <p:cNvSpPr/>
          <p:nvPr/>
        </p:nvSpPr>
        <p:spPr>
          <a:xfrm>
            <a:off x="0" y="2670117"/>
            <a:ext cx="11845254" cy="1915974"/>
          </a:xfrm>
          <a:prstGeom prst="rect">
            <a:avLst/>
          </a:prstGeom>
        </p:spPr>
        <p:txBody>
          <a:bodyPr wrap="square">
            <a:spAutoFit/>
          </a:bodyPr>
          <a:lstStyle/>
          <a:p>
            <a:pPr marL="449580">
              <a:lnSpc>
                <a:spcPct val="107000"/>
              </a:lnSpc>
              <a:spcAft>
                <a:spcPts val="20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"1 Josia war acht Jahre alt, als er König wurde, und er regierte 31 Jahre lang in Jerusalem. 2 Und er tat, was recht war in den Augen des HERRN, und wandelte in den Wegen seines Vaters David und wich nicht davon ab, weder zur Rechten noch zur Linken."</a:t>
            </a:r>
            <a:r>
              <a:rPr lang="de-CH" sz="2800" dirty="0">
                <a:latin typeface="Calibri" panose="020F0502020204030204" pitchFamily="34" charset="0"/>
                <a:ea typeface="Calibri" panose="020F0502020204030204" pitchFamily="34" charset="0"/>
                <a:cs typeface="Times New Roman" panose="02020603050405020304" pitchFamily="18" charset="0"/>
              </a:rPr>
              <a:t> </a:t>
            </a:r>
            <a:r>
              <a:rPr lang="de-CH" sz="2800" i="1" dirty="0">
                <a:latin typeface="Calibri" panose="020F0502020204030204" pitchFamily="34" charset="0"/>
                <a:ea typeface="Calibri" panose="020F0502020204030204" pitchFamily="34" charset="0"/>
                <a:cs typeface="Times New Roman" panose="02020603050405020304" pitchFamily="18" charset="0"/>
              </a:rPr>
              <a:t>2 Chr 34,1-2</a:t>
            </a:r>
          </a:p>
        </p:txBody>
      </p:sp>
    </p:spTree>
    <p:extLst>
      <p:ext uri="{BB962C8B-B14F-4D97-AF65-F5344CB8AC3E}">
        <p14:creationId xmlns:p14="http://schemas.microsoft.com/office/powerpoint/2010/main" val="686570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18D3FB59-E1ED-4738-9D35-95D984E48FE4}"/>
              </a:ext>
            </a:extLst>
          </p:cNvPr>
          <p:cNvSpPr/>
          <p:nvPr/>
        </p:nvSpPr>
        <p:spPr>
          <a:xfrm>
            <a:off x="447483" y="531379"/>
            <a:ext cx="1778051" cy="532903"/>
          </a:xfrm>
          <a:prstGeom prst="rect">
            <a:avLst/>
          </a:prstGeom>
        </p:spPr>
        <p:txBody>
          <a:bodyPr wrap="none">
            <a:spAutoFit/>
          </a:bodyPr>
          <a:lstStyle/>
          <a:p>
            <a:pPr>
              <a:lnSpc>
                <a:spcPct val="107000"/>
              </a:lnSpc>
              <a:spcBef>
                <a:spcPts val="1200"/>
              </a:spcBef>
            </a:pPr>
            <a:r>
              <a:rPr lang="de-CH" sz="2800" kern="0" dirty="0">
                <a:cs typeface="Times New Roman" panose="02020603050405020304" pitchFamily="18" charset="0"/>
              </a:rPr>
              <a:t>König Josia</a:t>
            </a:r>
          </a:p>
        </p:txBody>
      </p:sp>
      <p:graphicFrame>
        <p:nvGraphicFramePr>
          <p:cNvPr id="3" name="Tabelle 2">
            <a:extLst>
              <a:ext uri="{FF2B5EF4-FFF2-40B4-BE49-F238E27FC236}">
                <a16:creationId xmlns:a16="http://schemas.microsoft.com/office/drawing/2014/main" id="{666324A0-402B-446C-9E16-584FDD6B9FFE}"/>
              </a:ext>
            </a:extLst>
          </p:cNvPr>
          <p:cNvGraphicFramePr>
            <a:graphicFrameLocks noGrp="1"/>
          </p:cNvGraphicFramePr>
          <p:nvPr>
            <p:extLst/>
          </p:nvPr>
        </p:nvGraphicFramePr>
        <p:xfrm>
          <a:off x="558598" y="1334745"/>
          <a:ext cx="11286656" cy="748030"/>
        </p:xfrm>
        <a:graphic>
          <a:graphicData uri="http://schemas.openxmlformats.org/drawingml/2006/table">
            <a:tbl>
              <a:tblPr firstRow="1" firstCol="1" bandRow="1">
                <a:tableStyleId>{5C22544A-7EE6-4342-B048-85BDC9FD1C3A}</a:tableStyleId>
              </a:tblPr>
              <a:tblGrid>
                <a:gridCol w="1406268">
                  <a:extLst>
                    <a:ext uri="{9D8B030D-6E8A-4147-A177-3AD203B41FA5}">
                      <a16:colId xmlns:a16="http://schemas.microsoft.com/office/drawing/2014/main" val="3440443980"/>
                    </a:ext>
                  </a:extLst>
                </a:gridCol>
                <a:gridCol w="2019905">
                  <a:extLst>
                    <a:ext uri="{9D8B030D-6E8A-4147-A177-3AD203B41FA5}">
                      <a16:colId xmlns:a16="http://schemas.microsoft.com/office/drawing/2014/main" val="108785853"/>
                    </a:ext>
                  </a:extLst>
                </a:gridCol>
                <a:gridCol w="5665333">
                  <a:extLst>
                    <a:ext uri="{9D8B030D-6E8A-4147-A177-3AD203B41FA5}">
                      <a16:colId xmlns:a16="http://schemas.microsoft.com/office/drawing/2014/main" val="4033434810"/>
                    </a:ext>
                  </a:extLst>
                </a:gridCol>
                <a:gridCol w="2195150">
                  <a:extLst>
                    <a:ext uri="{9D8B030D-6E8A-4147-A177-3AD203B41FA5}">
                      <a16:colId xmlns:a16="http://schemas.microsoft.com/office/drawing/2014/main" val="385882713"/>
                    </a:ext>
                  </a:extLst>
                </a:gridCol>
              </a:tblGrid>
              <a:tr h="0">
                <a:tc>
                  <a:txBody>
                    <a:bodyPr/>
                    <a:lstStyle/>
                    <a:p>
                      <a:pPr algn="ctr">
                        <a:lnSpc>
                          <a:spcPct val="107000"/>
                        </a:lnSpc>
                        <a:spcAft>
                          <a:spcPts val="0"/>
                        </a:spcAft>
                      </a:pPr>
                      <a:r>
                        <a:rPr lang="de-CH" sz="2400" dirty="0">
                          <a:solidFill>
                            <a:schemeClr val="tx1"/>
                          </a:solidFill>
                          <a:effectLst/>
                        </a:rPr>
                        <a:t>Alter</a:t>
                      </a:r>
                      <a:endParaRPr lang="de-CH"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de-CH" sz="2400" dirty="0">
                          <a:solidFill>
                            <a:schemeClr val="tx1"/>
                          </a:solidFill>
                          <a:effectLst/>
                        </a:rPr>
                        <a:t>Regierungszeit</a:t>
                      </a:r>
                      <a:endParaRPr lang="de-CH"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de-CH" sz="2400" dirty="0">
                          <a:solidFill>
                            <a:schemeClr val="tx1"/>
                          </a:solidFill>
                          <a:effectLst/>
                        </a:rPr>
                        <a:t>Beschreibung</a:t>
                      </a:r>
                      <a:endParaRPr lang="de-CH"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de-CH" sz="2400" dirty="0">
                          <a:solidFill>
                            <a:schemeClr val="tx1"/>
                          </a:solidFill>
                          <a:effectLst/>
                        </a:rPr>
                        <a:t>Bibelstelle</a:t>
                      </a:r>
                      <a:endParaRPr lang="de-CH"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78737296"/>
                  </a:ext>
                </a:extLst>
              </a:tr>
              <a:tr h="0">
                <a:tc>
                  <a:txBody>
                    <a:bodyPr/>
                    <a:lstStyle/>
                    <a:p>
                      <a:pPr>
                        <a:lnSpc>
                          <a:spcPct val="107000"/>
                        </a:lnSpc>
                        <a:spcAft>
                          <a:spcPts val="0"/>
                        </a:spcAft>
                      </a:pPr>
                      <a:r>
                        <a:rPr lang="de-CH" sz="2400" b="1" dirty="0">
                          <a:solidFill>
                            <a:schemeClr val="tx1"/>
                          </a:solidFill>
                          <a:effectLst/>
                        </a:rPr>
                        <a:t>  8 Jahren</a:t>
                      </a:r>
                      <a:endParaRPr lang="de-CH"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lnSpc>
                          <a:spcPct val="107000"/>
                        </a:lnSpc>
                        <a:spcAft>
                          <a:spcPts val="0"/>
                        </a:spcAft>
                      </a:pPr>
                      <a:r>
                        <a:rPr lang="de-CH" sz="2400" b="1" dirty="0">
                          <a:solidFill>
                            <a:schemeClr val="tx1"/>
                          </a:solidFill>
                          <a:effectLst/>
                        </a:rPr>
                        <a:t>  1 Königsjahr</a:t>
                      </a:r>
                      <a:endParaRPr lang="de-CH"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lnSpc>
                          <a:spcPct val="107000"/>
                        </a:lnSpc>
                        <a:spcAft>
                          <a:spcPts val="0"/>
                        </a:spcAft>
                      </a:pPr>
                      <a:r>
                        <a:rPr lang="de-CH" sz="2400" b="1" dirty="0">
                          <a:solidFill>
                            <a:schemeClr val="tx1"/>
                          </a:solidFill>
                          <a:effectLst/>
                        </a:rPr>
                        <a:t>Wandeln in den Wegen seines Vaters David</a:t>
                      </a:r>
                      <a:endParaRPr lang="de-CH"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lnSpc>
                          <a:spcPct val="107000"/>
                        </a:lnSpc>
                        <a:spcAft>
                          <a:spcPts val="0"/>
                        </a:spcAft>
                      </a:pPr>
                      <a:r>
                        <a:rPr lang="de-CH" sz="2400" b="1" dirty="0">
                          <a:solidFill>
                            <a:schemeClr val="tx1"/>
                          </a:solidFill>
                          <a:effectLst/>
                        </a:rPr>
                        <a:t>2 Chr 34,1-2</a:t>
                      </a:r>
                      <a:endParaRPr lang="de-CH"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1039241925"/>
                  </a:ext>
                </a:extLst>
              </a:tr>
            </a:tbl>
          </a:graphicData>
        </a:graphic>
      </p:graphicFrame>
      <p:sp>
        <p:nvSpPr>
          <p:cNvPr id="2" name="Rechteck 1">
            <a:extLst>
              <a:ext uri="{FF2B5EF4-FFF2-40B4-BE49-F238E27FC236}">
                <a16:creationId xmlns:a16="http://schemas.microsoft.com/office/drawing/2014/main" id="{593D640B-8B64-4041-85B9-AEC0CDC95467}"/>
              </a:ext>
            </a:extLst>
          </p:cNvPr>
          <p:cNvSpPr/>
          <p:nvPr/>
        </p:nvSpPr>
        <p:spPr>
          <a:xfrm>
            <a:off x="447483" y="2236377"/>
            <a:ext cx="11624275" cy="4401205"/>
          </a:xfrm>
          <a:prstGeom prst="rect">
            <a:avLst/>
          </a:prstGeom>
        </p:spPr>
        <p:txBody>
          <a:bodyPr wrap="square">
            <a:spAutoFit/>
          </a:bodyPr>
          <a:lstStyle/>
          <a:p>
            <a:r>
              <a:rPr lang="de-CH" sz="2800" dirty="0"/>
              <a:t>"21 Amon war 22 Jahre alt, als er König wurde, und er regierte zwei Jahre lang in Jerusalem. 22 Er tat aber, was böse war in den Augen des HERRN, wie es sein Vater Manasse getan hatte. Und Amon opferte allen Götzen, die sein Vater Manasse gemacht hatte, und diente ihnen. 23 Aber er demütigte sich nicht vor dem HERRN, wie sich sein Vater Manasse gedemütigt hatte, sondern er, Amon, lud große Schuld auf sich. 24 Und seine Knechte machten eine Verschwörung gegen ihn und töteten ihn in seinem Haus. 25 Aber das Volk des Landes erschlug alle, welche die Verschwörung gegen den König Amon gemacht hatten; und das Volk des Landes machte seinen Sohn Josia zum König an seiner Stelle." </a:t>
            </a:r>
            <a:r>
              <a:rPr lang="de-CH" sz="2800" i="1" dirty="0"/>
              <a:t>2 Chr 33,21-25</a:t>
            </a:r>
          </a:p>
        </p:txBody>
      </p:sp>
    </p:spTree>
    <p:extLst>
      <p:ext uri="{BB962C8B-B14F-4D97-AF65-F5344CB8AC3E}">
        <p14:creationId xmlns:p14="http://schemas.microsoft.com/office/powerpoint/2010/main" val="3341041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18D3FB59-E1ED-4738-9D35-95D984E48FE4}"/>
              </a:ext>
            </a:extLst>
          </p:cNvPr>
          <p:cNvSpPr/>
          <p:nvPr/>
        </p:nvSpPr>
        <p:spPr>
          <a:xfrm>
            <a:off x="447483" y="531379"/>
            <a:ext cx="1778051" cy="532903"/>
          </a:xfrm>
          <a:prstGeom prst="rect">
            <a:avLst/>
          </a:prstGeom>
        </p:spPr>
        <p:txBody>
          <a:bodyPr wrap="none">
            <a:spAutoFit/>
          </a:bodyPr>
          <a:lstStyle/>
          <a:p>
            <a:pPr>
              <a:lnSpc>
                <a:spcPct val="107000"/>
              </a:lnSpc>
              <a:spcBef>
                <a:spcPts val="1200"/>
              </a:spcBef>
            </a:pPr>
            <a:r>
              <a:rPr lang="de-CH" sz="2800" kern="0" dirty="0">
                <a:cs typeface="Times New Roman" panose="02020603050405020304" pitchFamily="18" charset="0"/>
              </a:rPr>
              <a:t>König Josia</a:t>
            </a:r>
          </a:p>
        </p:txBody>
      </p:sp>
      <p:graphicFrame>
        <p:nvGraphicFramePr>
          <p:cNvPr id="3" name="Tabelle 2">
            <a:extLst>
              <a:ext uri="{FF2B5EF4-FFF2-40B4-BE49-F238E27FC236}">
                <a16:creationId xmlns:a16="http://schemas.microsoft.com/office/drawing/2014/main" id="{666324A0-402B-446C-9E16-584FDD6B9FFE}"/>
              </a:ext>
            </a:extLst>
          </p:cNvPr>
          <p:cNvGraphicFramePr>
            <a:graphicFrameLocks noGrp="1"/>
          </p:cNvGraphicFramePr>
          <p:nvPr>
            <p:extLst/>
          </p:nvPr>
        </p:nvGraphicFramePr>
        <p:xfrm>
          <a:off x="558598" y="1334745"/>
          <a:ext cx="11286656" cy="748030"/>
        </p:xfrm>
        <a:graphic>
          <a:graphicData uri="http://schemas.openxmlformats.org/drawingml/2006/table">
            <a:tbl>
              <a:tblPr firstRow="1" firstCol="1" bandRow="1">
                <a:tableStyleId>{5C22544A-7EE6-4342-B048-85BDC9FD1C3A}</a:tableStyleId>
              </a:tblPr>
              <a:tblGrid>
                <a:gridCol w="1406268">
                  <a:extLst>
                    <a:ext uri="{9D8B030D-6E8A-4147-A177-3AD203B41FA5}">
                      <a16:colId xmlns:a16="http://schemas.microsoft.com/office/drawing/2014/main" val="3440443980"/>
                    </a:ext>
                  </a:extLst>
                </a:gridCol>
                <a:gridCol w="2019905">
                  <a:extLst>
                    <a:ext uri="{9D8B030D-6E8A-4147-A177-3AD203B41FA5}">
                      <a16:colId xmlns:a16="http://schemas.microsoft.com/office/drawing/2014/main" val="108785853"/>
                    </a:ext>
                  </a:extLst>
                </a:gridCol>
                <a:gridCol w="5665333">
                  <a:extLst>
                    <a:ext uri="{9D8B030D-6E8A-4147-A177-3AD203B41FA5}">
                      <a16:colId xmlns:a16="http://schemas.microsoft.com/office/drawing/2014/main" val="4033434810"/>
                    </a:ext>
                  </a:extLst>
                </a:gridCol>
                <a:gridCol w="2195150">
                  <a:extLst>
                    <a:ext uri="{9D8B030D-6E8A-4147-A177-3AD203B41FA5}">
                      <a16:colId xmlns:a16="http://schemas.microsoft.com/office/drawing/2014/main" val="385882713"/>
                    </a:ext>
                  </a:extLst>
                </a:gridCol>
              </a:tblGrid>
              <a:tr h="0">
                <a:tc>
                  <a:txBody>
                    <a:bodyPr/>
                    <a:lstStyle/>
                    <a:p>
                      <a:pPr algn="ctr">
                        <a:lnSpc>
                          <a:spcPct val="107000"/>
                        </a:lnSpc>
                        <a:spcAft>
                          <a:spcPts val="0"/>
                        </a:spcAft>
                      </a:pPr>
                      <a:r>
                        <a:rPr lang="de-CH" sz="2400" dirty="0">
                          <a:solidFill>
                            <a:schemeClr val="tx1"/>
                          </a:solidFill>
                          <a:effectLst/>
                        </a:rPr>
                        <a:t>Alter</a:t>
                      </a:r>
                      <a:endParaRPr lang="de-CH"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de-CH" sz="2400" dirty="0">
                          <a:solidFill>
                            <a:schemeClr val="tx1"/>
                          </a:solidFill>
                          <a:effectLst/>
                        </a:rPr>
                        <a:t>Regierungszeit</a:t>
                      </a:r>
                      <a:endParaRPr lang="de-CH"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de-CH" sz="2400" dirty="0">
                          <a:solidFill>
                            <a:schemeClr val="tx1"/>
                          </a:solidFill>
                          <a:effectLst/>
                        </a:rPr>
                        <a:t>Beschreibung</a:t>
                      </a:r>
                      <a:endParaRPr lang="de-CH"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de-CH" sz="2400" dirty="0">
                          <a:solidFill>
                            <a:schemeClr val="tx1"/>
                          </a:solidFill>
                          <a:effectLst/>
                        </a:rPr>
                        <a:t>Bibelstelle</a:t>
                      </a:r>
                      <a:endParaRPr lang="de-CH"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78737296"/>
                  </a:ext>
                </a:extLst>
              </a:tr>
              <a:tr h="0">
                <a:tc>
                  <a:txBody>
                    <a:bodyPr/>
                    <a:lstStyle/>
                    <a:p>
                      <a:pPr>
                        <a:lnSpc>
                          <a:spcPct val="107000"/>
                        </a:lnSpc>
                        <a:spcAft>
                          <a:spcPts val="0"/>
                        </a:spcAft>
                      </a:pPr>
                      <a:r>
                        <a:rPr lang="de-CH" sz="2400" b="1" dirty="0">
                          <a:solidFill>
                            <a:schemeClr val="tx1"/>
                          </a:solidFill>
                          <a:effectLst/>
                        </a:rPr>
                        <a:t>  8 Jahren</a:t>
                      </a:r>
                      <a:endParaRPr lang="de-CH"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lnSpc>
                          <a:spcPct val="107000"/>
                        </a:lnSpc>
                        <a:spcAft>
                          <a:spcPts val="0"/>
                        </a:spcAft>
                      </a:pPr>
                      <a:r>
                        <a:rPr lang="de-CH" sz="2400" b="1" dirty="0">
                          <a:solidFill>
                            <a:schemeClr val="tx1"/>
                          </a:solidFill>
                          <a:effectLst/>
                        </a:rPr>
                        <a:t>  1 Königsjahr</a:t>
                      </a:r>
                      <a:endParaRPr lang="de-CH"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lnSpc>
                          <a:spcPct val="107000"/>
                        </a:lnSpc>
                        <a:spcAft>
                          <a:spcPts val="0"/>
                        </a:spcAft>
                      </a:pPr>
                      <a:r>
                        <a:rPr lang="de-CH" sz="2400" b="1" dirty="0">
                          <a:solidFill>
                            <a:schemeClr val="tx1"/>
                          </a:solidFill>
                          <a:effectLst/>
                        </a:rPr>
                        <a:t>Wandeln in den Wegen seines Vaters David</a:t>
                      </a:r>
                      <a:endParaRPr lang="de-CH"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lnSpc>
                          <a:spcPct val="107000"/>
                        </a:lnSpc>
                        <a:spcAft>
                          <a:spcPts val="0"/>
                        </a:spcAft>
                      </a:pPr>
                      <a:r>
                        <a:rPr lang="de-CH" sz="2400" b="1" dirty="0">
                          <a:solidFill>
                            <a:schemeClr val="tx1"/>
                          </a:solidFill>
                          <a:effectLst/>
                        </a:rPr>
                        <a:t>2 Chr 34,1-2</a:t>
                      </a:r>
                      <a:endParaRPr lang="de-CH"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1039241925"/>
                  </a:ext>
                </a:extLst>
              </a:tr>
            </a:tbl>
          </a:graphicData>
        </a:graphic>
      </p:graphicFrame>
      <p:sp>
        <p:nvSpPr>
          <p:cNvPr id="5" name="Rechteck 4">
            <a:extLst>
              <a:ext uri="{FF2B5EF4-FFF2-40B4-BE49-F238E27FC236}">
                <a16:creationId xmlns:a16="http://schemas.microsoft.com/office/drawing/2014/main" id="{6CF0EE1C-867C-44B5-AA59-41014251E9E3}"/>
              </a:ext>
            </a:extLst>
          </p:cNvPr>
          <p:cNvSpPr/>
          <p:nvPr/>
        </p:nvSpPr>
        <p:spPr>
          <a:xfrm>
            <a:off x="503040" y="2761887"/>
            <a:ext cx="11397771" cy="954107"/>
          </a:xfrm>
          <a:prstGeom prst="rect">
            <a:avLst/>
          </a:prstGeom>
        </p:spPr>
        <p:txBody>
          <a:bodyPr wrap="square">
            <a:spAutoFit/>
          </a:bodyPr>
          <a:lstStyle/>
          <a:p>
            <a:pPr marL="342900" lvl="0" indent="-342900">
              <a:spcAft>
                <a:spcPts val="0"/>
              </a:spcAft>
              <a:buFont typeface="Symbol" panose="05050102010706020507" pitchFamily="18" charset="2"/>
              <a:buChar char=""/>
            </a:pPr>
            <a:r>
              <a:rPr lang="de-CH" sz="2800" dirty="0">
                <a:latin typeface="Calibri" panose="020F0502020204030204" pitchFamily="34" charset="0"/>
                <a:ea typeface="Calibri" panose="020F0502020204030204" pitchFamily="34" charset="0"/>
                <a:cs typeface="Times New Roman" panose="02020603050405020304" pitchFamily="18" charset="0"/>
              </a:rPr>
              <a:t>Wir wollen uns Beispiele nehmen, welche uns einen Wandel im Worte Gottes vorleben.</a:t>
            </a:r>
          </a:p>
        </p:txBody>
      </p:sp>
    </p:spTree>
    <p:extLst>
      <p:ext uri="{BB962C8B-B14F-4D97-AF65-F5344CB8AC3E}">
        <p14:creationId xmlns:p14="http://schemas.microsoft.com/office/powerpoint/2010/main" val="304498718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2920</Words>
  <Application>Microsoft Office PowerPoint</Application>
  <PresentationFormat>Breitbild</PresentationFormat>
  <Paragraphs>156</Paragraphs>
  <Slides>30</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30</vt:i4>
      </vt:variant>
    </vt:vector>
  </HeadingPairs>
  <TitlesOfParts>
    <vt:vector size="36" baseType="lpstr">
      <vt:lpstr>Arial</vt:lpstr>
      <vt:lpstr>Calibri</vt:lpstr>
      <vt:lpstr>Calibri Light</vt:lpstr>
      <vt:lpstr>Symbol</vt:lpstr>
      <vt:lpstr>Times New Roman</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Mike</dc:creator>
  <cp:lastModifiedBy>Mätthu</cp:lastModifiedBy>
  <cp:revision>632</cp:revision>
  <cp:lastPrinted>2019-08-13T14:18:40Z</cp:lastPrinted>
  <dcterms:created xsi:type="dcterms:W3CDTF">2018-08-12T05:46:28Z</dcterms:created>
  <dcterms:modified xsi:type="dcterms:W3CDTF">2020-10-19T15:22:31Z</dcterms:modified>
</cp:coreProperties>
</file>